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Lst>
  <p:notesMasterIdLst>
    <p:notesMasterId r:id="rId82"/>
  </p:notesMasterIdLst>
  <p:handoutMasterIdLst>
    <p:handoutMasterId r:id="rId83"/>
  </p:handoutMasterIdLst>
  <p:sldIdLst>
    <p:sldId id="580" r:id="rId2"/>
    <p:sldId id="696" r:id="rId3"/>
    <p:sldId id="697" r:id="rId4"/>
    <p:sldId id="698" r:id="rId5"/>
    <p:sldId id="699" r:id="rId6"/>
    <p:sldId id="700" r:id="rId7"/>
    <p:sldId id="701" r:id="rId8"/>
    <p:sldId id="702" r:id="rId9"/>
    <p:sldId id="703" r:id="rId10"/>
    <p:sldId id="704" r:id="rId11"/>
    <p:sldId id="705" r:id="rId12"/>
    <p:sldId id="706" r:id="rId13"/>
    <p:sldId id="707" r:id="rId14"/>
    <p:sldId id="745" r:id="rId15"/>
    <p:sldId id="708" r:id="rId16"/>
    <p:sldId id="709" r:id="rId17"/>
    <p:sldId id="711" r:id="rId18"/>
    <p:sldId id="722" r:id="rId19"/>
    <p:sldId id="723" r:id="rId20"/>
    <p:sldId id="724" r:id="rId21"/>
    <p:sldId id="725" r:id="rId22"/>
    <p:sldId id="726" r:id="rId23"/>
    <p:sldId id="712" r:id="rId24"/>
    <p:sldId id="718" r:id="rId25"/>
    <p:sldId id="727" r:id="rId26"/>
    <p:sldId id="733" r:id="rId27"/>
    <p:sldId id="734" r:id="rId28"/>
    <p:sldId id="713" r:id="rId29"/>
    <p:sldId id="728" r:id="rId30"/>
    <p:sldId id="735" r:id="rId31"/>
    <p:sldId id="736" r:id="rId32"/>
    <p:sldId id="714" r:id="rId33"/>
    <p:sldId id="738" r:id="rId34"/>
    <p:sldId id="719" r:id="rId35"/>
    <p:sldId id="720" r:id="rId36"/>
    <p:sldId id="715" r:id="rId37"/>
    <p:sldId id="731" r:id="rId38"/>
    <p:sldId id="629" r:id="rId39"/>
    <p:sldId id="635" r:id="rId40"/>
    <p:sldId id="671" r:id="rId41"/>
    <p:sldId id="630" r:id="rId42"/>
    <p:sldId id="655" r:id="rId43"/>
    <p:sldId id="681" r:id="rId44"/>
    <p:sldId id="680" r:id="rId45"/>
    <p:sldId id="656" r:id="rId46"/>
    <p:sldId id="637" r:id="rId47"/>
    <p:sldId id="668" r:id="rId48"/>
    <p:sldId id="677" r:id="rId49"/>
    <p:sldId id="678" r:id="rId50"/>
    <p:sldId id="729" r:id="rId51"/>
    <p:sldId id="653" r:id="rId52"/>
    <p:sldId id="624" r:id="rId53"/>
    <p:sldId id="666" r:id="rId54"/>
    <p:sldId id="669" r:id="rId55"/>
    <p:sldId id="673" r:id="rId56"/>
    <p:sldId id="685" r:id="rId57"/>
    <p:sldId id="684" r:id="rId58"/>
    <p:sldId id="686" r:id="rId59"/>
    <p:sldId id="687" r:id="rId60"/>
    <p:sldId id="688" r:id="rId61"/>
    <p:sldId id="689" r:id="rId62"/>
    <p:sldId id="730" r:id="rId63"/>
    <p:sldId id="690" r:id="rId64"/>
    <p:sldId id="694" r:id="rId65"/>
    <p:sldId id="667" r:id="rId66"/>
    <p:sldId id="739" r:id="rId67"/>
    <p:sldId id="741" r:id="rId68"/>
    <p:sldId id="670" r:id="rId69"/>
    <p:sldId id="652" r:id="rId70"/>
    <p:sldId id="717" r:id="rId71"/>
    <p:sldId id="740" r:id="rId72"/>
    <p:sldId id="639" r:id="rId73"/>
    <p:sldId id="695" r:id="rId74"/>
    <p:sldId id="563" r:id="rId75"/>
    <p:sldId id="658" r:id="rId76"/>
    <p:sldId id="675" r:id="rId77"/>
    <p:sldId id="744" r:id="rId78"/>
    <p:sldId id="721" r:id="rId79"/>
    <p:sldId id="716" r:id="rId80"/>
    <p:sldId id="439" r:id="rId81"/>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8821"/>
    <a:srgbClr val="FAB26E"/>
    <a:srgbClr val="BEA4D8"/>
    <a:srgbClr val="AF8DCD"/>
    <a:srgbClr val="DFB444"/>
    <a:srgbClr val="78BCFF"/>
    <a:srgbClr val="F9BE22"/>
    <a:srgbClr val="FEF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73"/>
    <p:restoredTop sz="85760"/>
  </p:normalViewPr>
  <p:slideViewPr>
    <p:cSldViewPr snapToGrid="0" snapToObjects="1">
      <p:cViewPr varScale="1">
        <p:scale>
          <a:sx n="57" d="100"/>
          <a:sy n="57" d="100"/>
        </p:scale>
        <p:origin x="8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ko Amico" userId="S::mamico@ibm.com::8ec5720c-168f-4ae9-8ead-dc489a949a0f" providerId="AD" clId="Web-{FF60D24C-356B-2DAA-4976-3E80ABC1BC66}"/>
    <pc:docChg chg="modSld">
      <pc:chgData name="Mirko Amico" userId="S::mamico@ibm.com::8ec5720c-168f-4ae9-8ead-dc489a949a0f" providerId="AD" clId="Web-{FF60D24C-356B-2DAA-4976-3E80ABC1BC66}" dt="2026-01-26T22:12:55.889" v="1"/>
      <pc:docMkLst>
        <pc:docMk/>
      </pc:docMkLst>
      <pc:sldChg chg="modNotes">
        <pc:chgData name="Mirko Amico" userId="S::mamico@ibm.com::8ec5720c-168f-4ae9-8ead-dc489a949a0f" providerId="AD" clId="Web-{FF60D24C-356B-2DAA-4976-3E80ABC1BC66}" dt="2026-01-26T22:12:55.889" v="1"/>
        <pc:sldMkLst>
          <pc:docMk/>
          <pc:sldMk cId="1778456312" sldId="72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Good morning. In this seminar, I am very excited to be able to share new dynamic circuits capabilities that now we are re-introducing as utility scale dynamic circuits.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716358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106A1-9E16-81C8-E4D3-129600F40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1111B1-FB71-0BE3-1FF3-2576D21D54D2}"/>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1777562-1BF8-B773-BF69-2BFB17EAC69F}"/>
              </a:ext>
            </a:extLst>
          </p:cNvPr>
          <p:cNvSpPr>
            <a:spLocks noGrp="1"/>
          </p:cNvSpPr>
          <p:nvPr>
            <p:ph type="body" idx="1"/>
          </p:nvPr>
        </p:nvSpPr>
        <p:spPr/>
        <p:txBody>
          <a:bodyPr/>
          <a:lstStyle/>
          <a:p>
            <a:r>
              <a:rPr lang="en-US" dirty="0"/>
              <a:t>A great example of this is in preparing the GHZ state, which is the equal superposition of all zeros and all ones. To make things simple, let’s imaging we want to prepare this state on a 1D line.</a:t>
            </a:r>
            <a:endParaRPr lang="en-BR"/>
          </a:p>
        </p:txBody>
      </p:sp>
      <p:sp>
        <p:nvSpPr>
          <p:cNvPr id="4" name="Slide Number Placeholder 3">
            <a:extLst>
              <a:ext uri="{FF2B5EF4-FFF2-40B4-BE49-F238E27FC236}">
                <a16:creationId xmlns:a16="http://schemas.microsoft.com/office/drawing/2014/main" id="{0DE34217-0554-276A-2630-66AE85525AAF}"/>
              </a:ext>
            </a:extLst>
          </p:cNvPr>
          <p:cNvSpPr>
            <a:spLocks noGrp="1"/>
          </p:cNvSpPr>
          <p:nvPr>
            <p:ph type="sldNum" sz="quarter" idx="5"/>
          </p:nvPr>
        </p:nvSpPr>
        <p:spPr/>
        <p:txBody>
          <a:bodyPr/>
          <a:lstStyle/>
          <a:p>
            <a:fld id="{6E2E38B8-B0B4-AD41-AC6E-B781F46A9FD3}" type="slidenum">
              <a:rPr lang="en-US" smtClean="0"/>
              <a:pPr/>
              <a:t>10</a:t>
            </a:fld>
            <a:endParaRPr lang="en-US"/>
          </a:p>
        </p:txBody>
      </p:sp>
      <p:sp>
        <p:nvSpPr>
          <p:cNvPr id="5" name="Footer Placeholder 4">
            <a:extLst>
              <a:ext uri="{FF2B5EF4-FFF2-40B4-BE49-F238E27FC236}">
                <a16:creationId xmlns:a16="http://schemas.microsoft.com/office/drawing/2014/main" id="{9F504161-4FC1-FE5D-D753-CB199ECBB66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88656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9F261-F0BB-C9E5-F703-DE9D56F387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04918-A141-AEA9-D4DB-BEA935EF7D2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B1F955C2-F1BE-DD9D-9D98-FAE68E75F47F}"/>
              </a:ext>
            </a:extLst>
          </p:cNvPr>
          <p:cNvSpPr>
            <a:spLocks noGrp="1"/>
          </p:cNvSpPr>
          <p:nvPr>
            <p:ph type="body" idx="1"/>
          </p:nvPr>
        </p:nvSpPr>
        <p:spPr/>
        <p:txBody>
          <a:bodyPr/>
          <a:lstStyle/>
          <a:p>
            <a:r>
              <a:rPr lang="en-US" dirty="0"/>
              <a:t>Then if we only have static, unitary circuits, the best we can do is the circuit on the left-hand side, which prepares the state by starting from the center, and grows the correlations in both directions with a ladder of CNOT gates. This circuit requires a depth that is </a:t>
            </a:r>
            <a:r>
              <a:rPr lang="en-US" i="1" dirty="0"/>
              <a:t>linear </a:t>
            </a:r>
            <a:r>
              <a:rPr lang="en-US" dirty="0"/>
              <a:t>in the size of the state. So a bigger GHZ state means we need a deeper and deeper circuit.</a:t>
            </a:r>
            <a:endParaRPr lang="en-BR" i="0"/>
          </a:p>
        </p:txBody>
      </p:sp>
      <p:sp>
        <p:nvSpPr>
          <p:cNvPr id="4" name="Slide Number Placeholder 3">
            <a:extLst>
              <a:ext uri="{FF2B5EF4-FFF2-40B4-BE49-F238E27FC236}">
                <a16:creationId xmlns:a16="http://schemas.microsoft.com/office/drawing/2014/main" id="{C80B4151-B28B-6B33-D36F-5DD8CD603A36}"/>
              </a:ext>
            </a:extLst>
          </p:cNvPr>
          <p:cNvSpPr>
            <a:spLocks noGrp="1"/>
          </p:cNvSpPr>
          <p:nvPr>
            <p:ph type="sldNum" sz="quarter" idx="5"/>
          </p:nvPr>
        </p:nvSpPr>
        <p:spPr/>
        <p:txBody>
          <a:bodyPr/>
          <a:lstStyle/>
          <a:p>
            <a:fld id="{6E2E38B8-B0B4-AD41-AC6E-B781F46A9FD3}" type="slidenum">
              <a:rPr lang="en-US" smtClean="0"/>
              <a:pPr/>
              <a:t>11</a:t>
            </a:fld>
            <a:endParaRPr lang="en-US"/>
          </a:p>
        </p:txBody>
      </p:sp>
      <p:sp>
        <p:nvSpPr>
          <p:cNvPr id="5" name="Footer Placeholder 4">
            <a:extLst>
              <a:ext uri="{FF2B5EF4-FFF2-40B4-BE49-F238E27FC236}">
                <a16:creationId xmlns:a16="http://schemas.microsoft.com/office/drawing/2014/main" id="{6A0B2592-2E15-1067-018E-80410BC12525}"/>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252900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5BE56-4E34-D58E-AAB6-1E248FCEE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3761A-8DB8-D5D4-C2D8-961B79F68ABA}"/>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47A513F-8620-52DC-470B-67A9565A9458}"/>
              </a:ext>
            </a:extLst>
          </p:cNvPr>
          <p:cNvSpPr>
            <a:spLocks noGrp="1"/>
          </p:cNvSpPr>
          <p:nvPr>
            <p:ph type="body" idx="1"/>
          </p:nvPr>
        </p:nvSpPr>
        <p:spPr/>
        <p:txBody>
          <a:bodyPr/>
          <a:lstStyle/>
          <a:p>
            <a:r>
              <a:rPr lang="en-US" dirty="0"/>
              <a:t>The reason for this is fundamental: there is a speed-limit for how fast we can </a:t>
            </a:r>
            <a:r>
              <a:rPr lang="en-US" i="1" dirty="0"/>
              <a:t>unitarily</a:t>
            </a:r>
            <a:r>
              <a:rPr lang="en-US" i="0" dirty="0"/>
              <a:t> spread correlations, and in this circuit we are spreading those correlations at a maximal speed along the edge of a </a:t>
            </a:r>
            <a:r>
              <a:rPr lang="en-US" i="0" dirty="0" err="1"/>
              <a:t>lightcone</a:t>
            </a:r>
            <a:r>
              <a:rPr lang="en-US" i="0" dirty="0"/>
              <a:t>. However, with dynamic circuits we can completely break this speed limit.</a:t>
            </a:r>
            <a:endParaRPr lang="en-BR"/>
          </a:p>
        </p:txBody>
      </p:sp>
      <p:sp>
        <p:nvSpPr>
          <p:cNvPr id="4" name="Slide Number Placeholder 3">
            <a:extLst>
              <a:ext uri="{FF2B5EF4-FFF2-40B4-BE49-F238E27FC236}">
                <a16:creationId xmlns:a16="http://schemas.microsoft.com/office/drawing/2014/main" id="{2B81BE74-D8E7-56C1-48B6-02A5213A8752}"/>
              </a:ext>
            </a:extLst>
          </p:cNvPr>
          <p:cNvSpPr>
            <a:spLocks noGrp="1"/>
          </p:cNvSpPr>
          <p:nvPr>
            <p:ph type="sldNum" sz="quarter" idx="5"/>
          </p:nvPr>
        </p:nvSpPr>
        <p:spPr/>
        <p:txBody>
          <a:bodyPr/>
          <a:lstStyle/>
          <a:p>
            <a:fld id="{6E2E38B8-B0B4-AD41-AC6E-B781F46A9FD3}" type="slidenum">
              <a:rPr lang="en-US" smtClean="0"/>
              <a:pPr/>
              <a:t>12</a:t>
            </a:fld>
            <a:endParaRPr lang="en-US"/>
          </a:p>
        </p:txBody>
      </p:sp>
      <p:sp>
        <p:nvSpPr>
          <p:cNvPr id="5" name="Footer Placeholder 4">
            <a:extLst>
              <a:ext uri="{FF2B5EF4-FFF2-40B4-BE49-F238E27FC236}">
                <a16:creationId xmlns:a16="http://schemas.microsoft.com/office/drawing/2014/main" id="{87D12405-5113-95B2-31F7-5CBA1BFD19D6}"/>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155454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EC0B5-A6D2-8AA2-071C-F030B85DF4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1A47A-5AD4-A96A-8484-90C3AF1D509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2DDF7CA1-F594-FB19-F6CB-8913036C0137}"/>
              </a:ext>
            </a:extLst>
          </p:cNvPr>
          <p:cNvSpPr>
            <a:spLocks noGrp="1"/>
          </p:cNvSpPr>
          <p:nvPr>
            <p:ph type="body" idx="1"/>
          </p:nvPr>
        </p:nvSpPr>
        <p:spPr/>
        <p:txBody>
          <a:bodyPr/>
          <a:lstStyle/>
          <a:p>
            <a:r>
              <a:rPr lang="en-US" dirty="0"/>
              <a:t> In particular, by strategically leveraging </a:t>
            </a:r>
            <a:r>
              <a:rPr lang="en-US" dirty="0" err="1"/>
              <a:t>midcircuit</a:t>
            </a:r>
            <a:r>
              <a:rPr lang="en-US" dirty="0"/>
              <a:t> measurements, classical computation, and feedforward, you can prepare a GHZ state in </a:t>
            </a:r>
            <a:r>
              <a:rPr lang="en-US" i="1" dirty="0"/>
              <a:t>constant</a:t>
            </a:r>
            <a:r>
              <a:rPr lang="en-US" i="0" dirty="0"/>
              <a:t> depth, meaning the depth is completely independent of the size of the GHZ state. A 1000 qubit GHZ state requires the same depth circuit as a 10 qubit one. The way we do this is with this circuit on the right which is a bit more difficult to parse…</a:t>
            </a:r>
          </a:p>
          <a:p>
            <a:endParaRPr lang="en-US" i="0" dirty="0"/>
          </a:p>
        </p:txBody>
      </p:sp>
      <p:sp>
        <p:nvSpPr>
          <p:cNvPr id="4" name="Slide Number Placeholder 3">
            <a:extLst>
              <a:ext uri="{FF2B5EF4-FFF2-40B4-BE49-F238E27FC236}">
                <a16:creationId xmlns:a16="http://schemas.microsoft.com/office/drawing/2014/main" id="{A25C4244-C91F-FB95-74CB-9D628D6F647C}"/>
              </a:ext>
            </a:extLst>
          </p:cNvPr>
          <p:cNvSpPr>
            <a:spLocks noGrp="1"/>
          </p:cNvSpPr>
          <p:nvPr>
            <p:ph type="sldNum" sz="quarter" idx="5"/>
          </p:nvPr>
        </p:nvSpPr>
        <p:spPr/>
        <p:txBody>
          <a:bodyPr/>
          <a:lstStyle/>
          <a:p>
            <a:fld id="{6E2E38B8-B0B4-AD41-AC6E-B781F46A9FD3}" type="slidenum">
              <a:rPr lang="en-US" smtClean="0"/>
              <a:pPr/>
              <a:t>13</a:t>
            </a:fld>
            <a:endParaRPr lang="en-US"/>
          </a:p>
        </p:txBody>
      </p:sp>
      <p:sp>
        <p:nvSpPr>
          <p:cNvPr id="5" name="Footer Placeholder 4">
            <a:extLst>
              <a:ext uri="{FF2B5EF4-FFF2-40B4-BE49-F238E27FC236}">
                <a16:creationId xmlns:a16="http://schemas.microsoft.com/office/drawing/2014/main" id="{D72F7070-C304-AF56-C33F-3B46F72D3E09}"/>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75367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B84A4-2CE2-35A8-7DA9-D3D6EA7FA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513F8D-3BEB-8F3E-3AD5-878625C8A104}"/>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66B8B27-9B5B-E5C4-D31F-6A8658E58A96}"/>
              </a:ext>
            </a:extLst>
          </p:cNvPr>
          <p:cNvSpPr>
            <a:spLocks noGrp="1"/>
          </p:cNvSpPr>
          <p:nvPr>
            <p:ph type="body" idx="1"/>
          </p:nvPr>
        </p:nvSpPr>
        <p:spPr/>
        <p:txBody>
          <a:bodyPr/>
          <a:lstStyle/>
          <a:p>
            <a:r>
              <a:rPr lang="en-US" dirty="0"/>
              <a:t> But </a:t>
            </a:r>
            <a:r>
              <a:rPr lang="en-US" i="0" dirty="0"/>
              <a:t>the high-level idea is that we are preparing lots of </a:t>
            </a:r>
            <a:r>
              <a:rPr lang="en-US" i="1" dirty="0"/>
              <a:t>little</a:t>
            </a:r>
            <a:r>
              <a:rPr lang="en-US" i="0" dirty="0"/>
              <a:t> GHZ states and then </a:t>
            </a:r>
            <a:r>
              <a:rPr lang="en-US" i="1" dirty="0"/>
              <a:t>fusing</a:t>
            </a:r>
            <a:r>
              <a:rPr lang="en-US" i="0" dirty="0"/>
              <a:t> them together with measurements. Then, because the measurement outcomes are inherently probabilistic, we apply X gates to make local corrections on the state conditioned on those outcomes. Altogether, this ability to reduce circuit depth is one of the most powerful features of dynamic circuits, and it’s why we are so excited to bring our new dynamic circuits capabilities to you.</a:t>
            </a:r>
            <a:endParaRPr lang="en-BR"/>
          </a:p>
          <a:p>
            <a:endParaRPr lang="en-BR"/>
          </a:p>
        </p:txBody>
      </p:sp>
      <p:sp>
        <p:nvSpPr>
          <p:cNvPr id="4" name="Slide Number Placeholder 3">
            <a:extLst>
              <a:ext uri="{FF2B5EF4-FFF2-40B4-BE49-F238E27FC236}">
                <a16:creationId xmlns:a16="http://schemas.microsoft.com/office/drawing/2014/main" id="{497AF4A4-FBB1-B552-74DB-B4F5A822EBD3}"/>
              </a:ext>
            </a:extLst>
          </p:cNvPr>
          <p:cNvSpPr>
            <a:spLocks noGrp="1"/>
          </p:cNvSpPr>
          <p:nvPr>
            <p:ph type="sldNum" sz="quarter" idx="5"/>
          </p:nvPr>
        </p:nvSpPr>
        <p:spPr/>
        <p:txBody>
          <a:bodyPr/>
          <a:lstStyle/>
          <a:p>
            <a:fld id="{6E2E38B8-B0B4-AD41-AC6E-B781F46A9FD3}" type="slidenum">
              <a:rPr lang="en-US" smtClean="0"/>
              <a:pPr/>
              <a:t>14</a:t>
            </a:fld>
            <a:endParaRPr lang="en-US"/>
          </a:p>
        </p:txBody>
      </p:sp>
      <p:sp>
        <p:nvSpPr>
          <p:cNvPr id="5" name="Footer Placeholder 4">
            <a:extLst>
              <a:ext uri="{FF2B5EF4-FFF2-40B4-BE49-F238E27FC236}">
                <a16:creationId xmlns:a16="http://schemas.microsoft.com/office/drawing/2014/main" id="{93AC65F8-43E2-7EBC-98B4-7B922305ADAA}"/>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151691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There are already many neat ideas for how these capabilities can be used to explore different applications. These range from the preparation of a wide variety of states, to realizing certain non-unitary processes. You can even more efficiently compile certain </a:t>
            </a:r>
            <a:r>
              <a:rPr lang="en-US" i="1" dirty="0"/>
              <a:t>unitary</a:t>
            </a:r>
            <a:r>
              <a:rPr lang="en-US" i="0" dirty="0"/>
              <a:t> primitives by using non-unitary ingredients.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147909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In this talk, I will focus on state preparation and, in particular, show how the new dynamic circuits capabilities can be leveraged to improve the preparation of a many-qubit entangled state known as the AKLT state.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67324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46F9F-F23A-D3F3-ACEE-B64A70878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1C1C7-BCE7-7AE8-AC64-4A85B5F7022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44C2808-587F-3A47-0368-FB3F70B9D423}"/>
              </a:ext>
            </a:extLst>
          </p:cNvPr>
          <p:cNvSpPr>
            <a:spLocks noGrp="1"/>
          </p:cNvSpPr>
          <p:nvPr>
            <p:ph type="body" idx="1"/>
          </p:nvPr>
        </p:nvSpPr>
        <p:spPr/>
        <p:txBody>
          <a:bodyPr/>
          <a:lstStyle/>
          <a:p>
            <a:r>
              <a:rPr lang="en-US" dirty="0"/>
              <a:t>First, what is the AKLT state and why prepare it? It is a historically important state that describes a spin chain composed of spin-1 particles, which we can encode using a pair of qubits per site. </a:t>
            </a:r>
          </a:p>
        </p:txBody>
      </p:sp>
      <p:sp>
        <p:nvSpPr>
          <p:cNvPr id="4" name="Slide Number Placeholder 3">
            <a:extLst>
              <a:ext uri="{FF2B5EF4-FFF2-40B4-BE49-F238E27FC236}">
                <a16:creationId xmlns:a16="http://schemas.microsoft.com/office/drawing/2014/main" id="{B8986803-A7A2-EF72-34BB-B7BDCEB8EE1D}"/>
              </a:ext>
            </a:extLst>
          </p:cNvPr>
          <p:cNvSpPr>
            <a:spLocks noGrp="1"/>
          </p:cNvSpPr>
          <p:nvPr>
            <p:ph type="sldNum" sz="quarter" idx="5"/>
          </p:nvPr>
        </p:nvSpPr>
        <p:spPr/>
        <p:txBody>
          <a:bodyPr/>
          <a:lstStyle/>
          <a:p>
            <a:fld id="{6E2E38B8-B0B4-AD41-AC6E-B781F46A9FD3}" type="slidenum">
              <a:rPr lang="en-US" smtClean="0"/>
              <a:pPr/>
              <a:t>17</a:t>
            </a:fld>
            <a:endParaRPr lang="en-US"/>
          </a:p>
        </p:txBody>
      </p:sp>
      <p:sp>
        <p:nvSpPr>
          <p:cNvPr id="5" name="Footer Placeholder 4">
            <a:extLst>
              <a:ext uri="{FF2B5EF4-FFF2-40B4-BE49-F238E27FC236}">
                <a16:creationId xmlns:a16="http://schemas.microsoft.com/office/drawing/2014/main" id="{6F4E7C28-C46D-2670-5F8A-2422BBECAF84}"/>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42892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FEB3B-6589-9DE0-1858-7049870AE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BCA2C3-6740-BF9A-0C5E-F2194EA61C2F}"/>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EDA556FE-6F0F-D331-A3F4-E83AD0721DF6}"/>
              </a:ext>
            </a:extLst>
          </p:cNvPr>
          <p:cNvSpPr>
            <a:spLocks noGrp="1"/>
          </p:cNvSpPr>
          <p:nvPr>
            <p:ph type="body" idx="1"/>
          </p:nvPr>
        </p:nvSpPr>
        <p:spPr/>
        <p:txBody>
          <a:bodyPr/>
          <a:lstStyle/>
          <a:p>
            <a:r>
              <a:rPr lang="en-US" dirty="0"/>
              <a:t>(1) This is a prototypical example of both a matrix product state</a:t>
            </a:r>
            <a:endParaRPr lang="en-BR"/>
          </a:p>
        </p:txBody>
      </p:sp>
      <p:sp>
        <p:nvSpPr>
          <p:cNvPr id="4" name="Slide Number Placeholder 3">
            <a:extLst>
              <a:ext uri="{FF2B5EF4-FFF2-40B4-BE49-F238E27FC236}">
                <a16:creationId xmlns:a16="http://schemas.microsoft.com/office/drawing/2014/main" id="{74191A24-38B1-52ED-3FBD-E795E7AA4E57}"/>
              </a:ext>
            </a:extLst>
          </p:cNvPr>
          <p:cNvSpPr>
            <a:spLocks noGrp="1"/>
          </p:cNvSpPr>
          <p:nvPr>
            <p:ph type="sldNum" sz="quarter" idx="5"/>
          </p:nvPr>
        </p:nvSpPr>
        <p:spPr/>
        <p:txBody>
          <a:bodyPr/>
          <a:lstStyle/>
          <a:p>
            <a:fld id="{6E2E38B8-B0B4-AD41-AC6E-B781F46A9FD3}" type="slidenum">
              <a:rPr lang="en-US" smtClean="0"/>
              <a:pPr/>
              <a:t>18</a:t>
            </a:fld>
            <a:endParaRPr lang="en-US"/>
          </a:p>
        </p:txBody>
      </p:sp>
      <p:sp>
        <p:nvSpPr>
          <p:cNvPr id="5" name="Footer Placeholder 4">
            <a:extLst>
              <a:ext uri="{FF2B5EF4-FFF2-40B4-BE49-F238E27FC236}">
                <a16:creationId xmlns:a16="http://schemas.microsoft.com/office/drawing/2014/main" id="{83ECFF6C-0C8E-DEE7-F102-8916102279B5}"/>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255752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56937-AFBB-F7FD-1036-C74360ACBE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C27B76-0FB3-0B61-2DD3-6635F433F2A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2A58583-8D0D-C70D-5337-48180E495F87}"/>
              </a:ext>
            </a:extLst>
          </p:cNvPr>
          <p:cNvSpPr>
            <a:spLocks noGrp="1"/>
          </p:cNvSpPr>
          <p:nvPr>
            <p:ph type="body" idx="1"/>
          </p:nvPr>
        </p:nvSpPr>
        <p:spPr/>
        <p:txBody>
          <a:bodyPr/>
          <a:lstStyle/>
          <a:p>
            <a:r>
              <a:rPr lang="en-US" dirty="0"/>
              <a:t>(2) as well as symmetry-protected topological order which lends it a number of interesting exotic features. </a:t>
            </a:r>
            <a:endParaRPr lang="en-BR"/>
          </a:p>
        </p:txBody>
      </p:sp>
      <p:sp>
        <p:nvSpPr>
          <p:cNvPr id="4" name="Slide Number Placeholder 3">
            <a:extLst>
              <a:ext uri="{FF2B5EF4-FFF2-40B4-BE49-F238E27FC236}">
                <a16:creationId xmlns:a16="http://schemas.microsoft.com/office/drawing/2014/main" id="{43174933-0608-9896-9745-7D0EF3C76A49}"/>
              </a:ext>
            </a:extLst>
          </p:cNvPr>
          <p:cNvSpPr>
            <a:spLocks noGrp="1"/>
          </p:cNvSpPr>
          <p:nvPr>
            <p:ph type="sldNum" sz="quarter" idx="5"/>
          </p:nvPr>
        </p:nvSpPr>
        <p:spPr/>
        <p:txBody>
          <a:bodyPr/>
          <a:lstStyle/>
          <a:p>
            <a:fld id="{6E2E38B8-B0B4-AD41-AC6E-B781F46A9FD3}" type="slidenum">
              <a:rPr lang="en-US" smtClean="0"/>
              <a:pPr/>
              <a:t>19</a:t>
            </a:fld>
            <a:endParaRPr lang="en-US"/>
          </a:p>
        </p:txBody>
      </p:sp>
      <p:sp>
        <p:nvSpPr>
          <p:cNvPr id="5" name="Footer Placeholder 4">
            <a:extLst>
              <a:ext uri="{FF2B5EF4-FFF2-40B4-BE49-F238E27FC236}">
                <a16:creationId xmlns:a16="http://schemas.microsoft.com/office/drawing/2014/main" id="{C98F4467-91D8-1E60-3B02-FDDA1D35BF4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13054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77048-C56E-CA54-60DB-1DD09CB67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30D2-2DE4-84E3-FC84-0542D023F0B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EC48ECFB-8ED6-1518-8CFA-E87FCB0CA6F9}"/>
              </a:ext>
            </a:extLst>
          </p:cNvPr>
          <p:cNvSpPr>
            <a:spLocks noGrp="1"/>
          </p:cNvSpPr>
          <p:nvPr>
            <p:ph type="body" idx="1"/>
          </p:nvPr>
        </p:nvSpPr>
        <p:spPr/>
        <p:txBody>
          <a:bodyPr/>
          <a:lstStyle/>
          <a:p>
            <a:r>
              <a:rPr lang="en-US" dirty="0"/>
              <a:t>First, what is a dynamic circuit? When I say the words “quantum circuit”, it’s likely that many of you have pictured in your mind something like what’s on the left-hand side, where I apply a sequence of single and two-qubit unitary gates and make terminal measurements at the end. However, on IBM hardware we have access to a broader set of resources than just unitary gates – we have components like </a:t>
            </a:r>
            <a:r>
              <a:rPr lang="en-US" dirty="0" err="1"/>
              <a:t>midcircuit</a:t>
            </a:r>
            <a:r>
              <a:rPr lang="en-US" dirty="0"/>
              <a:t> measurements, classical computation, and even feedforward, where we take the results of those </a:t>
            </a:r>
            <a:r>
              <a:rPr lang="en-US" dirty="0" err="1"/>
              <a:t>midcircuit</a:t>
            </a:r>
            <a:r>
              <a:rPr lang="en-US" dirty="0"/>
              <a:t> measurements and feed them into the logic of now </a:t>
            </a:r>
            <a:r>
              <a:rPr lang="en-US" i="1" dirty="0"/>
              <a:t>classically-controlled</a:t>
            </a:r>
            <a:r>
              <a:rPr lang="en-US" dirty="0"/>
              <a:t> gates to apply next. </a:t>
            </a:r>
          </a:p>
        </p:txBody>
      </p:sp>
      <p:sp>
        <p:nvSpPr>
          <p:cNvPr id="4" name="Slide Number Placeholder 3">
            <a:extLst>
              <a:ext uri="{FF2B5EF4-FFF2-40B4-BE49-F238E27FC236}">
                <a16:creationId xmlns:a16="http://schemas.microsoft.com/office/drawing/2014/main" id="{CFA4B122-B852-0242-BF12-1226C8349377}"/>
              </a:ext>
            </a:extLst>
          </p:cNvPr>
          <p:cNvSpPr>
            <a:spLocks noGrp="1"/>
          </p:cNvSpPr>
          <p:nvPr>
            <p:ph type="sldNum" sz="quarter" idx="5"/>
          </p:nvPr>
        </p:nvSpPr>
        <p:spPr/>
        <p:txBody>
          <a:bodyPr/>
          <a:lstStyle/>
          <a:p>
            <a:fld id="{6E2E38B8-B0B4-AD41-AC6E-B781F46A9FD3}" type="slidenum">
              <a:rPr lang="en-US" smtClean="0"/>
              <a:pPr/>
              <a:t>2</a:t>
            </a:fld>
            <a:endParaRPr lang="en-US"/>
          </a:p>
        </p:txBody>
      </p:sp>
      <p:sp>
        <p:nvSpPr>
          <p:cNvPr id="5" name="Footer Placeholder 4">
            <a:extLst>
              <a:ext uri="{FF2B5EF4-FFF2-40B4-BE49-F238E27FC236}">
                <a16:creationId xmlns:a16="http://schemas.microsoft.com/office/drawing/2014/main" id="{1E3A5773-506F-40D2-B4DA-9183BD479F6A}"/>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675436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FC40B-0379-3EE6-C39F-56EC5322FD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31E47-EEB2-C1E7-99B3-51746F5EA91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E9366DF-A3D9-029C-3860-CC9513B9563F}"/>
              </a:ext>
            </a:extLst>
          </p:cNvPr>
          <p:cNvSpPr>
            <a:spLocks noGrp="1"/>
          </p:cNvSpPr>
          <p:nvPr>
            <p:ph type="body" idx="1"/>
          </p:nvPr>
        </p:nvSpPr>
        <p:spPr/>
        <p:txBody>
          <a:bodyPr/>
          <a:lstStyle/>
          <a:p>
            <a:r>
              <a:rPr lang="en-US" dirty="0"/>
              <a:t>(3) It is also a useful resource state for tasks such as measurement based quantum computation and, </a:t>
            </a:r>
            <a:endParaRPr lang="en-BR"/>
          </a:p>
        </p:txBody>
      </p:sp>
      <p:sp>
        <p:nvSpPr>
          <p:cNvPr id="4" name="Slide Number Placeholder 3">
            <a:extLst>
              <a:ext uri="{FF2B5EF4-FFF2-40B4-BE49-F238E27FC236}">
                <a16:creationId xmlns:a16="http://schemas.microsoft.com/office/drawing/2014/main" id="{90C55E8A-AB4D-2677-8CDB-80483A991897}"/>
              </a:ext>
            </a:extLst>
          </p:cNvPr>
          <p:cNvSpPr>
            <a:spLocks noGrp="1"/>
          </p:cNvSpPr>
          <p:nvPr>
            <p:ph type="sldNum" sz="quarter" idx="5"/>
          </p:nvPr>
        </p:nvSpPr>
        <p:spPr/>
        <p:txBody>
          <a:bodyPr/>
          <a:lstStyle/>
          <a:p>
            <a:fld id="{6E2E38B8-B0B4-AD41-AC6E-B781F46A9FD3}" type="slidenum">
              <a:rPr lang="en-US" smtClean="0"/>
              <a:pPr/>
              <a:t>20</a:t>
            </a:fld>
            <a:endParaRPr lang="en-US"/>
          </a:p>
        </p:txBody>
      </p:sp>
      <p:sp>
        <p:nvSpPr>
          <p:cNvPr id="5" name="Footer Placeholder 4">
            <a:extLst>
              <a:ext uri="{FF2B5EF4-FFF2-40B4-BE49-F238E27FC236}">
                <a16:creationId xmlns:a16="http://schemas.microsoft.com/office/drawing/2014/main" id="{1640B402-9920-D0FC-637A-56BA562C02DF}"/>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796283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08EA1-1292-6DA4-5883-B56AFD1A02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D5C5A-3393-149F-47D1-1303FD9E0FF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56C90716-C77A-143C-FB9B-CF094ED463DC}"/>
              </a:ext>
            </a:extLst>
          </p:cNvPr>
          <p:cNvSpPr>
            <a:spLocks noGrp="1"/>
          </p:cNvSpPr>
          <p:nvPr>
            <p:ph type="body" idx="1"/>
          </p:nvPr>
        </p:nvSpPr>
        <p:spPr/>
        <p:txBody>
          <a:bodyPr/>
          <a:lstStyle/>
          <a:p>
            <a:r>
              <a:rPr lang="en-US" dirty="0"/>
              <a:t>(4) most importantly in the context of today’s talk, with unitary circuits, the prototypical way to prepare it is with a </a:t>
            </a:r>
            <a:r>
              <a:rPr lang="en-US" i="1" dirty="0"/>
              <a:t>linear</a:t>
            </a:r>
            <a:r>
              <a:rPr lang="en-US" i="0" dirty="0"/>
              <a:t> depth unitary circuit. However, with dynamic circuits, this can be reduced to a constant-depth circuits, an </a:t>
            </a:r>
            <a:r>
              <a:rPr lang="en-US" i="1" dirty="0"/>
              <a:t>impossibility</a:t>
            </a:r>
            <a:r>
              <a:rPr lang="en-US" i="0" dirty="0"/>
              <a:t> with static circuits alone.</a:t>
            </a:r>
            <a:endParaRPr lang="en-BR"/>
          </a:p>
        </p:txBody>
      </p:sp>
      <p:sp>
        <p:nvSpPr>
          <p:cNvPr id="4" name="Slide Number Placeholder 3">
            <a:extLst>
              <a:ext uri="{FF2B5EF4-FFF2-40B4-BE49-F238E27FC236}">
                <a16:creationId xmlns:a16="http://schemas.microsoft.com/office/drawing/2014/main" id="{7D97D0D7-DF5A-2FE0-2534-4F0D2B53700C}"/>
              </a:ext>
            </a:extLst>
          </p:cNvPr>
          <p:cNvSpPr>
            <a:spLocks noGrp="1"/>
          </p:cNvSpPr>
          <p:nvPr>
            <p:ph type="sldNum" sz="quarter" idx="5"/>
          </p:nvPr>
        </p:nvSpPr>
        <p:spPr/>
        <p:txBody>
          <a:bodyPr/>
          <a:lstStyle/>
          <a:p>
            <a:fld id="{6E2E38B8-B0B4-AD41-AC6E-B781F46A9FD3}" type="slidenum">
              <a:rPr lang="en-US" smtClean="0"/>
              <a:pPr/>
              <a:t>21</a:t>
            </a:fld>
            <a:endParaRPr lang="en-US"/>
          </a:p>
        </p:txBody>
      </p:sp>
      <p:sp>
        <p:nvSpPr>
          <p:cNvPr id="5" name="Footer Placeholder 4">
            <a:extLst>
              <a:ext uri="{FF2B5EF4-FFF2-40B4-BE49-F238E27FC236}">
                <a16:creationId xmlns:a16="http://schemas.microsoft.com/office/drawing/2014/main" id="{3EE4A97C-3D8F-760A-5166-44D785F5F035}"/>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900034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B7EFA-9B5E-5A43-94C5-28C27DCC3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58F30-B6BD-6419-88C7-84B1B383575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0A9186E7-8AD8-7E76-C603-DE32080BF3E3}"/>
              </a:ext>
            </a:extLst>
          </p:cNvPr>
          <p:cNvSpPr>
            <a:spLocks noGrp="1"/>
          </p:cNvSpPr>
          <p:nvPr>
            <p:ph type="body" idx="1"/>
          </p:nvPr>
        </p:nvSpPr>
        <p:spPr/>
        <p:txBody>
          <a:bodyPr/>
          <a:lstStyle/>
          <a:p>
            <a:r>
              <a:rPr lang="en-US" dirty="0"/>
              <a:t>The preparation of this state on IBM hardware was first presented at the IBM Quantum Summit in 2022. At that time, experiments were limited to up to 6 spin-1 sites, requiring 14 qubits total for unitary-based preparation and 18 qubits for the measurement-based scheme, with the additional four qubits being needed for “fusion” measurements. At the time this paper was published, only post-processing was possible – meaning no active feedforward was used, and all corrections on the state were done virtually in postprocessing. </a:t>
            </a:r>
            <a:endParaRPr lang="en-BR"/>
          </a:p>
        </p:txBody>
      </p:sp>
      <p:sp>
        <p:nvSpPr>
          <p:cNvPr id="4" name="Slide Number Placeholder 3">
            <a:extLst>
              <a:ext uri="{FF2B5EF4-FFF2-40B4-BE49-F238E27FC236}">
                <a16:creationId xmlns:a16="http://schemas.microsoft.com/office/drawing/2014/main" id="{E8BB2BBD-5013-0100-EBC8-2FB6F1FA8B6D}"/>
              </a:ext>
            </a:extLst>
          </p:cNvPr>
          <p:cNvSpPr>
            <a:spLocks noGrp="1"/>
          </p:cNvSpPr>
          <p:nvPr>
            <p:ph type="sldNum" sz="quarter" idx="5"/>
          </p:nvPr>
        </p:nvSpPr>
        <p:spPr/>
        <p:txBody>
          <a:bodyPr/>
          <a:lstStyle/>
          <a:p>
            <a:fld id="{6E2E38B8-B0B4-AD41-AC6E-B781F46A9FD3}" type="slidenum">
              <a:rPr lang="en-US" smtClean="0"/>
              <a:pPr/>
              <a:t>22</a:t>
            </a:fld>
            <a:endParaRPr lang="en-US"/>
          </a:p>
        </p:txBody>
      </p:sp>
      <p:sp>
        <p:nvSpPr>
          <p:cNvPr id="5" name="Footer Placeholder 4">
            <a:extLst>
              <a:ext uri="{FF2B5EF4-FFF2-40B4-BE49-F238E27FC236}">
                <a16:creationId xmlns:a16="http://schemas.microsoft.com/office/drawing/2014/main" id="{9AE6EC4B-B0B8-DDE3-D780-BD50F3A851B0}"/>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40575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CF234-1B68-6917-B8E6-11B2F10C3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605AB-E26B-8F42-5940-61BEC4BDB09A}"/>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A0F1EDA-8611-71C4-14C7-7AAC2F90D65C}"/>
              </a:ext>
            </a:extLst>
          </p:cNvPr>
          <p:cNvSpPr>
            <a:spLocks noGrp="1"/>
          </p:cNvSpPr>
          <p:nvPr>
            <p:ph type="body" idx="1"/>
          </p:nvPr>
        </p:nvSpPr>
        <p:spPr/>
        <p:txBody>
          <a:bodyPr/>
          <a:lstStyle/>
          <a:p>
            <a:r>
              <a:rPr lang="en-US" dirty="0"/>
              <a:t>The dynamic circuits capabilities introduced in 2022 enabled this experiment to run with real-time feedforward, (1) but this inherently came with certain limitations…</a:t>
            </a:r>
            <a:endParaRPr lang="en-BR"/>
          </a:p>
        </p:txBody>
      </p:sp>
      <p:sp>
        <p:nvSpPr>
          <p:cNvPr id="4" name="Slide Number Placeholder 3">
            <a:extLst>
              <a:ext uri="{FF2B5EF4-FFF2-40B4-BE49-F238E27FC236}">
                <a16:creationId xmlns:a16="http://schemas.microsoft.com/office/drawing/2014/main" id="{9191E0F9-3B2B-9930-4842-BC6ACCBD90A1}"/>
              </a:ext>
            </a:extLst>
          </p:cNvPr>
          <p:cNvSpPr>
            <a:spLocks noGrp="1"/>
          </p:cNvSpPr>
          <p:nvPr>
            <p:ph type="sldNum" sz="quarter" idx="5"/>
          </p:nvPr>
        </p:nvSpPr>
        <p:spPr/>
        <p:txBody>
          <a:bodyPr/>
          <a:lstStyle/>
          <a:p>
            <a:fld id="{6E2E38B8-B0B4-AD41-AC6E-B781F46A9FD3}" type="slidenum">
              <a:rPr lang="en-US" smtClean="0"/>
              <a:pPr/>
              <a:t>23</a:t>
            </a:fld>
            <a:endParaRPr lang="en-US"/>
          </a:p>
        </p:txBody>
      </p:sp>
      <p:sp>
        <p:nvSpPr>
          <p:cNvPr id="5" name="Footer Placeholder 4">
            <a:extLst>
              <a:ext uri="{FF2B5EF4-FFF2-40B4-BE49-F238E27FC236}">
                <a16:creationId xmlns:a16="http://schemas.microsoft.com/office/drawing/2014/main" id="{CB59E76A-A075-9FC3-86DE-B87BB5B3956E}"/>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309620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7697C-1097-5E26-B6F0-E4481A329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5168ED-515D-EFF8-2A47-9B9AFA24784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8617B1A-2AB3-4F1E-7B01-981200CD2F87}"/>
              </a:ext>
            </a:extLst>
          </p:cNvPr>
          <p:cNvSpPr>
            <a:spLocks noGrp="1"/>
          </p:cNvSpPr>
          <p:nvPr>
            <p:ph type="body" idx="1"/>
          </p:nvPr>
        </p:nvSpPr>
        <p:spPr/>
        <p:txBody>
          <a:bodyPr/>
          <a:lstStyle/>
          <a:p>
            <a:r>
              <a:rPr lang="en-US" dirty="0"/>
              <a:t>In particular, the previous version of dynamic circuits required conditional operations to be done sequentially, adding around 700ns extra latency per IF statement. Introduction to SWITCH statement later on, allowed for almost parallel feedforward operations, but only up to 10 bits. In the context of the AKLT state, this meant we could only prepare up to a 12 site AKLT state within a reasonable latency.</a:t>
            </a:r>
          </a:p>
        </p:txBody>
      </p:sp>
      <p:sp>
        <p:nvSpPr>
          <p:cNvPr id="4" name="Slide Number Placeholder 3">
            <a:extLst>
              <a:ext uri="{FF2B5EF4-FFF2-40B4-BE49-F238E27FC236}">
                <a16:creationId xmlns:a16="http://schemas.microsoft.com/office/drawing/2014/main" id="{7D8A9303-1C1E-AA2D-7EA5-9113A06D6364}"/>
              </a:ext>
            </a:extLst>
          </p:cNvPr>
          <p:cNvSpPr>
            <a:spLocks noGrp="1"/>
          </p:cNvSpPr>
          <p:nvPr>
            <p:ph type="sldNum" sz="quarter" idx="5"/>
          </p:nvPr>
        </p:nvSpPr>
        <p:spPr/>
        <p:txBody>
          <a:bodyPr/>
          <a:lstStyle/>
          <a:p>
            <a:fld id="{6E2E38B8-B0B4-AD41-AC6E-B781F46A9FD3}" type="slidenum">
              <a:rPr lang="en-US" smtClean="0"/>
              <a:pPr/>
              <a:t>24</a:t>
            </a:fld>
            <a:endParaRPr lang="en-US"/>
          </a:p>
        </p:txBody>
      </p:sp>
      <p:sp>
        <p:nvSpPr>
          <p:cNvPr id="5" name="Footer Placeholder 4">
            <a:extLst>
              <a:ext uri="{FF2B5EF4-FFF2-40B4-BE49-F238E27FC236}">
                <a16:creationId xmlns:a16="http://schemas.microsoft.com/office/drawing/2014/main" id="{BD0183F8-1B22-62F4-CEFA-7528EF63F73F}"/>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5311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7BF35-923C-7966-60A6-66DC0C560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CA702-2E43-6FED-820B-9BA078B4D6F2}"/>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AA96E6C-26E4-F77B-DF9B-2EFEB307E01A}"/>
              </a:ext>
            </a:extLst>
          </p:cNvPr>
          <p:cNvSpPr>
            <a:spLocks noGrp="1"/>
          </p:cNvSpPr>
          <p:nvPr>
            <p:ph type="body" idx="1"/>
          </p:nvPr>
        </p:nvSpPr>
        <p:spPr/>
        <p:txBody>
          <a:bodyPr/>
          <a:lstStyle/>
          <a:p>
            <a:r>
              <a:rPr lang="en-US" dirty="0"/>
              <a:t>Furthermore, there was no differentiation between the terminal and mid-circuit measurements…..</a:t>
            </a:r>
            <a:br>
              <a:rPr lang="en-US" dirty="0"/>
            </a:br>
            <a:br>
              <a:rPr lang="en-US" dirty="0"/>
            </a:br>
            <a:endParaRPr lang="en-BR"/>
          </a:p>
        </p:txBody>
      </p:sp>
      <p:sp>
        <p:nvSpPr>
          <p:cNvPr id="4" name="Slide Number Placeholder 3">
            <a:extLst>
              <a:ext uri="{FF2B5EF4-FFF2-40B4-BE49-F238E27FC236}">
                <a16:creationId xmlns:a16="http://schemas.microsoft.com/office/drawing/2014/main" id="{5C629311-3A51-5B2F-04E2-5269DBAADF37}"/>
              </a:ext>
            </a:extLst>
          </p:cNvPr>
          <p:cNvSpPr>
            <a:spLocks noGrp="1"/>
          </p:cNvSpPr>
          <p:nvPr>
            <p:ph type="sldNum" sz="quarter" idx="5"/>
          </p:nvPr>
        </p:nvSpPr>
        <p:spPr/>
        <p:txBody>
          <a:bodyPr/>
          <a:lstStyle/>
          <a:p>
            <a:fld id="{6E2E38B8-B0B4-AD41-AC6E-B781F46A9FD3}" type="slidenum">
              <a:rPr lang="en-US" smtClean="0"/>
              <a:pPr/>
              <a:t>25</a:t>
            </a:fld>
            <a:endParaRPr lang="en-US"/>
          </a:p>
        </p:txBody>
      </p:sp>
      <p:sp>
        <p:nvSpPr>
          <p:cNvPr id="5" name="Footer Placeholder 4">
            <a:extLst>
              <a:ext uri="{FF2B5EF4-FFF2-40B4-BE49-F238E27FC236}">
                <a16:creationId xmlns:a16="http://schemas.microsoft.com/office/drawing/2014/main" id="{C9F3D04E-8098-E5B2-95CD-FEBB00953D8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584616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7ED9A-9E82-BDAA-C907-035EB9EF6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FE26C6-741C-723C-A576-E50C1060E1DA}"/>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2A7BBB1B-8ABE-F836-1982-5C1EC1F0747B}"/>
              </a:ext>
            </a:extLst>
          </p:cNvPr>
          <p:cNvSpPr>
            <a:spLocks noGrp="1"/>
          </p:cNvSpPr>
          <p:nvPr>
            <p:ph type="body" idx="1"/>
          </p:nvPr>
        </p:nvSpPr>
        <p:spPr/>
        <p:txBody>
          <a:bodyPr/>
          <a:lstStyle/>
          <a:p>
            <a:r>
              <a:rPr lang="en-US" dirty="0"/>
              <a:t>and the circuit timings were non-deterministic, so we were not able to make use of the feedforward time, but just wait. This prohibited application of any instructions during the idling time, and made it difficult to implement error suppression techniques, such as dynamical decoupling, in the non-static parts of the circuit.</a:t>
            </a:r>
            <a:endParaRPr lang="en-BR"/>
          </a:p>
        </p:txBody>
      </p:sp>
      <p:sp>
        <p:nvSpPr>
          <p:cNvPr id="4" name="Slide Number Placeholder 3">
            <a:extLst>
              <a:ext uri="{FF2B5EF4-FFF2-40B4-BE49-F238E27FC236}">
                <a16:creationId xmlns:a16="http://schemas.microsoft.com/office/drawing/2014/main" id="{CBA099E8-0C4B-5C64-98C3-BA37A151169B}"/>
              </a:ext>
            </a:extLst>
          </p:cNvPr>
          <p:cNvSpPr>
            <a:spLocks noGrp="1"/>
          </p:cNvSpPr>
          <p:nvPr>
            <p:ph type="sldNum" sz="quarter" idx="5"/>
          </p:nvPr>
        </p:nvSpPr>
        <p:spPr/>
        <p:txBody>
          <a:bodyPr/>
          <a:lstStyle/>
          <a:p>
            <a:fld id="{6E2E38B8-B0B4-AD41-AC6E-B781F46A9FD3}" type="slidenum">
              <a:rPr lang="en-US" smtClean="0"/>
              <a:pPr/>
              <a:t>26</a:t>
            </a:fld>
            <a:endParaRPr lang="en-US"/>
          </a:p>
        </p:txBody>
      </p:sp>
      <p:sp>
        <p:nvSpPr>
          <p:cNvPr id="5" name="Footer Placeholder 4">
            <a:extLst>
              <a:ext uri="{FF2B5EF4-FFF2-40B4-BE49-F238E27FC236}">
                <a16:creationId xmlns:a16="http://schemas.microsoft.com/office/drawing/2014/main" id="{2A19A6B3-2F26-A636-8C7A-8A279ED54BEC}"/>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802886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0EEE9-726D-9DA3-9F69-E396D21FE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AB076-5C99-B3E8-D9CC-D05B40A515E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4F1E389-F41B-3023-AEEA-C71A5946F393}"/>
              </a:ext>
            </a:extLst>
          </p:cNvPr>
          <p:cNvSpPr>
            <a:spLocks noGrp="1"/>
          </p:cNvSpPr>
          <p:nvPr>
            <p:ph type="body" idx="1"/>
          </p:nvPr>
        </p:nvSpPr>
        <p:spPr/>
        <p:txBody>
          <a:bodyPr/>
          <a:lstStyle/>
          <a:p>
            <a:r>
              <a:rPr lang="en-US" dirty="0"/>
              <a:t>Lastly, from a user perspective it was opaque – there was no way to obtain the scheduled circuit, nor visualize it.</a:t>
            </a:r>
            <a:br>
              <a:rPr lang="en-US" dirty="0"/>
            </a:br>
            <a:br>
              <a:rPr lang="en-US" dirty="0"/>
            </a:br>
            <a:endParaRPr lang="en-BR"/>
          </a:p>
        </p:txBody>
      </p:sp>
      <p:sp>
        <p:nvSpPr>
          <p:cNvPr id="4" name="Slide Number Placeholder 3">
            <a:extLst>
              <a:ext uri="{FF2B5EF4-FFF2-40B4-BE49-F238E27FC236}">
                <a16:creationId xmlns:a16="http://schemas.microsoft.com/office/drawing/2014/main" id="{9EB39DDF-9518-3345-6092-BBD970DCE57D}"/>
              </a:ext>
            </a:extLst>
          </p:cNvPr>
          <p:cNvSpPr>
            <a:spLocks noGrp="1"/>
          </p:cNvSpPr>
          <p:nvPr>
            <p:ph type="sldNum" sz="quarter" idx="5"/>
          </p:nvPr>
        </p:nvSpPr>
        <p:spPr/>
        <p:txBody>
          <a:bodyPr/>
          <a:lstStyle/>
          <a:p>
            <a:fld id="{6E2E38B8-B0B4-AD41-AC6E-B781F46A9FD3}" type="slidenum">
              <a:rPr lang="en-US" smtClean="0"/>
              <a:pPr/>
              <a:t>27</a:t>
            </a:fld>
            <a:endParaRPr lang="en-US"/>
          </a:p>
        </p:txBody>
      </p:sp>
      <p:sp>
        <p:nvSpPr>
          <p:cNvPr id="5" name="Footer Placeholder 4">
            <a:extLst>
              <a:ext uri="{FF2B5EF4-FFF2-40B4-BE49-F238E27FC236}">
                <a16:creationId xmlns:a16="http://schemas.microsoft.com/office/drawing/2014/main" id="{0EC10A13-DC63-EC2C-D660-3CFC86D14DD6}"/>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536983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E48C8-1EA3-5CD5-332A-3475A67BE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AE54B0-C03A-5F81-0C65-E6D4013DEAC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0799E0B-36A2-952C-BE24-0734478D1386}"/>
              </a:ext>
            </a:extLst>
          </p:cNvPr>
          <p:cNvSpPr>
            <a:spLocks noGrp="1"/>
          </p:cNvSpPr>
          <p:nvPr>
            <p:ph type="body" idx="1"/>
          </p:nvPr>
        </p:nvSpPr>
        <p:spPr/>
        <p:txBody>
          <a:bodyPr/>
          <a:lstStyle/>
          <a:p>
            <a:r>
              <a:rPr lang="en-US" dirty="0"/>
              <a:t>In the new dynamic circuits release, we are happy to have resolved many of these challenges. Rather than relying on a switch statement, users can now implement parallel ”if” blocks which, in our example, enables the preparation of 30 site AKLT states involving 90 qubits, with only single overhead for all the feedforward operations, rather than applying them sequentially. To put some approximate numbers, previous version of dynamic circuits would have required more than 25us longer to prepare a 30 site AKLT state. </a:t>
            </a:r>
          </a:p>
        </p:txBody>
      </p:sp>
      <p:sp>
        <p:nvSpPr>
          <p:cNvPr id="4" name="Slide Number Placeholder 3">
            <a:extLst>
              <a:ext uri="{FF2B5EF4-FFF2-40B4-BE49-F238E27FC236}">
                <a16:creationId xmlns:a16="http://schemas.microsoft.com/office/drawing/2014/main" id="{E2BEFE53-3765-01FA-7599-35963837E29E}"/>
              </a:ext>
            </a:extLst>
          </p:cNvPr>
          <p:cNvSpPr>
            <a:spLocks noGrp="1"/>
          </p:cNvSpPr>
          <p:nvPr>
            <p:ph type="sldNum" sz="quarter" idx="5"/>
          </p:nvPr>
        </p:nvSpPr>
        <p:spPr/>
        <p:txBody>
          <a:bodyPr/>
          <a:lstStyle/>
          <a:p>
            <a:fld id="{6E2E38B8-B0B4-AD41-AC6E-B781F46A9FD3}" type="slidenum">
              <a:rPr lang="en-US" smtClean="0"/>
              <a:pPr/>
              <a:t>28</a:t>
            </a:fld>
            <a:endParaRPr lang="en-US"/>
          </a:p>
        </p:txBody>
      </p:sp>
      <p:sp>
        <p:nvSpPr>
          <p:cNvPr id="5" name="Footer Placeholder 4">
            <a:extLst>
              <a:ext uri="{FF2B5EF4-FFF2-40B4-BE49-F238E27FC236}">
                <a16:creationId xmlns:a16="http://schemas.microsoft.com/office/drawing/2014/main" id="{269FBBCD-BA11-CC07-9E01-1D4EFB889BAF}"/>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657615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E1FFD-F1AA-30C3-2880-B87C8B6B5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81F47B-593B-8EE5-1D94-A96988AC1FA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DF36416-1594-2B44-2029-E8FE3BD2101D}"/>
              </a:ext>
            </a:extLst>
          </p:cNvPr>
          <p:cNvSpPr>
            <a:spLocks noGrp="1"/>
          </p:cNvSpPr>
          <p:nvPr>
            <p:ph type="body" idx="1"/>
          </p:nvPr>
        </p:nvSpPr>
        <p:spPr/>
        <p:txBody>
          <a:bodyPr/>
          <a:lstStyle/>
          <a:p>
            <a:r>
              <a:rPr lang="en-US" dirty="0"/>
              <a:t>A new </a:t>
            </a:r>
            <a:r>
              <a:rPr lang="en-US" dirty="0" err="1"/>
              <a:t>MidCircuitMeasure</a:t>
            </a:r>
            <a:r>
              <a:rPr lang="en-US" dirty="0"/>
              <a:t> component has been added, which enables faster, independently calibrated measurements for these types of circuits. </a:t>
            </a:r>
            <a:endParaRPr lang="en-BR"/>
          </a:p>
        </p:txBody>
      </p:sp>
      <p:sp>
        <p:nvSpPr>
          <p:cNvPr id="4" name="Slide Number Placeholder 3">
            <a:extLst>
              <a:ext uri="{FF2B5EF4-FFF2-40B4-BE49-F238E27FC236}">
                <a16:creationId xmlns:a16="http://schemas.microsoft.com/office/drawing/2014/main" id="{AFDE0830-3238-B1AF-D7E0-9484ED0DCB74}"/>
              </a:ext>
            </a:extLst>
          </p:cNvPr>
          <p:cNvSpPr>
            <a:spLocks noGrp="1"/>
          </p:cNvSpPr>
          <p:nvPr>
            <p:ph type="sldNum" sz="quarter" idx="5"/>
          </p:nvPr>
        </p:nvSpPr>
        <p:spPr/>
        <p:txBody>
          <a:bodyPr/>
          <a:lstStyle/>
          <a:p>
            <a:fld id="{6E2E38B8-B0B4-AD41-AC6E-B781F46A9FD3}" type="slidenum">
              <a:rPr lang="en-US" smtClean="0"/>
              <a:pPr/>
              <a:t>29</a:t>
            </a:fld>
            <a:endParaRPr lang="en-US"/>
          </a:p>
        </p:txBody>
      </p:sp>
      <p:sp>
        <p:nvSpPr>
          <p:cNvPr id="5" name="Footer Placeholder 4">
            <a:extLst>
              <a:ext uri="{FF2B5EF4-FFF2-40B4-BE49-F238E27FC236}">
                <a16:creationId xmlns:a16="http://schemas.microsoft.com/office/drawing/2014/main" id="{2FE9EB2C-1CA2-B36A-00B8-95396A65364F}"/>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685885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6AFE-676E-7E3E-BF16-DE580DC990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12F672-5585-8081-BA7A-EF6FA2FD32B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85C14DD-BC34-5D74-8934-6987962BFD53}"/>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600" dirty="0"/>
              <a:t>Taking this broader set of resources altogether allows us to build dynamic quantum circuits, </a:t>
            </a:r>
          </a:p>
          <a:p>
            <a:r>
              <a:rPr lang="en-US" sz="1600" dirty="0"/>
              <a:t>which are extremely powerful, as unlike static quantum circuits, we can implement any allowed quantum process, not just unitary evolution.</a:t>
            </a:r>
            <a:endParaRPr lang="en-BR" sz="1600"/>
          </a:p>
        </p:txBody>
      </p:sp>
      <p:sp>
        <p:nvSpPr>
          <p:cNvPr id="4" name="Slide Number Placeholder 3">
            <a:extLst>
              <a:ext uri="{FF2B5EF4-FFF2-40B4-BE49-F238E27FC236}">
                <a16:creationId xmlns:a16="http://schemas.microsoft.com/office/drawing/2014/main" id="{8234D680-EF42-5666-3918-2C6D67103E86}"/>
              </a:ext>
            </a:extLst>
          </p:cNvPr>
          <p:cNvSpPr>
            <a:spLocks noGrp="1"/>
          </p:cNvSpPr>
          <p:nvPr>
            <p:ph type="sldNum" sz="quarter" idx="5"/>
          </p:nvPr>
        </p:nvSpPr>
        <p:spPr/>
        <p:txBody>
          <a:bodyPr/>
          <a:lstStyle/>
          <a:p>
            <a:fld id="{6E2E38B8-B0B4-AD41-AC6E-B781F46A9FD3}" type="slidenum">
              <a:rPr lang="en-US" smtClean="0"/>
              <a:pPr/>
              <a:t>3</a:t>
            </a:fld>
            <a:endParaRPr lang="en-US"/>
          </a:p>
        </p:txBody>
      </p:sp>
      <p:sp>
        <p:nvSpPr>
          <p:cNvPr id="5" name="Footer Placeholder 4">
            <a:extLst>
              <a:ext uri="{FF2B5EF4-FFF2-40B4-BE49-F238E27FC236}">
                <a16:creationId xmlns:a16="http://schemas.microsoft.com/office/drawing/2014/main" id="{543E0AF2-5336-237F-4089-6A949DE52F94}"/>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174694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0B080-F71A-2EA3-4871-9BB2915B0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6AA11-D7AF-F16F-D667-8112C616D4F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B7B99628-8F53-6081-8628-DAEF21E515AD}"/>
              </a:ext>
            </a:extLst>
          </p:cNvPr>
          <p:cNvSpPr>
            <a:spLocks noGrp="1"/>
          </p:cNvSpPr>
          <p:nvPr>
            <p:ph type="body" idx="1"/>
          </p:nvPr>
        </p:nvSpPr>
        <p:spPr/>
        <p:txBody>
          <a:bodyPr/>
          <a:lstStyle/>
          <a:p>
            <a:r>
              <a:rPr lang="en-US" dirty="0"/>
              <a:t>The </a:t>
            </a:r>
            <a:r>
              <a:rPr lang="en-US" i="1" dirty="0"/>
              <a:t>Stretch</a:t>
            </a:r>
            <a:r>
              <a:rPr lang="en-US" dirty="0"/>
              <a:t> instruction provides users the ability to have greater control over timings, enabling the implementation of dynamic decoupling during feedforward time. </a:t>
            </a:r>
            <a:endParaRPr lang="en-BR"/>
          </a:p>
        </p:txBody>
      </p:sp>
      <p:sp>
        <p:nvSpPr>
          <p:cNvPr id="4" name="Slide Number Placeholder 3">
            <a:extLst>
              <a:ext uri="{FF2B5EF4-FFF2-40B4-BE49-F238E27FC236}">
                <a16:creationId xmlns:a16="http://schemas.microsoft.com/office/drawing/2014/main" id="{61F65B5A-9712-ABD4-F2FE-EFCB340572A0}"/>
              </a:ext>
            </a:extLst>
          </p:cNvPr>
          <p:cNvSpPr>
            <a:spLocks noGrp="1"/>
          </p:cNvSpPr>
          <p:nvPr>
            <p:ph type="sldNum" sz="quarter" idx="5"/>
          </p:nvPr>
        </p:nvSpPr>
        <p:spPr/>
        <p:txBody>
          <a:bodyPr/>
          <a:lstStyle/>
          <a:p>
            <a:fld id="{6E2E38B8-B0B4-AD41-AC6E-B781F46A9FD3}" type="slidenum">
              <a:rPr lang="en-US" smtClean="0"/>
              <a:pPr/>
              <a:t>30</a:t>
            </a:fld>
            <a:endParaRPr lang="en-US"/>
          </a:p>
        </p:txBody>
      </p:sp>
      <p:sp>
        <p:nvSpPr>
          <p:cNvPr id="5" name="Footer Placeholder 4">
            <a:extLst>
              <a:ext uri="{FF2B5EF4-FFF2-40B4-BE49-F238E27FC236}">
                <a16:creationId xmlns:a16="http://schemas.microsoft.com/office/drawing/2014/main" id="{023BF381-2405-F67A-EFF6-F078277CFD3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816111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01509-A66F-9B74-610C-96B4CA8B2A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A1A99-F139-2CB1-0745-64232D8DAE2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2B10CBC-5390-2F41-2220-F9F1A747C8D3}"/>
              </a:ext>
            </a:extLst>
          </p:cNvPr>
          <p:cNvSpPr>
            <a:spLocks noGrp="1"/>
          </p:cNvSpPr>
          <p:nvPr>
            <p:ph type="body" idx="1"/>
          </p:nvPr>
        </p:nvSpPr>
        <p:spPr/>
        <p:txBody>
          <a:bodyPr/>
          <a:lstStyle/>
          <a:p>
            <a:r>
              <a:rPr lang="en-US" dirty="0"/>
              <a:t>And finally, scheduled circuits can now be visualized – a helpful tool for debugging and optimizing circuits.</a:t>
            </a:r>
            <a:endParaRPr lang="en-BR"/>
          </a:p>
        </p:txBody>
      </p:sp>
      <p:sp>
        <p:nvSpPr>
          <p:cNvPr id="4" name="Slide Number Placeholder 3">
            <a:extLst>
              <a:ext uri="{FF2B5EF4-FFF2-40B4-BE49-F238E27FC236}">
                <a16:creationId xmlns:a16="http://schemas.microsoft.com/office/drawing/2014/main" id="{334B7ADA-A801-7FFD-8E67-B67252FB751C}"/>
              </a:ext>
            </a:extLst>
          </p:cNvPr>
          <p:cNvSpPr>
            <a:spLocks noGrp="1"/>
          </p:cNvSpPr>
          <p:nvPr>
            <p:ph type="sldNum" sz="quarter" idx="5"/>
          </p:nvPr>
        </p:nvSpPr>
        <p:spPr/>
        <p:txBody>
          <a:bodyPr/>
          <a:lstStyle/>
          <a:p>
            <a:fld id="{6E2E38B8-B0B4-AD41-AC6E-B781F46A9FD3}" type="slidenum">
              <a:rPr lang="en-US" smtClean="0"/>
              <a:pPr/>
              <a:t>31</a:t>
            </a:fld>
            <a:endParaRPr lang="en-US"/>
          </a:p>
        </p:txBody>
      </p:sp>
      <p:sp>
        <p:nvSpPr>
          <p:cNvPr id="5" name="Footer Placeholder 4">
            <a:extLst>
              <a:ext uri="{FF2B5EF4-FFF2-40B4-BE49-F238E27FC236}">
                <a16:creationId xmlns:a16="http://schemas.microsoft.com/office/drawing/2014/main" id="{40F5A3D0-25D1-4DBA-1790-C8F4ECFB7137}"/>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744233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35625-1DB0-C7FD-176E-F3470406E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F47A3-5754-DB7A-30C4-10F4193DC7A5}"/>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21AB341-8124-4686-3C4B-304D29908EB1}"/>
              </a:ext>
            </a:extLst>
          </p:cNvPr>
          <p:cNvSpPr>
            <a:spLocks noGrp="1"/>
          </p:cNvSpPr>
          <p:nvPr>
            <p:ph type="body" idx="1"/>
          </p:nvPr>
        </p:nvSpPr>
        <p:spPr/>
        <p:txBody>
          <a:bodyPr/>
          <a:lstStyle/>
          <a:p>
            <a:r>
              <a:rPr lang="en-US" dirty="0"/>
              <a:t>To demonstrate how all of these new capabilities lend themselves to new possibilities with dynamic circuits, let’s dive into this specific example of preparing the AKLT state. There are a number of different methods for preparing this state. Today, we will focus on…</a:t>
            </a:r>
          </a:p>
          <a:p>
            <a:endParaRPr lang="en-US" i="0" dirty="0"/>
          </a:p>
          <a:p>
            <a:pPr marL="228600" indent="-228600">
              <a:buFont typeface="Arial" panose="020B0604020202020204" pitchFamily="34" charset="0"/>
              <a:buChar char="•"/>
            </a:pPr>
            <a:r>
              <a:rPr lang="en-US" dirty="0"/>
              <a:t>a unitary-based version, </a:t>
            </a:r>
          </a:p>
          <a:p>
            <a:pPr marL="228600" indent="-228600">
              <a:buFont typeface="Arial" panose="020B0604020202020204" pitchFamily="34" charset="0"/>
              <a:buChar char="•"/>
            </a:pPr>
            <a:r>
              <a:rPr lang="en-US" dirty="0"/>
              <a:t>a measurement-based approach where we do not use dynamic circuits, but instead make any corrections in post-processing. We note that this does not prepare the </a:t>
            </a:r>
            <a:r>
              <a:rPr lang="en-US" i="1" dirty="0"/>
              <a:t>actual</a:t>
            </a:r>
            <a:r>
              <a:rPr lang="en-US" i="0" dirty="0"/>
              <a:t> state on hardware in a fixed basis, but is instead like preparing it in a local basis that is determined on the fly by the measurement results. Nonetheless, it can give us a sense for how well the different components of the circuit are working.</a:t>
            </a:r>
          </a:p>
          <a:p>
            <a:pPr marL="228600" indent="-228600">
              <a:buFont typeface="Arial" panose="020B0604020202020204" pitchFamily="34" charset="0"/>
              <a:buChar char="•"/>
            </a:pPr>
            <a:r>
              <a:rPr lang="en-US" i="0" dirty="0"/>
              <a:t>A measurement-based approach that uses actual dynamic circuits with real-time feedforward,</a:t>
            </a:r>
          </a:p>
          <a:p>
            <a:pPr marL="228600" indent="-228600">
              <a:buFont typeface="Arial" panose="020B0604020202020204" pitchFamily="34" charset="0"/>
              <a:buChar char="•"/>
            </a:pPr>
            <a:r>
              <a:rPr lang="en-US" i="0" dirty="0"/>
              <a:t>And a hybrid approach that blends unitary and dynamic circuit techniques.</a:t>
            </a:r>
            <a:br>
              <a:rPr lang="en-US" i="0" dirty="0"/>
            </a:br>
            <a:endParaRPr lang="en-US" i="0" dirty="0"/>
          </a:p>
        </p:txBody>
      </p:sp>
      <p:sp>
        <p:nvSpPr>
          <p:cNvPr id="4" name="Slide Number Placeholder 3">
            <a:extLst>
              <a:ext uri="{FF2B5EF4-FFF2-40B4-BE49-F238E27FC236}">
                <a16:creationId xmlns:a16="http://schemas.microsoft.com/office/drawing/2014/main" id="{8C1E6854-9C72-F477-03DB-D0B8C9E8E6CC}"/>
              </a:ext>
            </a:extLst>
          </p:cNvPr>
          <p:cNvSpPr>
            <a:spLocks noGrp="1"/>
          </p:cNvSpPr>
          <p:nvPr>
            <p:ph type="sldNum" sz="quarter" idx="5"/>
          </p:nvPr>
        </p:nvSpPr>
        <p:spPr/>
        <p:txBody>
          <a:bodyPr/>
          <a:lstStyle/>
          <a:p>
            <a:fld id="{6E2E38B8-B0B4-AD41-AC6E-B781F46A9FD3}" type="slidenum">
              <a:rPr lang="en-US" smtClean="0"/>
              <a:pPr/>
              <a:t>32</a:t>
            </a:fld>
            <a:endParaRPr lang="en-US"/>
          </a:p>
        </p:txBody>
      </p:sp>
      <p:sp>
        <p:nvSpPr>
          <p:cNvPr id="5" name="Footer Placeholder 4">
            <a:extLst>
              <a:ext uri="{FF2B5EF4-FFF2-40B4-BE49-F238E27FC236}">
                <a16:creationId xmlns:a16="http://schemas.microsoft.com/office/drawing/2014/main" id="{46E672EF-86FE-CCE1-3D7A-B2340A44696C}"/>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65095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BFD1-B045-4501-CD7F-704773172C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B96FB-EB0F-290F-E3ED-52BC0644B18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EDC1FE3C-B330-7950-5811-56AB703C8F64}"/>
              </a:ext>
            </a:extLst>
          </p:cNvPr>
          <p:cNvSpPr>
            <a:spLocks noGrp="1"/>
          </p:cNvSpPr>
          <p:nvPr>
            <p:ph type="body" idx="1"/>
          </p:nvPr>
        </p:nvSpPr>
        <p:spPr/>
        <p:txBody>
          <a:bodyPr/>
          <a:lstStyle/>
          <a:p>
            <a:r>
              <a:rPr lang="en-US" i="0" dirty="0"/>
              <a:t>From method-to-method, there is a spacetime tradeoff in that the measurement-based approaches drastically reduce the depth of the circuit, but requires a greater number of qubits to carry out the fusion measurements.</a:t>
            </a:r>
            <a:br>
              <a:rPr lang="en-US" i="0" dirty="0"/>
            </a:br>
            <a:endParaRPr lang="en-US" i="0" dirty="0"/>
          </a:p>
        </p:txBody>
      </p:sp>
      <p:sp>
        <p:nvSpPr>
          <p:cNvPr id="4" name="Slide Number Placeholder 3">
            <a:extLst>
              <a:ext uri="{FF2B5EF4-FFF2-40B4-BE49-F238E27FC236}">
                <a16:creationId xmlns:a16="http://schemas.microsoft.com/office/drawing/2014/main" id="{C57D57BD-C8B4-B294-2BD2-48C040EC6CB4}"/>
              </a:ext>
            </a:extLst>
          </p:cNvPr>
          <p:cNvSpPr>
            <a:spLocks noGrp="1"/>
          </p:cNvSpPr>
          <p:nvPr>
            <p:ph type="sldNum" sz="quarter" idx="5"/>
          </p:nvPr>
        </p:nvSpPr>
        <p:spPr/>
        <p:txBody>
          <a:bodyPr/>
          <a:lstStyle/>
          <a:p>
            <a:fld id="{6E2E38B8-B0B4-AD41-AC6E-B781F46A9FD3}" type="slidenum">
              <a:rPr lang="en-US" smtClean="0"/>
              <a:pPr/>
              <a:t>33</a:t>
            </a:fld>
            <a:endParaRPr lang="en-US"/>
          </a:p>
        </p:txBody>
      </p:sp>
      <p:sp>
        <p:nvSpPr>
          <p:cNvPr id="5" name="Footer Placeholder 4">
            <a:extLst>
              <a:ext uri="{FF2B5EF4-FFF2-40B4-BE49-F238E27FC236}">
                <a16:creationId xmlns:a16="http://schemas.microsoft.com/office/drawing/2014/main" id="{E2B389A1-5D87-D58E-4538-470A328799A4}"/>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47850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3B45E-EA96-1175-8414-7B02C7313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E4157-B2C6-165B-523A-D81835D152D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F0BBF64-D675-FA4A-9CBD-77ED04AB994A}"/>
              </a:ext>
            </a:extLst>
          </p:cNvPr>
          <p:cNvSpPr>
            <a:spLocks noGrp="1"/>
          </p:cNvSpPr>
          <p:nvPr>
            <p:ph type="body" idx="1"/>
          </p:nvPr>
        </p:nvSpPr>
        <p:spPr/>
        <p:txBody>
          <a:bodyPr/>
          <a:lstStyle/>
          <a:p>
            <a:r>
              <a:rPr lang="en-US" i="0" dirty="0"/>
              <a:t>On top of these, we can use different features to inspect and improve the preparation, including parallel ifs, different measurement types, stretch DD, and the visualization of timings. In the following slides, I will walk through these different options and show how they impact the preparation of the AKLT state</a:t>
            </a:r>
          </a:p>
        </p:txBody>
      </p:sp>
      <p:sp>
        <p:nvSpPr>
          <p:cNvPr id="4" name="Slide Number Placeholder 3">
            <a:extLst>
              <a:ext uri="{FF2B5EF4-FFF2-40B4-BE49-F238E27FC236}">
                <a16:creationId xmlns:a16="http://schemas.microsoft.com/office/drawing/2014/main" id="{0BFE53FB-9DF6-0281-5348-A10381BB4E8A}"/>
              </a:ext>
            </a:extLst>
          </p:cNvPr>
          <p:cNvSpPr>
            <a:spLocks noGrp="1"/>
          </p:cNvSpPr>
          <p:nvPr>
            <p:ph type="sldNum" sz="quarter" idx="5"/>
          </p:nvPr>
        </p:nvSpPr>
        <p:spPr/>
        <p:txBody>
          <a:bodyPr/>
          <a:lstStyle/>
          <a:p>
            <a:fld id="{6E2E38B8-B0B4-AD41-AC6E-B781F46A9FD3}" type="slidenum">
              <a:rPr lang="en-US" smtClean="0"/>
              <a:pPr/>
              <a:t>34</a:t>
            </a:fld>
            <a:endParaRPr lang="en-US"/>
          </a:p>
        </p:txBody>
      </p:sp>
      <p:sp>
        <p:nvSpPr>
          <p:cNvPr id="5" name="Footer Placeholder 4">
            <a:extLst>
              <a:ext uri="{FF2B5EF4-FFF2-40B4-BE49-F238E27FC236}">
                <a16:creationId xmlns:a16="http://schemas.microsoft.com/office/drawing/2014/main" id="{F00EB8B2-E821-0AE2-D556-3D3DD984167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44898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A23A1-F458-F882-4923-CF1E86147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7796FC-AE72-9AC4-16B2-DB3566035CBE}"/>
              </a:ext>
            </a:extLst>
          </p:cNvPr>
          <p:cNvSpPr>
            <a:spLocks noGrp="1" noRot="1" noChangeAspect="1"/>
          </p:cNvSpPr>
          <p:nvPr>
            <p:ph type="sldImg"/>
          </p:nvPr>
        </p:nvSpPr>
        <p:spPr>
          <a:xfrm>
            <a:off x="206375" y="228600"/>
            <a:ext cx="6419850" cy="3611563"/>
          </a:xfrm>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3B1B586B-110D-4274-208C-0BDF4B670EA0}"/>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0000"/>
                    </a:solidFill>
                    <a:latin typeface="IBM Plex Sans Light"/>
                    <a:sym typeface="IBM Plex Sans Light"/>
                  </a:rPr>
                  <a:t>To verify the preparation of the AKLT state, we will look at an observable called the </a:t>
                </a:r>
                <a:r>
                  <a:rPr lang="en-US" i="1" kern="0" dirty="0">
                    <a:solidFill>
                      <a:srgbClr val="000000"/>
                    </a:solidFill>
                    <a:latin typeface="IBM Plex Sans Light"/>
                    <a:sym typeface="IBM Plex Sans Light"/>
                  </a:rPr>
                  <a:t>string-order. </a:t>
                </a:r>
                <a:r>
                  <a:rPr lang="en-US" kern="0" dirty="0">
                    <a:solidFill>
                      <a:srgbClr val="000000"/>
                    </a:solidFill>
                    <a:latin typeface="IBM Plex Sans Light"/>
                    <a:sym typeface="IBM Plex Sans Light"/>
                  </a:rPr>
                  <a:t>Its</a:t>
                </a:r>
                <a:r>
                  <a:rPr lang="en-US" i="0" kern="0" dirty="0">
                    <a:solidFill>
                      <a:srgbClr val="000000"/>
                    </a:solidFill>
                    <a:latin typeface="IBM Plex Sans Light"/>
                    <a:sym typeface="IBM Plex Sans Light"/>
                  </a:rPr>
                  <a:t> exact mathematical form isn’t so important, but the key thing to takeaway is that it is a nonlocal observable that extends across a string of length L, which we can tune. And it is expected to take on a non-zero value for the AKLT state, which you can think of as the fingerprint of its topological order, and that can be calculated analytically as it only depends on the number of lattice sites and not the specific sites chosen for its measurement. </a:t>
                </a:r>
                <a:endParaRPr lang="en-US" kern="0" dirty="0">
                  <a:solidFill>
                    <a:srgbClr val="000000"/>
                  </a:solidFill>
                  <a:latin typeface="IBM Plex Sans Light"/>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solidFill>
                    <a:srgbClr val="000000"/>
                  </a:solidFill>
                  <a:sym typeface="IBM Plex Sans Light"/>
                </a:endParaRPr>
              </a:p>
              <a:p>
                <a:endParaRPr lang="en-BR"/>
              </a:p>
            </p:txBody>
          </p:sp>
        </mc:Choice>
        <mc:Fallback xmlns="">
          <p:sp>
            <p:nvSpPr>
              <p:cNvPr id="3" name="Notes Placeholder 2">
                <a:extLst>
                  <a:ext uri="{FF2B5EF4-FFF2-40B4-BE49-F238E27FC236}">
                    <a16:creationId xmlns:a16="http://schemas.microsoft.com/office/drawing/2014/main" id="{59B6D245-5CB3-A129-020F-20A9C68A3EE0}"/>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0000"/>
                    </a:solidFill>
                    <a:sym typeface="IBM Plex Sans Light"/>
                  </a:rPr>
                  <a:t>Non-zero expectation value indicates the presence of a symmetry-protected topological (SPT) order</a:t>
                </a:r>
              </a:p>
              <a:p>
                <a:pPr defTabSz="2438400">
                  <a:buSzPct val="100000"/>
                </a:pPr>
                <a:r>
                  <a:rPr lang="en-US" kern="0" dirty="0">
                    <a:solidFill>
                      <a:srgbClr val="000000"/>
                    </a:solidFill>
                    <a:sym typeface="IBM Plex Sans Light"/>
                  </a:rPr>
                  <a:t>.</a:t>
                </a:r>
                <a:r>
                  <a:rPr lang="en-US" sz="1200" kern="0" dirty="0">
                    <a:solidFill>
                      <a:srgbClr val="000000"/>
                    </a:solidFill>
                    <a:ea typeface="Cambria Math" panose="02040503050406030204" pitchFamily="18" charset="0"/>
                    <a:sym typeface="IBM Plex Sans Light"/>
                  </a:rPr>
                  <a:t> </a:t>
                </a:r>
                <a:r>
                  <a:rPr lang="en-US" sz="1200" i="0" kern="0">
                    <a:solidFill>
                      <a:srgbClr val="000000"/>
                    </a:solidFill>
                    <a:latin typeface="Cambria Math" panose="02040503050406030204" pitchFamily="18" charset="0"/>
                    <a:ea typeface="Cambria Math" panose="02040503050406030204" pitchFamily="18" charset="0"/>
                    <a:sym typeface="IBM Plex Sans Light"/>
                  </a:rPr>
                  <a:t>N →</a:t>
                </a:r>
                <a:r>
                  <a:rPr lang="en-US" sz="1200" i="0" kern="0" dirty="0">
                    <a:solidFill>
                      <a:srgbClr val="000000"/>
                    </a:solidFill>
                    <a:latin typeface="Cambria Math" panose="02040503050406030204" pitchFamily="18" charset="0"/>
                    <a:ea typeface="Cambria Math" panose="02040503050406030204" pitchFamily="18" charset="0"/>
                    <a:sym typeface="IBM Plex Sans Light"/>
                  </a:rPr>
                  <a:t>∞</a:t>
                </a:r>
                <a:endParaRPr lang="en-US" sz="1200" i="1" kern="0" dirty="0">
                  <a:solidFill>
                    <a:srgbClr val="000000"/>
                  </a:solidFill>
                  <a:latin typeface="Cambria Math" panose="02040503050406030204" pitchFamily="18" charset="0"/>
                  <a:ea typeface="Cambria Math" panose="02040503050406030204" pitchFamily="18" charset="0"/>
                  <a:sym typeface="IBM Plex Sans Light"/>
                </a:endParaRPr>
              </a:p>
              <a:p>
                <a:pPr defTabSz="2438400">
                  <a:buSzPct val="100000"/>
                </a:pPr>
                <a:r>
                  <a:rPr lang="en-US" sz="1200" i="0" kern="0">
                    <a:solidFill>
                      <a:srgbClr val="000000"/>
                    </a:solidFill>
                    <a:latin typeface="Cambria Math" panose="02040503050406030204" pitchFamily="18" charset="0"/>
                    <a:sym typeface="IBM Plex Sans Light"/>
                  </a:rPr>
                  <a:t>⟨𝑂_𝑠𝑡𝑟^𝑧 ⟩_(</a:t>
                </a:r>
                <a:r>
                  <a:rPr lang="en-US" sz="1200" b="0" i="0" kern="0">
                    <a:solidFill>
                      <a:srgbClr val="000000"/>
                    </a:solidFill>
                    <a:latin typeface="Cambria Math" panose="02040503050406030204" pitchFamily="18" charset="0"/>
                    <a:sym typeface="IBM Plex Sans Light"/>
                  </a:rPr>
                  <a:t>𝑖,𝑗)=−4/9</a:t>
                </a:r>
                <a:endParaRPr lang="en-US" sz="1200" kern="0" dirty="0">
                  <a:solidFill>
                    <a:srgbClr val="000000"/>
                  </a:solidFill>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solidFill>
                    <a:srgbClr val="000000"/>
                  </a:solidFill>
                  <a:sym typeface="IBM Plex Sans Light"/>
                </a:endParaRPr>
              </a:p>
              <a:p>
                <a:endParaRPr lang="en-BR"/>
              </a:p>
            </p:txBody>
          </p:sp>
        </mc:Fallback>
      </mc:AlternateContent>
      <p:sp>
        <p:nvSpPr>
          <p:cNvPr id="4" name="Slide Number Placeholder 3">
            <a:extLst>
              <a:ext uri="{FF2B5EF4-FFF2-40B4-BE49-F238E27FC236}">
                <a16:creationId xmlns:a16="http://schemas.microsoft.com/office/drawing/2014/main" id="{A88670FC-A37C-71D6-8449-1DBED30B91B9}"/>
              </a:ext>
            </a:extLst>
          </p:cNvPr>
          <p:cNvSpPr>
            <a:spLocks noGrp="1"/>
          </p:cNvSpPr>
          <p:nvPr>
            <p:ph type="sldNum" sz="quarter" idx="5"/>
          </p:nvPr>
        </p:nvSpPr>
        <p:spPr/>
        <p:txBody>
          <a:bodyPr/>
          <a:lstStyle/>
          <a:p>
            <a:fld id="{6E2E38B8-B0B4-AD41-AC6E-B781F46A9FD3}" type="slidenum">
              <a:rPr lang="en-US" smtClean="0"/>
              <a:pPr/>
              <a:t>35</a:t>
            </a:fld>
            <a:endParaRPr lang="en-US"/>
          </a:p>
        </p:txBody>
      </p:sp>
      <p:sp>
        <p:nvSpPr>
          <p:cNvPr id="5" name="Footer Placeholder 4">
            <a:extLst>
              <a:ext uri="{FF2B5EF4-FFF2-40B4-BE49-F238E27FC236}">
                <a16:creationId xmlns:a16="http://schemas.microsoft.com/office/drawing/2014/main" id="{F60A4792-FA68-C0FE-C56A-26E4F96ED1B9}"/>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91406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6C8EC-C211-ACDE-5F70-80DA2BB2A1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95315-F87C-98BB-F7C4-61D04E4130FD}"/>
              </a:ext>
            </a:extLst>
          </p:cNvPr>
          <p:cNvSpPr>
            <a:spLocks noGrp="1" noRot="1" noChangeAspect="1"/>
          </p:cNvSpPr>
          <p:nvPr>
            <p:ph type="sldImg"/>
          </p:nvPr>
        </p:nvSpPr>
        <p:spPr>
          <a:xfrm>
            <a:off x="206375" y="228600"/>
            <a:ext cx="6419850" cy="3611563"/>
          </a:xfrm>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BC75CC5F-585E-CCD6-196E-F91BF8BF8BB4}"/>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0000"/>
                    </a:solidFill>
                    <a:sym typeface="IBM Plex Sans Light"/>
                  </a:rPr>
                  <a:t>In the unitary case, to generate a 30 site AKLT state, we need 60 qubits, with extra ancilla qubits. </a:t>
                </a:r>
              </a:p>
              <a:p>
                <a:endParaRPr lang="en-BR"/>
              </a:p>
            </p:txBody>
          </p:sp>
        </mc:Choice>
        <mc:Fallback xmlns="">
          <p:sp>
            <p:nvSpPr>
              <p:cNvPr id="3" name="Notes Placeholder 2">
                <a:extLst>
                  <a:ext uri="{FF2B5EF4-FFF2-40B4-BE49-F238E27FC236}">
                    <a16:creationId xmlns:a16="http://schemas.microsoft.com/office/drawing/2014/main" id="{59B6D245-5CB3-A129-020F-20A9C68A3EE0}"/>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0000"/>
                    </a:solidFill>
                    <a:sym typeface="IBM Plex Sans Light"/>
                  </a:rPr>
                  <a:t>Non-zero expectation value indicates the presence of a symmetry-protected topological (SPT) order</a:t>
                </a:r>
              </a:p>
              <a:p>
                <a:pPr defTabSz="2438400">
                  <a:buSzPct val="100000"/>
                </a:pPr>
                <a:r>
                  <a:rPr lang="en-US" kern="0" dirty="0">
                    <a:solidFill>
                      <a:srgbClr val="000000"/>
                    </a:solidFill>
                    <a:sym typeface="IBM Plex Sans Light"/>
                  </a:rPr>
                  <a:t>.</a:t>
                </a:r>
                <a:r>
                  <a:rPr lang="en-US" sz="1200" kern="0" dirty="0">
                    <a:solidFill>
                      <a:srgbClr val="000000"/>
                    </a:solidFill>
                    <a:ea typeface="Cambria Math" panose="02040503050406030204" pitchFamily="18" charset="0"/>
                    <a:sym typeface="IBM Plex Sans Light"/>
                  </a:rPr>
                  <a:t> </a:t>
                </a:r>
                <a:r>
                  <a:rPr lang="en-US" sz="1200" i="0" kern="0">
                    <a:solidFill>
                      <a:srgbClr val="000000"/>
                    </a:solidFill>
                    <a:latin typeface="Cambria Math" panose="02040503050406030204" pitchFamily="18" charset="0"/>
                    <a:ea typeface="Cambria Math" panose="02040503050406030204" pitchFamily="18" charset="0"/>
                    <a:sym typeface="IBM Plex Sans Light"/>
                  </a:rPr>
                  <a:t>N →</a:t>
                </a:r>
                <a:r>
                  <a:rPr lang="en-US" sz="1200" i="0" kern="0" dirty="0">
                    <a:solidFill>
                      <a:srgbClr val="000000"/>
                    </a:solidFill>
                    <a:latin typeface="Cambria Math" panose="02040503050406030204" pitchFamily="18" charset="0"/>
                    <a:ea typeface="Cambria Math" panose="02040503050406030204" pitchFamily="18" charset="0"/>
                    <a:sym typeface="IBM Plex Sans Light"/>
                  </a:rPr>
                  <a:t>∞</a:t>
                </a:r>
                <a:endParaRPr lang="en-US" sz="1200" i="1" kern="0" dirty="0">
                  <a:solidFill>
                    <a:srgbClr val="000000"/>
                  </a:solidFill>
                  <a:latin typeface="Cambria Math" panose="02040503050406030204" pitchFamily="18" charset="0"/>
                  <a:ea typeface="Cambria Math" panose="02040503050406030204" pitchFamily="18" charset="0"/>
                  <a:sym typeface="IBM Plex Sans Light"/>
                </a:endParaRPr>
              </a:p>
              <a:p>
                <a:pPr defTabSz="2438400">
                  <a:buSzPct val="100000"/>
                </a:pPr>
                <a:r>
                  <a:rPr lang="en-US" sz="1200" i="0" kern="0">
                    <a:solidFill>
                      <a:srgbClr val="000000"/>
                    </a:solidFill>
                    <a:latin typeface="Cambria Math" panose="02040503050406030204" pitchFamily="18" charset="0"/>
                    <a:sym typeface="IBM Plex Sans Light"/>
                  </a:rPr>
                  <a:t>⟨𝑂_𝑠𝑡𝑟^𝑧 ⟩_(</a:t>
                </a:r>
                <a:r>
                  <a:rPr lang="en-US" sz="1200" b="0" i="0" kern="0">
                    <a:solidFill>
                      <a:srgbClr val="000000"/>
                    </a:solidFill>
                    <a:latin typeface="Cambria Math" panose="02040503050406030204" pitchFamily="18" charset="0"/>
                    <a:sym typeface="IBM Plex Sans Light"/>
                  </a:rPr>
                  <a:t>𝑖,𝑗)=−4/9</a:t>
                </a:r>
                <a:endParaRPr lang="en-US" sz="1200" kern="0" dirty="0">
                  <a:solidFill>
                    <a:srgbClr val="000000"/>
                  </a:solidFill>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solidFill>
                    <a:srgbClr val="000000"/>
                  </a:solidFill>
                  <a:sym typeface="IBM Plex Sans Light"/>
                </a:endParaRPr>
              </a:p>
              <a:p>
                <a:endParaRPr lang="en-BR"/>
              </a:p>
            </p:txBody>
          </p:sp>
        </mc:Fallback>
      </mc:AlternateContent>
      <p:sp>
        <p:nvSpPr>
          <p:cNvPr id="4" name="Slide Number Placeholder 3">
            <a:extLst>
              <a:ext uri="{FF2B5EF4-FFF2-40B4-BE49-F238E27FC236}">
                <a16:creationId xmlns:a16="http://schemas.microsoft.com/office/drawing/2014/main" id="{F788A6A4-347E-CF63-04CF-4A17649068D3}"/>
              </a:ext>
            </a:extLst>
          </p:cNvPr>
          <p:cNvSpPr>
            <a:spLocks noGrp="1"/>
          </p:cNvSpPr>
          <p:nvPr>
            <p:ph type="sldNum" sz="quarter" idx="5"/>
          </p:nvPr>
        </p:nvSpPr>
        <p:spPr/>
        <p:txBody>
          <a:bodyPr/>
          <a:lstStyle/>
          <a:p>
            <a:fld id="{6E2E38B8-B0B4-AD41-AC6E-B781F46A9FD3}" type="slidenum">
              <a:rPr lang="en-US" smtClean="0"/>
              <a:pPr/>
              <a:t>36</a:t>
            </a:fld>
            <a:endParaRPr lang="en-US"/>
          </a:p>
        </p:txBody>
      </p:sp>
      <p:sp>
        <p:nvSpPr>
          <p:cNvPr id="5" name="Footer Placeholder 4">
            <a:extLst>
              <a:ext uri="{FF2B5EF4-FFF2-40B4-BE49-F238E27FC236}">
                <a16:creationId xmlns:a16="http://schemas.microsoft.com/office/drawing/2014/main" id="{57F4DCE2-1A16-903D-D54E-BCD07261CDDC}"/>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588630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A5356-6E08-17D3-9972-2E6DA9CC3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3A542-A188-C122-4336-E7D8E161BDF1}"/>
              </a:ext>
            </a:extLst>
          </p:cNvPr>
          <p:cNvSpPr>
            <a:spLocks noGrp="1" noRot="1" noChangeAspect="1"/>
          </p:cNvSpPr>
          <p:nvPr>
            <p:ph type="sldImg"/>
          </p:nvPr>
        </p:nvSpPr>
        <p:spPr>
          <a:xfrm>
            <a:off x="206375" y="228600"/>
            <a:ext cx="6419850" cy="3611563"/>
          </a:xfrm>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E0FFC49F-FE65-757D-D67C-F4DADA72FEAF}"/>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0000"/>
                    </a:solidFill>
                    <a:sym typeface="IBM Plex Sans Light"/>
                  </a:rPr>
                  <a:t>Let’s pick length=10 string order as an example. (---) On an </a:t>
                </a:r>
                <a:r>
                  <a:rPr lang="en-US" kern="0" dirty="0" err="1">
                    <a:solidFill>
                      <a:srgbClr val="000000"/>
                    </a:solidFill>
                    <a:sym typeface="IBM Plex Sans Light"/>
                  </a:rPr>
                  <a:t>Nsites</a:t>
                </a:r>
                <a:r>
                  <a:rPr lang="en-US" kern="0" dirty="0">
                    <a:solidFill>
                      <a:srgbClr val="000000"/>
                    </a:solidFill>
                    <a:sym typeface="IBM Plex Sans Light"/>
                  </a:rPr>
                  <a:t> of 30, there are 21 unique length-10 chains that you can sample from. </a:t>
                </a:r>
                <a:r>
                  <a:rPr lang="en-US" sz="1200" kern="0" dirty="0">
                    <a:solidFill>
                      <a:srgbClr val="000000"/>
                    </a:solidFill>
                    <a:sym typeface="IBM Plex Sans Light"/>
                  </a:rPr>
                  <a:t>Throughout this talk, I will use N-site=6 example for visualizing the circuit, while using N-sites=30 data to describe different methods you can use to prepare the AKLT states and how the new dynamic circuits feature come into play when optimizing circuit generations. </a:t>
                </a:r>
                <a:endParaRPr lang="en-US" kern="0" dirty="0">
                  <a:solidFill>
                    <a:srgbClr val="000000"/>
                  </a:solidFill>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0" dirty="0">
                  <a:solidFill>
                    <a:srgbClr val="000000"/>
                  </a:solidFill>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solidFill>
                    <a:srgbClr val="000000"/>
                  </a:solidFill>
                  <a:sym typeface="IBM Plex Sans Light"/>
                </a:endParaRPr>
              </a:p>
              <a:p>
                <a:endParaRPr lang="en-BR"/>
              </a:p>
            </p:txBody>
          </p:sp>
        </mc:Choice>
        <mc:Fallback xmlns="">
          <p:sp>
            <p:nvSpPr>
              <p:cNvPr id="3" name="Notes Placeholder 2">
                <a:extLst>
                  <a:ext uri="{FF2B5EF4-FFF2-40B4-BE49-F238E27FC236}">
                    <a16:creationId xmlns:a16="http://schemas.microsoft.com/office/drawing/2014/main" id="{59B6D245-5CB3-A129-020F-20A9C68A3EE0}"/>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0000"/>
                    </a:solidFill>
                    <a:sym typeface="IBM Plex Sans Light"/>
                  </a:rPr>
                  <a:t>Non-zero expectation value indicates the presence of a symmetry-protected topological (SPT) order</a:t>
                </a:r>
              </a:p>
              <a:p>
                <a:pPr defTabSz="2438400">
                  <a:buSzPct val="100000"/>
                </a:pPr>
                <a:r>
                  <a:rPr lang="en-US" kern="0" dirty="0">
                    <a:solidFill>
                      <a:srgbClr val="000000"/>
                    </a:solidFill>
                    <a:sym typeface="IBM Plex Sans Light"/>
                  </a:rPr>
                  <a:t>.</a:t>
                </a:r>
                <a:r>
                  <a:rPr lang="en-US" sz="1200" kern="0" dirty="0">
                    <a:solidFill>
                      <a:srgbClr val="000000"/>
                    </a:solidFill>
                    <a:ea typeface="Cambria Math" panose="02040503050406030204" pitchFamily="18" charset="0"/>
                    <a:sym typeface="IBM Plex Sans Light"/>
                  </a:rPr>
                  <a:t> </a:t>
                </a:r>
                <a:r>
                  <a:rPr lang="en-US" sz="1200" i="0" kern="0">
                    <a:solidFill>
                      <a:srgbClr val="000000"/>
                    </a:solidFill>
                    <a:latin typeface="Cambria Math" panose="02040503050406030204" pitchFamily="18" charset="0"/>
                    <a:ea typeface="Cambria Math" panose="02040503050406030204" pitchFamily="18" charset="0"/>
                    <a:sym typeface="IBM Plex Sans Light"/>
                  </a:rPr>
                  <a:t>N →</a:t>
                </a:r>
                <a:r>
                  <a:rPr lang="en-US" sz="1200" i="0" kern="0" dirty="0">
                    <a:solidFill>
                      <a:srgbClr val="000000"/>
                    </a:solidFill>
                    <a:latin typeface="Cambria Math" panose="02040503050406030204" pitchFamily="18" charset="0"/>
                    <a:ea typeface="Cambria Math" panose="02040503050406030204" pitchFamily="18" charset="0"/>
                    <a:sym typeface="IBM Plex Sans Light"/>
                  </a:rPr>
                  <a:t>∞</a:t>
                </a:r>
                <a:endParaRPr lang="en-US" sz="1200" i="1" kern="0" dirty="0">
                  <a:solidFill>
                    <a:srgbClr val="000000"/>
                  </a:solidFill>
                  <a:latin typeface="Cambria Math" panose="02040503050406030204" pitchFamily="18" charset="0"/>
                  <a:ea typeface="Cambria Math" panose="02040503050406030204" pitchFamily="18" charset="0"/>
                  <a:sym typeface="IBM Plex Sans Light"/>
                </a:endParaRPr>
              </a:p>
              <a:p>
                <a:pPr defTabSz="2438400">
                  <a:buSzPct val="100000"/>
                </a:pPr>
                <a:r>
                  <a:rPr lang="en-US" sz="1200" i="0" kern="0">
                    <a:solidFill>
                      <a:srgbClr val="000000"/>
                    </a:solidFill>
                    <a:latin typeface="Cambria Math" panose="02040503050406030204" pitchFamily="18" charset="0"/>
                    <a:sym typeface="IBM Plex Sans Light"/>
                  </a:rPr>
                  <a:t>⟨𝑂_𝑠𝑡𝑟^𝑧 ⟩_(</a:t>
                </a:r>
                <a:r>
                  <a:rPr lang="en-US" sz="1200" b="0" i="0" kern="0">
                    <a:solidFill>
                      <a:srgbClr val="000000"/>
                    </a:solidFill>
                    <a:latin typeface="Cambria Math" panose="02040503050406030204" pitchFamily="18" charset="0"/>
                    <a:sym typeface="IBM Plex Sans Light"/>
                  </a:rPr>
                  <a:t>𝑖,𝑗)=−4/9</a:t>
                </a:r>
                <a:endParaRPr lang="en-US" sz="1200" kern="0" dirty="0">
                  <a:solidFill>
                    <a:srgbClr val="000000"/>
                  </a:solidFill>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solidFill>
                    <a:srgbClr val="000000"/>
                  </a:solidFill>
                  <a:sym typeface="IBM Plex Sans Light"/>
                </a:endParaRPr>
              </a:p>
              <a:p>
                <a:endParaRPr lang="en-BR"/>
              </a:p>
            </p:txBody>
          </p:sp>
        </mc:Fallback>
      </mc:AlternateContent>
      <p:sp>
        <p:nvSpPr>
          <p:cNvPr id="4" name="Slide Number Placeholder 3">
            <a:extLst>
              <a:ext uri="{FF2B5EF4-FFF2-40B4-BE49-F238E27FC236}">
                <a16:creationId xmlns:a16="http://schemas.microsoft.com/office/drawing/2014/main" id="{5EBDD77F-9F49-5D48-ABA7-349719582058}"/>
              </a:ext>
            </a:extLst>
          </p:cNvPr>
          <p:cNvSpPr>
            <a:spLocks noGrp="1"/>
          </p:cNvSpPr>
          <p:nvPr>
            <p:ph type="sldNum" sz="quarter" idx="5"/>
          </p:nvPr>
        </p:nvSpPr>
        <p:spPr/>
        <p:txBody>
          <a:bodyPr/>
          <a:lstStyle/>
          <a:p>
            <a:fld id="{6E2E38B8-B0B4-AD41-AC6E-B781F46A9FD3}" type="slidenum">
              <a:rPr lang="en-US" smtClean="0"/>
              <a:pPr/>
              <a:t>37</a:t>
            </a:fld>
            <a:endParaRPr lang="en-US"/>
          </a:p>
        </p:txBody>
      </p:sp>
      <p:sp>
        <p:nvSpPr>
          <p:cNvPr id="5" name="Footer Placeholder 4">
            <a:extLst>
              <a:ext uri="{FF2B5EF4-FFF2-40B4-BE49-F238E27FC236}">
                <a16:creationId xmlns:a16="http://schemas.microsoft.com/office/drawing/2014/main" id="{560EE9C5-81BB-F683-2375-7A4C7CC835DE}"/>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599552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B7B19-B8AF-2E91-43C0-E84657D49B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2C5A7-941C-378D-07D5-0C63AF2C5B93}"/>
              </a:ext>
            </a:extLst>
          </p:cNvPr>
          <p:cNvSpPr>
            <a:spLocks noGrp="1" noRot="1" noChangeAspect="1"/>
          </p:cNvSpPr>
          <p:nvPr>
            <p:ph type="sldImg"/>
          </p:nvPr>
        </p:nvSpPr>
        <p:spPr>
          <a:xfrm>
            <a:off x="206375" y="228600"/>
            <a:ext cx="6419850" cy="3611563"/>
          </a:xfrm>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59B6D245-5CB3-A129-020F-20A9C68A3EE0}"/>
                  </a:ext>
                </a:extLst>
              </p:cNvPr>
              <p:cNvSpPr>
                <a:spLocks noGrp="1"/>
              </p:cNvSpPr>
              <p:nvPr>
                <p:ph type="body" idx="1"/>
              </p:nvPr>
            </p:nvSpPr>
            <p:spPr/>
            <p:txBody>
              <a:bodyPr/>
              <a:lstStyle/>
              <a:p>
                <a:r>
                  <a:rPr lang="en-US" dirty="0"/>
                  <a:t>Here, I am plotting the distribution of string order of length-10 across various N-sites, using different methods. Note that the ideal value is at -0.45. When measuring the string order, on top of many 2Q gates you need to prepare the state, you are increasing the size of observables. In these demonstrations, I am not applying any type of error mitigation, and I am happy to still see a good, non-zero signal for weight-20 observables for length-10, at all N-sites.</a:t>
                </a:r>
                <a:endParaRPr lang="en-BR"/>
              </a:p>
            </p:txBody>
          </p:sp>
        </mc:Choice>
        <mc:Fallback xmlns="">
          <p:sp>
            <p:nvSpPr>
              <p:cNvPr id="3" name="Notes Placeholder 2">
                <a:extLst>
                  <a:ext uri="{FF2B5EF4-FFF2-40B4-BE49-F238E27FC236}">
                    <a16:creationId xmlns:a16="http://schemas.microsoft.com/office/drawing/2014/main" id="{59B6D245-5CB3-A129-020F-20A9C68A3EE0}"/>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0000"/>
                    </a:solidFill>
                    <a:sym typeface="IBM Plex Sans Light"/>
                  </a:rPr>
                  <a:t>Non-zero expectation value indicates the presence of a symmetry-protected topological (SPT) order</a:t>
                </a:r>
              </a:p>
              <a:p>
                <a:pPr defTabSz="2438400">
                  <a:buSzPct val="100000"/>
                </a:pPr>
                <a:r>
                  <a:rPr lang="en-US" kern="0" dirty="0">
                    <a:solidFill>
                      <a:srgbClr val="000000"/>
                    </a:solidFill>
                    <a:sym typeface="IBM Plex Sans Light"/>
                  </a:rPr>
                  <a:t>.</a:t>
                </a:r>
                <a:r>
                  <a:rPr lang="en-US" sz="1200" kern="0" dirty="0">
                    <a:solidFill>
                      <a:srgbClr val="000000"/>
                    </a:solidFill>
                    <a:ea typeface="Cambria Math" panose="02040503050406030204" pitchFamily="18" charset="0"/>
                    <a:sym typeface="IBM Plex Sans Light"/>
                  </a:rPr>
                  <a:t> </a:t>
                </a:r>
                <a:r>
                  <a:rPr lang="en-US" sz="1200" i="0" kern="0">
                    <a:solidFill>
                      <a:srgbClr val="000000"/>
                    </a:solidFill>
                    <a:latin typeface="Cambria Math" panose="02040503050406030204" pitchFamily="18" charset="0"/>
                    <a:ea typeface="Cambria Math" panose="02040503050406030204" pitchFamily="18" charset="0"/>
                    <a:sym typeface="IBM Plex Sans Light"/>
                  </a:rPr>
                  <a:t>N →</a:t>
                </a:r>
                <a:r>
                  <a:rPr lang="en-US" sz="1200" i="0" kern="0" dirty="0">
                    <a:solidFill>
                      <a:srgbClr val="000000"/>
                    </a:solidFill>
                    <a:latin typeface="Cambria Math" panose="02040503050406030204" pitchFamily="18" charset="0"/>
                    <a:ea typeface="Cambria Math" panose="02040503050406030204" pitchFamily="18" charset="0"/>
                    <a:sym typeface="IBM Plex Sans Light"/>
                  </a:rPr>
                  <a:t>∞</a:t>
                </a:r>
                <a:endParaRPr lang="en-US" sz="1200" i="1" kern="0" dirty="0">
                  <a:solidFill>
                    <a:srgbClr val="000000"/>
                  </a:solidFill>
                  <a:latin typeface="Cambria Math" panose="02040503050406030204" pitchFamily="18" charset="0"/>
                  <a:ea typeface="Cambria Math" panose="02040503050406030204" pitchFamily="18" charset="0"/>
                  <a:sym typeface="IBM Plex Sans Light"/>
                </a:endParaRPr>
              </a:p>
              <a:p>
                <a:pPr defTabSz="2438400">
                  <a:buSzPct val="100000"/>
                </a:pPr>
                <a:r>
                  <a:rPr lang="en-US" sz="1200" i="0" kern="0">
                    <a:solidFill>
                      <a:srgbClr val="000000"/>
                    </a:solidFill>
                    <a:latin typeface="Cambria Math" panose="02040503050406030204" pitchFamily="18" charset="0"/>
                    <a:sym typeface="IBM Plex Sans Light"/>
                  </a:rPr>
                  <a:t>⟨𝑂_𝑠𝑡𝑟^𝑧 ⟩_(</a:t>
                </a:r>
                <a:r>
                  <a:rPr lang="en-US" sz="1200" b="0" i="0" kern="0">
                    <a:solidFill>
                      <a:srgbClr val="000000"/>
                    </a:solidFill>
                    <a:latin typeface="Cambria Math" panose="02040503050406030204" pitchFamily="18" charset="0"/>
                    <a:sym typeface="IBM Plex Sans Light"/>
                  </a:rPr>
                  <a:t>𝑖,𝑗)=−4/9</a:t>
                </a:r>
                <a:endParaRPr lang="en-US" sz="1200" kern="0" dirty="0">
                  <a:solidFill>
                    <a:srgbClr val="000000"/>
                  </a:solidFill>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solidFill>
                    <a:srgbClr val="000000"/>
                  </a:solidFill>
                  <a:sym typeface="IBM Plex Sans Light"/>
                </a:endParaRPr>
              </a:p>
              <a:p>
                <a:endParaRPr lang="en-BR"/>
              </a:p>
            </p:txBody>
          </p:sp>
        </mc:Fallback>
      </mc:AlternateContent>
      <p:sp>
        <p:nvSpPr>
          <p:cNvPr id="4" name="Slide Number Placeholder 3">
            <a:extLst>
              <a:ext uri="{FF2B5EF4-FFF2-40B4-BE49-F238E27FC236}">
                <a16:creationId xmlns:a16="http://schemas.microsoft.com/office/drawing/2014/main" id="{6C3BEDF4-79A1-3C78-6DE5-9DC7035A3FDB}"/>
              </a:ext>
            </a:extLst>
          </p:cNvPr>
          <p:cNvSpPr>
            <a:spLocks noGrp="1"/>
          </p:cNvSpPr>
          <p:nvPr>
            <p:ph type="sldNum" sz="quarter" idx="5"/>
          </p:nvPr>
        </p:nvSpPr>
        <p:spPr/>
        <p:txBody>
          <a:bodyPr/>
          <a:lstStyle/>
          <a:p>
            <a:fld id="{6E2E38B8-B0B4-AD41-AC6E-B781F46A9FD3}" type="slidenum">
              <a:rPr lang="en-US" smtClean="0"/>
              <a:pPr/>
              <a:t>38</a:t>
            </a:fld>
            <a:endParaRPr lang="en-US"/>
          </a:p>
        </p:txBody>
      </p:sp>
      <p:sp>
        <p:nvSpPr>
          <p:cNvPr id="5" name="Footer Placeholder 4">
            <a:extLst>
              <a:ext uri="{FF2B5EF4-FFF2-40B4-BE49-F238E27FC236}">
                <a16:creationId xmlns:a16="http://schemas.microsoft.com/office/drawing/2014/main" id="{B02B1A0B-5CEE-E9FF-5143-B0FE2D76D3C4}"/>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291451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F19F-3B39-FF31-F99E-6664BB16C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7F938-FA41-45DB-91C7-A51273566571}"/>
              </a:ext>
            </a:extLst>
          </p:cNvPr>
          <p:cNvSpPr>
            <a:spLocks noGrp="1" noRot="1" noChangeAspect="1"/>
          </p:cNvSpPr>
          <p:nvPr>
            <p:ph type="sldImg"/>
          </p:nvPr>
        </p:nvSpPr>
        <p:spPr>
          <a:xfrm>
            <a:off x="206375" y="228600"/>
            <a:ext cx="6419850" cy="3611563"/>
          </a:xfrm>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D13FED71-7D79-AF32-74FA-D2734DC172D7}"/>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0" dirty="0">
                    <a:solidFill>
                      <a:srgbClr val="000000"/>
                    </a:solidFill>
                    <a:sym typeface="IBM Plex Sans Light"/>
                  </a:rPr>
                  <a:t>Throughout this talk, I will use N-site=6 example for visualizing the circuit, while using N-sites=30 data to describe different methods you can use to prepare the AKLT states and how the new dynamic circuits feature come into play when optimizing circuit generations. </a:t>
                </a:r>
                <a:endParaRPr lang="en-US" kern="0" dirty="0">
                  <a:solidFill>
                    <a:srgbClr val="000000"/>
                  </a:solidFill>
                  <a:sym typeface="IBM Plex Sans Light"/>
                </a:endParaRPr>
              </a:p>
              <a:p>
                <a:endParaRPr lang="en-BR"/>
              </a:p>
            </p:txBody>
          </p:sp>
        </mc:Choice>
        <mc:Fallback xmlns="">
          <p:sp>
            <p:nvSpPr>
              <p:cNvPr id="3" name="Notes Placeholder 2">
                <a:extLst>
                  <a:ext uri="{FF2B5EF4-FFF2-40B4-BE49-F238E27FC236}">
                    <a16:creationId xmlns:a16="http://schemas.microsoft.com/office/drawing/2014/main" id="{D13FED71-7D79-AF32-74FA-D2734DC172D7}"/>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0000"/>
                    </a:solidFill>
                    <a:sym typeface="IBM Plex Sans Light"/>
                  </a:rPr>
                  <a:t>Non-zero expectation value indicates the presence of a symmetry-protected topological (SPT) order</a:t>
                </a:r>
              </a:p>
              <a:p>
                <a:pPr defTabSz="2438400">
                  <a:buSzPct val="100000"/>
                </a:pPr>
                <a:r>
                  <a:rPr lang="en-US" kern="0" dirty="0">
                    <a:solidFill>
                      <a:srgbClr val="000000"/>
                    </a:solidFill>
                    <a:sym typeface="IBM Plex Sans Light"/>
                  </a:rPr>
                  <a:t>.</a:t>
                </a:r>
                <a:r>
                  <a:rPr lang="en-US" sz="1200" kern="0" dirty="0">
                    <a:solidFill>
                      <a:srgbClr val="000000"/>
                    </a:solidFill>
                    <a:ea typeface="Cambria Math" panose="02040503050406030204" pitchFamily="18" charset="0"/>
                    <a:sym typeface="IBM Plex Sans Light"/>
                  </a:rPr>
                  <a:t> </a:t>
                </a:r>
                <a:r>
                  <a:rPr lang="en-US" sz="1200" i="0" kern="0">
                    <a:solidFill>
                      <a:srgbClr val="000000"/>
                    </a:solidFill>
                    <a:latin typeface="Cambria Math" panose="02040503050406030204" pitchFamily="18" charset="0"/>
                    <a:ea typeface="Cambria Math" panose="02040503050406030204" pitchFamily="18" charset="0"/>
                    <a:sym typeface="IBM Plex Sans Light"/>
                  </a:rPr>
                  <a:t>N →</a:t>
                </a:r>
                <a:r>
                  <a:rPr lang="en-US" sz="1200" i="0" kern="0" dirty="0">
                    <a:solidFill>
                      <a:srgbClr val="000000"/>
                    </a:solidFill>
                    <a:latin typeface="Cambria Math" panose="02040503050406030204" pitchFamily="18" charset="0"/>
                    <a:ea typeface="Cambria Math" panose="02040503050406030204" pitchFamily="18" charset="0"/>
                    <a:sym typeface="IBM Plex Sans Light"/>
                  </a:rPr>
                  <a:t>∞</a:t>
                </a:r>
                <a:endParaRPr lang="en-US" sz="1200" i="1" kern="0" dirty="0">
                  <a:solidFill>
                    <a:srgbClr val="000000"/>
                  </a:solidFill>
                  <a:latin typeface="Cambria Math" panose="02040503050406030204" pitchFamily="18" charset="0"/>
                  <a:ea typeface="Cambria Math" panose="02040503050406030204" pitchFamily="18" charset="0"/>
                  <a:sym typeface="IBM Plex Sans Light"/>
                </a:endParaRPr>
              </a:p>
              <a:p>
                <a:pPr defTabSz="2438400">
                  <a:buSzPct val="100000"/>
                </a:pPr>
                <a:r>
                  <a:rPr lang="en-US" sz="1200" i="0" kern="0">
                    <a:solidFill>
                      <a:srgbClr val="000000"/>
                    </a:solidFill>
                    <a:latin typeface="Cambria Math" panose="02040503050406030204" pitchFamily="18" charset="0"/>
                    <a:sym typeface="IBM Plex Sans Light"/>
                  </a:rPr>
                  <a:t>⟨𝑂_𝑠𝑡𝑟^𝑧 ⟩_(</a:t>
                </a:r>
                <a:r>
                  <a:rPr lang="en-US" sz="1200" b="0" i="0" kern="0">
                    <a:solidFill>
                      <a:srgbClr val="000000"/>
                    </a:solidFill>
                    <a:latin typeface="Cambria Math" panose="02040503050406030204" pitchFamily="18" charset="0"/>
                    <a:sym typeface="IBM Plex Sans Light"/>
                  </a:rPr>
                  <a:t>𝑖,𝑗)=−4/9</a:t>
                </a:r>
                <a:endParaRPr lang="en-US" sz="1200" kern="0" dirty="0">
                  <a:solidFill>
                    <a:srgbClr val="000000"/>
                  </a:solidFill>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solidFill>
                    <a:srgbClr val="000000"/>
                  </a:solidFill>
                  <a:sym typeface="IBM Plex Sans Light"/>
                </a:endParaRPr>
              </a:p>
              <a:p>
                <a:endParaRPr lang="en-BR"/>
              </a:p>
            </p:txBody>
          </p:sp>
        </mc:Fallback>
      </mc:AlternateContent>
      <p:sp>
        <p:nvSpPr>
          <p:cNvPr id="4" name="Slide Number Placeholder 3">
            <a:extLst>
              <a:ext uri="{FF2B5EF4-FFF2-40B4-BE49-F238E27FC236}">
                <a16:creationId xmlns:a16="http://schemas.microsoft.com/office/drawing/2014/main" id="{B6A7AC21-38B2-97B0-9583-DAB8105C4E0C}"/>
              </a:ext>
            </a:extLst>
          </p:cNvPr>
          <p:cNvSpPr>
            <a:spLocks noGrp="1"/>
          </p:cNvSpPr>
          <p:nvPr>
            <p:ph type="sldNum" sz="quarter" idx="5"/>
          </p:nvPr>
        </p:nvSpPr>
        <p:spPr/>
        <p:txBody>
          <a:bodyPr/>
          <a:lstStyle/>
          <a:p>
            <a:fld id="{6E2E38B8-B0B4-AD41-AC6E-B781F46A9FD3}" type="slidenum">
              <a:rPr lang="en-US" smtClean="0"/>
              <a:pPr/>
              <a:t>39</a:t>
            </a:fld>
            <a:endParaRPr lang="en-US"/>
          </a:p>
        </p:txBody>
      </p:sp>
      <p:sp>
        <p:nvSpPr>
          <p:cNvPr id="5" name="Footer Placeholder 4">
            <a:extLst>
              <a:ext uri="{FF2B5EF4-FFF2-40B4-BE49-F238E27FC236}">
                <a16:creationId xmlns:a16="http://schemas.microsoft.com/office/drawing/2014/main" id="{0FF6E177-01A9-6071-B346-13404CC713DF}"/>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76334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5B0A0-9A22-D2A0-76C5-942A46758E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3E841-5A56-7725-C023-FD2313C2968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4AC9E96-0A3C-28DF-3BE7-261049CCE129}"/>
              </a:ext>
            </a:extLst>
          </p:cNvPr>
          <p:cNvSpPr>
            <a:spLocks noGrp="1"/>
          </p:cNvSpPr>
          <p:nvPr>
            <p:ph type="body" idx="1"/>
          </p:nvPr>
        </p:nvSpPr>
        <p:spPr/>
        <p:txBody>
          <a:bodyPr/>
          <a:lstStyle/>
          <a:p>
            <a:r>
              <a:rPr lang="en-US" dirty="0"/>
              <a:t>And while we know that building dynamic circuits is an essential ingredient for quantum error correction, it is also interesting to ask – can they be used to discover and realize new quantum algorithms and applications along the way?</a:t>
            </a:r>
            <a:endParaRPr lang="en-BR"/>
          </a:p>
        </p:txBody>
      </p:sp>
      <p:sp>
        <p:nvSpPr>
          <p:cNvPr id="4" name="Slide Number Placeholder 3">
            <a:extLst>
              <a:ext uri="{FF2B5EF4-FFF2-40B4-BE49-F238E27FC236}">
                <a16:creationId xmlns:a16="http://schemas.microsoft.com/office/drawing/2014/main" id="{825E4A61-399F-1166-E0F6-6056F81FC43D}"/>
              </a:ext>
            </a:extLst>
          </p:cNvPr>
          <p:cNvSpPr>
            <a:spLocks noGrp="1"/>
          </p:cNvSpPr>
          <p:nvPr>
            <p:ph type="sldNum" sz="quarter" idx="5"/>
          </p:nvPr>
        </p:nvSpPr>
        <p:spPr/>
        <p:txBody>
          <a:bodyPr/>
          <a:lstStyle/>
          <a:p>
            <a:fld id="{6E2E38B8-B0B4-AD41-AC6E-B781F46A9FD3}" type="slidenum">
              <a:rPr lang="en-US" smtClean="0"/>
              <a:pPr/>
              <a:t>4</a:t>
            </a:fld>
            <a:endParaRPr lang="en-US"/>
          </a:p>
        </p:txBody>
      </p:sp>
      <p:sp>
        <p:nvSpPr>
          <p:cNvPr id="5" name="Footer Placeholder 4">
            <a:extLst>
              <a:ext uri="{FF2B5EF4-FFF2-40B4-BE49-F238E27FC236}">
                <a16:creationId xmlns:a16="http://schemas.microsoft.com/office/drawing/2014/main" id="{3BA5FEEF-53BD-A12E-CD6A-0A6E8479940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273541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6D00-3CC8-AA0E-79B2-9AC42FB9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049AB-660A-E95B-9ED0-1B9E500A76C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1717C86-6E16-80B8-921A-04DA6ACADA15}"/>
              </a:ext>
            </a:extLst>
          </p:cNvPr>
          <p:cNvSpPr>
            <a:spLocks noGrp="1"/>
          </p:cNvSpPr>
          <p:nvPr>
            <p:ph type="body" idx="1"/>
          </p:nvPr>
        </p:nvSpPr>
        <p:spPr/>
        <p:txBody>
          <a:bodyPr/>
          <a:lstStyle/>
          <a:p>
            <a:r>
              <a:rPr lang="en-US" dirty="0"/>
              <a:t>So, let’s start with state preparation with unitary only circuit. </a:t>
            </a:r>
            <a:endParaRPr lang="en-BR"/>
          </a:p>
        </p:txBody>
      </p:sp>
      <p:sp>
        <p:nvSpPr>
          <p:cNvPr id="4" name="Slide Number Placeholder 3">
            <a:extLst>
              <a:ext uri="{FF2B5EF4-FFF2-40B4-BE49-F238E27FC236}">
                <a16:creationId xmlns:a16="http://schemas.microsoft.com/office/drawing/2014/main" id="{B08A86B6-E222-0570-5248-D08734AE9F80}"/>
              </a:ext>
            </a:extLst>
          </p:cNvPr>
          <p:cNvSpPr>
            <a:spLocks noGrp="1"/>
          </p:cNvSpPr>
          <p:nvPr>
            <p:ph type="sldNum" sz="quarter" idx="5"/>
          </p:nvPr>
        </p:nvSpPr>
        <p:spPr/>
        <p:txBody>
          <a:bodyPr/>
          <a:lstStyle/>
          <a:p>
            <a:fld id="{6E2E38B8-B0B4-AD41-AC6E-B781F46A9FD3}" type="slidenum">
              <a:rPr lang="en-US" smtClean="0"/>
              <a:pPr/>
              <a:t>40</a:t>
            </a:fld>
            <a:endParaRPr lang="en-US"/>
          </a:p>
        </p:txBody>
      </p:sp>
      <p:sp>
        <p:nvSpPr>
          <p:cNvPr id="5" name="Footer Placeholder 4">
            <a:extLst>
              <a:ext uri="{FF2B5EF4-FFF2-40B4-BE49-F238E27FC236}">
                <a16:creationId xmlns:a16="http://schemas.microsoft.com/office/drawing/2014/main" id="{09115FFC-FC24-B9D6-9C09-6143E3D0D386}"/>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90544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C0F10-80EB-80B1-E1FF-C45E238A8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36377-F4A7-95F3-F1C6-9B52361622B0}"/>
              </a:ext>
            </a:extLst>
          </p:cNvPr>
          <p:cNvSpPr>
            <a:spLocks noGrp="1" noRot="1" noChangeAspect="1"/>
          </p:cNvSpPr>
          <p:nvPr>
            <p:ph type="sldImg"/>
          </p:nvPr>
        </p:nvSpPr>
        <p:spPr>
          <a:xfrm>
            <a:off x="206375" y="228600"/>
            <a:ext cx="6419850" cy="3611563"/>
          </a:xfrm>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ADC362DD-EC75-D266-2C54-967C7C5AFD0F}"/>
                  </a:ext>
                </a:extLst>
              </p:cNvPr>
              <p:cNvSpPr>
                <a:spLocks noGrp="1"/>
              </p:cNvSpPr>
              <p:nvPr>
                <p:ph type="body" idx="1"/>
              </p:nvPr>
            </p:nvSpPr>
            <p:spPr/>
            <p:txBody>
              <a:bodyPr/>
              <a:lstStyle/>
              <a:p>
                <a:r>
                  <a:rPr lang="en-US" dirty="0"/>
                  <a:t>With unitary gates, you can generate AKLT state in this ladder form, just like you might with GHZ state preparation. Each of these red blocks is made of 3-qubits, where you need seven layers of CZ gates along with 10 single qubit gates. By using fractional gates, you can reduce the number of 2Q gates down to 6, but for this talk, I will only show results without using fractional gates.</a:t>
                </a:r>
                <a:endParaRPr lang="en-BR"/>
              </a:p>
            </p:txBody>
          </p:sp>
        </mc:Choice>
        <mc:Fallback xmlns="">
          <p:sp>
            <p:nvSpPr>
              <p:cNvPr id="3" name="Notes Placeholder 2">
                <a:extLst>
                  <a:ext uri="{FF2B5EF4-FFF2-40B4-BE49-F238E27FC236}">
                    <a16:creationId xmlns:a16="http://schemas.microsoft.com/office/drawing/2014/main" id="{ADC362DD-EC75-D266-2C54-967C7C5AFD0F}"/>
                  </a:ext>
                </a:extLst>
              </p:cNvPr>
              <p:cNvSpPr>
                <a:spLocks noGrp="1"/>
              </p:cNvSpPr>
              <p:nvPr>
                <p:ph type="body" idx="1"/>
              </p:nvPr>
            </p:nvSpPr>
            <p:spPr/>
            <p:txBody>
              <a:bodyPr/>
              <a:lstStyle/>
              <a:p>
                <a:r>
                  <a:rPr lang="en-US" sz="800" b="0" i="0" kern="0">
                    <a:solidFill>
                      <a:srgbClr val="000000"/>
                    </a:solidFill>
                    <a:latin typeface="Cambria Math" panose="02040503050406030204" pitchFamily="18" charset="0"/>
                    <a:ea typeface="+mn-ea"/>
                    <a:cs typeface="+mn-cs"/>
                    <a:sym typeface="IBM Plex Sans Light"/>
                  </a:rPr>
                  <a:t>𝑁_"sites" =30</a:t>
                </a:r>
                <a:r>
                  <a:rPr lang="en-US" sz="800" b="0" i="0" kern="0" dirty="0">
                    <a:solidFill>
                      <a:srgbClr val="000000"/>
                    </a:solidFill>
                    <a:latin typeface="IBM Plex Sans Light" panose="020B0503050203000203" pitchFamily="34" charset="0"/>
                    <a:ea typeface="+mn-ea"/>
                    <a:cs typeface="+mn-cs"/>
                    <a:sym typeface="IBM Plex Sans Light"/>
                  </a:rPr>
                  <a:t> </a:t>
                </a:r>
                <a:endParaRPr lang="en-BR"/>
              </a:p>
            </p:txBody>
          </p:sp>
        </mc:Fallback>
      </mc:AlternateContent>
      <p:sp>
        <p:nvSpPr>
          <p:cNvPr id="4" name="Slide Number Placeholder 3">
            <a:extLst>
              <a:ext uri="{FF2B5EF4-FFF2-40B4-BE49-F238E27FC236}">
                <a16:creationId xmlns:a16="http://schemas.microsoft.com/office/drawing/2014/main" id="{6B48E010-1367-F0E8-298B-5D52838902E7}"/>
              </a:ext>
            </a:extLst>
          </p:cNvPr>
          <p:cNvSpPr>
            <a:spLocks noGrp="1"/>
          </p:cNvSpPr>
          <p:nvPr>
            <p:ph type="sldNum" sz="quarter" idx="5"/>
          </p:nvPr>
        </p:nvSpPr>
        <p:spPr/>
        <p:txBody>
          <a:bodyPr/>
          <a:lstStyle/>
          <a:p>
            <a:fld id="{6E2E38B8-B0B4-AD41-AC6E-B781F46A9FD3}" type="slidenum">
              <a:rPr lang="en-US" smtClean="0"/>
              <a:pPr/>
              <a:t>41</a:t>
            </a:fld>
            <a:endParaRPr lang="en-US"/>
          </a:p>
        </p:txBody>
      </p:sp>
      <p:sp>
        <p:nvSpPr>
          <p:cNvPr id="5" name="Footer Placeholder 4">
            <a:extLst>
              <a:ext uri="{FF2B5EF4-FFF2-40B4-BE49-F238E27FC236}">
                <a16:creationId xmlns:a16="http://schemas.microsoft.com/office/drawing/2014/main" id="{3037FEC5-144B-93F0-C548-6E3989EDB044}"/>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977662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10298-2CB4-5DEC-4B4B-A0FDEB7AB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7E7CE-AED8-498F-0DAB-5D32477309C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8BC16EE-1A78-E9AC-9BFF-AC607DF6B318}"/>
              </a:ext>
            </a:extLst>
          </p:cNvPr>
          <p:cNvSpPr>
            <a:spLocks noGrp="1"/>
          </p:cNvSpPr>
          <p:nvPr>
            <p:ph type="body" idx="1"/>
          </p:nvPr>
        </p:nvSpPr>
        <p:spPr/>
        <p:txBody>
          <a:bodyPr/>
          <a:lstStyle/>
          <a:p>
            <a:r>
              <a:rPr lang="en-US" dirty="0"/>
              <a:t>In </a:t>
            </a:r>
            <a:r>
              <a:rPr lang="en-US" dirty="0" err="1"/>
              <a:t>qiskit</a:t>
            </a:r>
            <a:r>
              <a:rPr lang="en-US" dirty="0"/>
              <a:t>, you can use the circuit drawer to see how the circuit depth might grow, but this type of drawing doesn’t have any concept of timing. While there are tools such as “</a:t>
            </a:r>
            <a:r>
              <a:rPr lang="en-US" dirty="0" err="1"/>
              <a:t>timeline_drawer</a:t>
            </a:r>
            <a:r>
              <a:rPr lang="en-US" dirty="0"/>
              <a:t>” you can use for static circuit, it doesn’t return the absolute timing that the low-level compiler might generate.</a:t>
            </a:r>
            <a:endParaRPr lang="en-BR"/>
          </a:p>
        </p:txBody>
      </p:sp>
      <p:sp>
        <p:nvSpPr>
          <p:cNvPr id="4" name="Slide Number Placeholder 3">
            <a:extLst>
              <a:ext uri="{FF2B5EF4-FFF2-40B4-BE49-F238E27FC236}">
                <a16:creationId xmlns:a16="http://schemas.microsoft.com/office/drawing/2014/main" id="{386DD66C-3EC4-6B61-E051-00689E5EF265}"/>
              </a:ext>
            </a:extLst>
          </p:cNvPr>
          <p:cNvSpPr>
            <a:spLocks noGrp="1"/>
          </p:cNvSpPr>
          <p:nvPr>
            <p:ph type="sldNum" sz="quarter" idx="5"/>
          </p:nvPr>
        </p:nvSpPr>
        <p:spPr/>
        <p:txBody>
          <a:bodyPr/>
          <a:lstStyle/>
          <a:p>
            <a:fld id="{6E2E38B8-B0B4-AD41-AC6E-B781F46A9FD3}" type="slidenum">
              <a:rPr lang="en-US" smtClean="0"/>
              <a:pPr/>
              <a:t>42</a:t>
            </a:fld>
            <a:endParaRPr lang="en-US"/>
          </a:p>
        </p:txBody>
      </p:sp>
      <p:sp>
        <p:nvSpPr>
          <p:cNvPr id="5" name="Footer Placeholder 4">
            <a:extLst>
              <a:ext uri="{FF2B5EF4-FFF2-40B4-BE49-F238E27FC236}">
                <a16:creationId xmlns:a16="http://schemas.microsoft.com/office/drawing/2014/main" id="{580F214F-2962-0941-F320-AB4110F257CE}"/>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19972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8B58-6534-CE35-F610-636925C5F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C2147-D9EF-FDC9-1136-9126C1EB700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760FE07-31E6-5200-52B1-FC21B855DEC8}"/>
              </a:ext>
            </a:extLst>
          </p:cNvPr>
          <p:cNvSpPr>
            <a:spLocks noGrp="1"/>
          </p:cNvSpPr>
          <p:nvPr>
            <p:ph type="body" idx="1"/>
          </p:nvPr>
        </p:nvSpPr>
        <p:spPr/>
        <p:txBody>
          <a:bodyPr/>
          <a:lstStyle/>
          <a:p>
            <a:r>
              <a:rPr lang="en-US" dirty="0"/>
              <a:t>So let’s see how this circuit might look using a new visualization tool that is returned with the job result. This tool can help you optimize and debug your circuit.</a:t>
            </a:r>
            <a:endParaRPr lang="en-BR"/>
          </a:p>
        </p:txBody>
      </p:sp>
      <p:sp>
        <p:nvSpPr>
          <p:cNvPr id="4" name="Slide Number Placeholder 3">
            <a:extLst>
              <a:ext uri="{FF2B5EF4-FFF2-40B4-BE49-F238E27FC236}">
                <a16:creationId xmlns:a16="http://schemas.microsoft.com/office/drawing/2014/main" id="{B5FC7C17-5EAB-2C91-11A0-92802E26A6F8}"/>
              </a:ext>
            </a:extLst>
          </p:cNvPr>
          <p:cNvSpPr>
            <a:spLocks noGrp="1"/>
          </p:cNvSpPr>
          <p:nvPr>
            <p:ph type="sldNum" sz="quarter" idx="5"/>
          </p:nvPr>
        </p:nvSpPr>
        <p:spPr/>
        <p:txBody>
          <a:bodyPr/>
          <a:lstStyle/>
          <a:p>
            <a:fld id="{6E2E38B8-B0B4-AD41-AC6E-B781F46A9FD3}" type="slidenum">
              <a:rPr lang="en-US" smtClean="0"/>
              <a:pPr/>
              <a:t>43</a:t>
            </a:fld>
            <a:endParaRPr lang="en-US"/>
          </a:p>
        </p:txBody>
      </p:sp>
      <p:sp>
        <p:nvSpPr>
          <p:cNvPr id="5" name="Footer Placeholder 4">
            <a:extLst>
              <a:ext uri="{FF2B5EF4-FFF2-40B4-BE49-F238E27FC236}">
                <a16:creationId xmlns:a16="http://schemas.microsoft.com/office/drawing/2014/main" id="{01ECDFF7-75E9-42B4-E755-AD16F2C1A15C}"/>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290026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3BB0A-D886-E080-77B5-BFFEDB29B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F06DE-CF45-3EA8-2B9D-E87EA5994085}"/>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851A749-B3D0-584A-CBA6-8A40742B9C47}"/>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b="0" i="0" kern="0" dirty="0">
                <a:solidFill>
                  <a:srgbClr val="000000"/>
                </a:solidFill>
                <a:latin typeface="IBM Plex Sans Light" panose="020B0503050203000203" pitchFamily="34" charset="0"/>
                <a:ea typeface="+mn-ea"/>
                <a:cs typeface="+mn-cs"/>
                <a:sym typeface="IBM Plex Sans Light"/>
              </a:rPr>
              <a:t>To the right, is part of what a job result can return to users in its metadata. Here, the qubits are ordered in physical qubits numbering, top to bottom, so it doesn’t look exactly like the way it looks to the left, that are drawn with virtual qubits ordering. These green blocks represents 2Q gates, while purple blocks are from measurement instructions, and the bottom shifted purple block represents measurement capture. As you see and would expect, as you increase the number of sites in a ladder, the depth of the circuit will increase. Circuit duration is another information you can pull from the metadata returned with </a:t>
            </a:r>
            <a:r>
              <a:rPr lang="en-US" sz="1200" b="0" i="0" kern="0" dirty="0" err="1">
                <a:solidFill>
                  <a:srgbClr val="000000"/>
                </a:solidFill>
                <a:latin typeface="IBM Plex Sans Light" panose="020B0503050203000203" pitchFamily="34" charset="0"/>
                <a:ea typeface="+mn-ea"/>
                <a:cs typeface="+mn-cs"/>
                <a:sym typeface="IBM Plex Sans Light"/>
              </a:rPr>
              <a:t>job.result</a:t>
            </a:r>
            <a:r>
              <a:rPr lang="en-US" sz="1200" b="0" i="0" kern="0" dirty="0">
                <a:solidFill>
                  <a:srgbClr val="000000"/>
                </a:solidFill>
                <a:latin typeface="IBM Plex Sans Light" panose="020B0503050203000203" pitchFamily="34" charset="0"/>
                <a:ea typeface="+mn-ea"/>
                <a:cs typeface="+mn-cs"/>
                <a:sym typeface="IBM Plex Sans Light"/>
              </a:rPr>
              <a:t>. You can learn more on how to use this beta feature during the tutorial session.</a:t>
            </a:r>
          </a:p>
        </p:txBody>
      </p:sp>
      <p:sp>
        <p:nvSpPr>
          <p:cNvPr id="4" name="Slide Number Placeholder 3">
            <a:extLst>
              <a:ext uri="{FF2B5EF4-FFF2-40B4-BE49-F238E27FC236}">
                <a16:creationId xmlns:a16="http://schemas.microsoft.com/office/drawing/2014/main" id="{339CD319-5AA2-04B5-5619-5F8428AB49BF}"/>
              </a:ext>
            </a:extLst>
          </p:cNvPr>
          <p:cNvSpPr>
            <a:spLocks noGrp="1"/>
          </p:cNvSpPr>
          <p:nvPr>
            <p:ph type="sldNum" sz="quarter" idx="5"/>
          </p:nvPr>
        </p:nvSpPr>
        <p:spPr/>
        <p:txBody>
          <a:bodyPr/>
          <a:lstStyle/>
          <a:p>
            <a:fld id="{6E2E38B8-B0B4-AD41-AC6E-B781F46A9FD3}" type="slidenum">
              <a:rPr lang="en-US" smtClean="0"/>
              <a:pPr/>
              <a:t>44</a:t>
            </a:fld>
            <a:endParaRPr lang="en-US"/>
          </a:p>
        </p:txBody>
      </p:sp>
      <p:sp>
        <p:nvSpPr>
          <p:cNvPr id="5" name="Footer Placeholder 4">
            <a:extLst>
              <a:ext uri="{FF2B5EF4-FFF2-40B4-BE49-F238E27FC236}">
                <a16:creationId xmlns:a16="http://schemas.microsoft.com/office/drawing/2014/main" id="{DB0349B4-2F09-6FB1-DC76-C5B2BCF1817C}"/>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548859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A00B8-9F0D-BDE6-2004-7270BBAAF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5E814-CA4C-F331-CC63-C98CDB67F0D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7B3630E-A4B2-297D-721C-C8058740D8F9}"/>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0" dirty="0">
                <a:solidFill>
                  <a:srgbClr val="000000"/>
                </a:solidFill>
                <a:sym typeface="IBM Plex Sans Light"/>
              </a:rPr>
              <a:t>Now, let’s see what the string order of lengths=10 at </a:t>
            </a:r>
            <a:r>
              <a:rPr lang="en-US" sz="1200" kern="0" dirty="0" err="1">
                <a:solidFill>
                  <a:srgbClr val="000000"/>
                </a:solidFill>
                <a:sym typeface="IBM Plex Sans Light"/>
              </a:rPr>
              <a:t>Nsites</a:t>
            </a:r>
            <a:r>
              <a:rPr lang="en-US" sz="1200" kern="0" dirty="0">
                <a:solidFill>
                  <a:srgbClr val="000000"/>
                </a:solidFill>
                <a:sym typeface="IBM Plex Sans Light"/>
              </a:rPr>
              <a:t>=30 looks like. When preparing the circuit unitarily, you need 62 qubits, and the total duration of the circuit is over 16us.</a:t>
            </a:r>
            <a:endParaRPr lang="en-US" kern="0" dirty="0">
              <a:solidFill>
                <a:srgbClr val="000000"/>
              </a:solidFill>
              <a:sym typeface="IBM Plex Sans Light"/>
            </a:endParaRPr>
          </a:p>
          <a:p>
            <a:endParaRPr lang="en-BR"/>
          </a:p>
        </p:txBody>
      </p:sp>
      <p:sp>
        <p:nvSpPr>
          <p:cNvPr id="4" name="Slide Number Placeholder 3">
            <a:extLst>
              <a:ext uri="{FF2B5EF4-FFF2-40B4-BE49-F238E27FC236}">
                <a16:creationId xmlns:a16="http://schemas.microsoft.com/office/drawing/2014/main" id="{107B3B9D-1C81-6469-FE98-E0AB6DAC086F}"/>
              </a:ext>
            </a:extLst>
          </p:cNvPr>
          <p:cNvSpPr>
            <a:spLocks noGrp="1"/>
          </p:cNvSpPr>
          <p:nvPr>
            <p:ph type="sldNum" sz="quarter" idx="5"/>
          </p:nvPr>
        </p:nvSpPr>
        <p:spPr/>
        <p:txBody>
          <a:bodyPr/>
          <a:lstStyle/>
          <a:p>
            <a:fld id="{6E2E38B8-B0B4-AD41-AC6E-B781F46A9FD3}" type="slidenum">
              <a:rPr lang="en-US" smtClean="0"/>
              <a:pPr/>
              <a:t>45</a:t>
            </a:fld>
            <a:endParaRPr lang="en-US"/>
          </a:p>
        </p:txBody>
      </p:sp>
      <p:sp>
        <p:nvSpPr>
          <p:cNvPr id="5" name="Footer Placeholder 4">
            <a:extLst>
              <a:ext uri="{FF2B5EF4-FFF2-40B4-BE49-F238E27FC236}">
                <a16:creationId xmlns:a16="http://schemas.microsoft.com/office/drawing/2014/main" id="{F4EDA99C-691E-F0D3-7CFA-64DF78CED088}"/>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86205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91566-AAC0-DB0F-F596-506E2D933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CE017-806C-5EDC-181E-81FCCDC6E53F}"/>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2FD6906-03C1-FE5B-115D-FD920424EA4C}"/>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0" dirty="0">
                <a:solidFill>
                  <a:srgbClr val="000000"/>
                </a:solidFill>
                <a:sym typeface="IBM Plex Sans Light"/>
              </a:rPr>
              <a:t>Looking at the histogram of length=10 string orders, you see there is a wide distribution of the expectation values across 21 different chains, but all non-zero. Remember that the measured expectation value should actually be the same for all different chains</a:t>
            </a:r>
            <a:endParaRPr lang="en-US" kern="0" dirty="0">
              <a:solidFill>
                <a:srgbClr val="000000"/>
              </a:solidFill>
              <a:sym typeface="IBM Plex Sans Light"/>
            </a:endParaRPr>
          </a:p>
          <a:p>
            <a:endParaRPr lang="en-BR"/>
          </a:p>
        </p:txBody>
      </p:sp>
      <p:sp>
        <p:nvSpPr>
          <p:cNvPr id="4" name="Slide Number Placeholder 3">
            <a:extLst>
              <a:ext uri="{FF2B5EF4-FFF2-40B4-BE49-F238E27FC236}">
                <a16:creationId xmlns:a16="http://schemas.microsoft.com/office/drawing/2014/main" id="{3895005E-E4F9-7EEC-9845-31C5242246D4}"/>
              </a:ext>
            </a:extLst>
          </p:cNvPr>
          <p:cNvSpPr>
            <a:spLocks noGrp="1"/>
          </p:cNvSpPr>
          <p:nvPr>
            <p:ph type="sldNum" sz="quarter" idx="5"/>
          </p:nvPr>
        </p:nvSpPr>
        <p:spPr/>
        <p:txBody>
          <a:bodyPr/>
          <a:lstStyle/>
          <a:p>
            <a:fld id="{6E2E38B8-B0B4-AD41-AC6E-B781F46A9FD3}" type="slidenum">
              <a:rPr lang="en-US" smtClean="0"/>
              <a:pPr/>
              <a:t>46</a:t>
            </a:fld>
            <a:endParaRPr lang="en-US"/>
          </a:p>
        </p:txBody>
      </p:sp>
      <p:sp>
        <p:nvSpPr>
          <p:cNvPr id="5" name="Footer Placeholder 4">
            <a:extLst>
              <a:ext uri="{FF2B5EF4-FFF2-40B4-BE49-F238E27FC236}">
                <a16:creationId xmlns:a16="http://schemas.microsoft.com/office/drawing/2014/main" id="{656A90E0-DC43-D41D-6F49-C40003521A81}"/>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9156543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116D2-C91E-BFD3-8A26-2B42C0B7E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D8B349-34BC-387F-2B51-6B2D7F2584AF}"/>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13F68DC-F986-0586-D2AE-54B6EC200D73}"/>
              </a:ext>
            </a:extLst>
          </p:cNvPr>
          <p:cNvSpPr>
            <a:spLocks noGrp="1"/>
          </p:cNvSpPr>
          <p:nvPr>
            <p:ph type="body" idx="1"/>
          </p:nvPr>
        </p:nvSpPr>
        <p:spPr/>
        <p:txBody>
          <a:bodyPr/>
          <a:lstStyle/>
          <a:p>
            <a:r>
              <a:rPr lang="en-US" dirty="0"/>
              <a:t>Now, by using measurement based approach, you can generate AKLT state in post-processing, with constant depth. With this approach, you need more ancilla qubits to do so. For N-site=30 example, we now need 90 total qubits. </a:t>
            </a:r>
            <a:endParaRPr lang="en-BR"/>
          </a:p>
        </p:txBody>
      </p:sp>
      <p:sp>
        <p:nvSpPr>
          <p:cNvPr id="4" name="Slide Number Placeholder 3">
            <a:extLst>
              <a:ext uri="{FF2B5EF4-FFF2-40B4-BE49-F238E27FC236}">
                <a16:creationId xmlns:a16="http://schemas.microsoft.com/office/drawing/2014/main" id="{EE5C3520-3132-9040-0FB2-85DF5631299B}"/>
              </a:ext>
            </a:extLst>
          </p:cNvPr>
          <p:cNvSpPr>
            <a:spLocks noGrp="1"/>
          </p:cNvSpPr>
          <p:nvPr>
            <p:ph type="sldNum" sz="quarter" idx="5"/>
          </p:nvPr>
        </p:nvSpPr>
        <p:spPr/>
        <p:txBody>
          <a:bodyPr/>
          <a:lstStyle/>
          <a:p>
            <a:fld id="{6E2E38B8-B0B4-AD41-AC6E-B781F46A9FD3}" type="slidenum">
              <a:rPr lang="en-US" smtClean="0"/>
              <a:pPr/>
              <a:t>47</a:t>
            </a:fld>
            <a:endParaRPr lang="en-US"/>
          </a:p>
        </p:txBody>
      </p:sp>
      <p:sp>
        <p:nvSpPr>
          <p:cNvPr id="5" name="Footer Placeholder 4">
            <a:extLst>
              <a:ext uri="{FF2B5EF4-FFF2-40B4-BE49-F238E27FC236}">
                <a16:creationId xmlns:a16="http://schemas.microsoft.com/office/drawing/2014/main" id="{F369D238-990F-4D97-B5A6-6C97A409C2F3}"/>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9437475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EF143-852A-5D41-BFEE-3F49EBFDBA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4A0A0-5003-209E-3ACB-7A6F1A59DE74}"/>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C8D1DF0-CECB-52CD-E58F-8BFDF4959EB8}"/>
              </a:ext>
            </a:extLst>
          </p:cNvPr>
          <p:cNvSpPr>
            <a:spLocks noGrp="1"/>
          </p:cNvSpPr>
          <p:nvPr>
            <p:ph type="body" idx="1"/>
          </p:nvPr>
        </p:nvSpPr>
        <p:spPr/>
        <p:txBody>
          <a:bodyPr/>
          <a:lstStyle/>
          <a:p>
            <a:r>
              <a:rPr lang="en-US" dirty="0"/>
              <a:t>But as you can see in this circuit, there is only one layer of these red blocks. As you increase the number of N-sites, you increase the number of ancilla qubits, but not the depth. </a:t>
            </a:r>
            <a:endParaRPr lang="en-BR"/>
          </a:p>
        </p:txBody>
      </p:sp>
      <p:sp>
        <p:nvSpPr>
          <p:cNvPr id="4" name="Slide Number Placeholder 3">
            <a:extLst>
              <a:ext uri="{FF2B5EF4-FFF2-40B4-BE49-F238E27FC236}">
                <a16:creationId xmlns:a16="http://schemas.microsoft.com/office/drawing/2014/main" id="{8170F299-8192-C74C-DA55-0713902A78D2}"/>
              </a:ext>
            </a:extLst>
          </p:cNvPr>
          <p:cNvSpPr>
            <a:spLocks noGrp="1"/>
          </p:cNvSpPr>
          <p:nvPr>
            <p:ph type="sldNum" sz="quarter" idx="5"/>
          </p:nvPr>
        </p:nvSpPr>
        <p:spPr/>
        <p:txBody>
          <a:bodyPr/>
          <a:lstStyle/>
          <a:p>
            <a:fld id="{6E2E38B8-B0B4-AD41-AC6E-B781F46A9FD3}" type="slidenum">
              <a:rPr lang="en-US" smtClean="0"/>
              <a:pPr/>
              <a:t>48</a:t>
            </a:fld>
            <a:endParaRPr lang="en-US"/>
          </a:p>
        </p:txBody>
      </p:sp>
      <p:sp>
        <p:nvSpPr>
          <p:cNvPr id="5" name="Footer Placeholder 4">
            <a:extLst>
              <a:ext uri="{FF2B5EF4-FFF2-40B4-BE49-F238E27FC236}">
                <a16:creationId xmlns:a16="http://schemas.microsoft.com/office/drawing/2014/main" id="{439FFBA1-78A3-5645-3E89-C36E5DB9559E}"/>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030757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C523F-B76F-296A-024C-E1BE4E4AE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3FDA84-28CA-C1A4-E076-EC99D404795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78B95FF-794B-0D29-865D-61BD22D67E30}"/>
              </a:ext>
            </a:extLst>
          </p:cNvPr>
          <p:cNvSpPr>
            <a:spLocks noGrp="1"/>
          </p:cNvSpPr>
          <p:nvPr>
            <p:ph type="body" idx="1"/>
          </p:nvPr>
        </p:nvSpPr>
        <p:spPr/>
        <p:txBody>
          <a:bodyPr/>
          <a:lstStyle/>
          <a:p>
            <a:r>
              <a:rPr lang="en-US" dirty="0"/>
              <a:t>You can checkout the scheduled circuit for this too. In this scheduled circuits, all the measurements, including the ones used for fusion, are played simultaneously with terminal measurements, making this circuit very shallow.</a:t>
            </a:r>
            <a:endParaRPr lang="en-BR"/>
          </a:p>
        </p:txBody>
      </p:sp>
      <p:sp>
        <p:nvSpPr>
          <p:cNvPr id="4" name="Slide Number Placeholder 3">
            <a:extLst>
              <a:ext uri="{FF2B5EF4-FFF2-40B4-BE49-F238E27FC236}">
                <a16:creationId xmlns:a16="http://schemas.microsoft.com/office/drawing/2014/main" id="{80AFBE09-AB8C-38CB-84CA-7DAEFB991985}"/>
              </a:ext>
            </a:extLst>
          </p:cNvPr>
          <p:cNvSpPr>
            <a:spLocks noGrp="1"/>
          </p:cNvSpPr>
          <p:nvPr>
            <p:ph type="sldNum" sz="quarter" idx="5"/>
          </p:nvPr>
        </p:nvSpPr>
        <p:spPr/>
        <p:txBody>
          <a:bodyPr/>
          <a:lstStyle/>
          <a:p>
            <a:fld id="{6E2E38B8-B0B4-AD41-AC6E-B781F46A9FD3}" type="slidenum">
              <a:rPr lang="en-US" smtClean="0"/>
              <a:pPr/>
              <a:t>49</a:t>
            </a:fld>
            <a:endParaRPr lang="en-US"/>
          </a:p>
        </p:txBody>
      </p:sp>
      <p:sp>
        <p:nvSpPr>
          <p:cNvPr id="5" name="Footer Placeholder 4">
            <a:extLst>
              <a:ext uri="{FF2B5EF4-FFF2-40B4-BE49-F238E27FC236}">
                <a16:creationId xmlns:a16="http://schemas.microsoft.com/office/drawing/2014/main" id="{403198E6-4E36-E047-36BD-3253A5378548}"/>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54839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73ED3-F936-1001-951E-7B35B77CCC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01E54-4A36-B84C-F141-2EE2340AEE0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4FF3B79-5279-0829-B64D-5563E8DC508B}"/>
              </a:ext>
            </a:extLst>
          </p:cNvPr>
          <p:cNvSpPr>
            <a:spLocks noGrp="1"/>
          </p:cNvSpPr>
          <p:nvPr>
            <p:ph type="body" idx="1"/>
          </p:nvPr>
        </p:nvSpPr>
        <p:spPr/>
        <p:txBody>
          <a:bodyPr/>
          <a:lstStyle/>
          <a:p>
            <a:r>
              <a:rPr lang="en-US" dirty="0"/>
              <a:t>So dynamic circuits are clearly more general than unitary circuits, but what makes them a promising tool in the near-term? </a:t>
            </a:r>
          </a:p>
          <a:p>
            <a:r>
              <a:rPr lang="en-US" dirty="0"/>
              <a:t>To illustrate this, let’s consider the spacetime resources needed for a quantum circuit – namely, spatial resources or the number of qubits required, and temporal resources or depth of the circuit. Dynamic circuits have been shown to be useful in reducing both of these types of resources.</a:t>
            </a:r>
            <a:endParaRPr lang="en-BR"/>
          </a:p>
        </p:txBody>
      </p:sp>
      <p:sp>
        <p:nvSpPr>
          <p:cNvPr id="4" name="Slide Number Placeholder 3">
            <a:extLst>
              <a:ext uri="{FF2B5EF4-FFF2-40B4-BE49-F238E27FC236}">
                <a16:creationId xmlns:a16="http://schemas.microsoft.com/office/drawing/2014/main" id="{71872EB1-830C-6616-E38B-E97DAF9C38C9}"/>
              </a:ext>
            </a:extLst>
          </p:cNvPr>
          <p:cNvSpPr>
            <a:spLocks noGrp="1"/>
          </p:cNvSpPr>
          <p:nvPr>
            <p:ph type="sldNum" sz="quarter" idx="5"/>
          </p:nvPr>
        </p:nvSpPr>
        <p:spPr/>
        <p:txBody>
          <a:bodyPr/>
          <a:lstStyle/>
          <a:p>
            <a:fld id="{6E2E38B8-B0B4-AD41-AC6E-B781F46A9FD3}" type="slidenum">
              <a:rPr lang="en-US" smtClean="0"/>
              <a:pPr/>
              <a:t>5</a:t>
            </a:fld>
            <a:endParaRPr lang="en-US"/>
          </a:p>
        </p:txBody>
      </p:sp>
      <p:sp>
        <p:nvSpPr>
          <p:cNvPr id="5" name="Footer Placeholder 4">
            <a:extLst>
              <a:ext uri="{FF2B5EF4-FFF2-40B4-BE49-F238E27FC236}">
                <a16:creationId xmlns:a16="http://schemas.microsoft.com/office/drawing/2014/main" id="{781ADA75-AD6E-8AE9-E7E7-7CEC02F3AC01}"/>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70499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51FD4-C865-1C29-8F58-9EC1BAC69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1898CE-F985-D2CC-BC44-B1C0919E289F}"/>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266A1B93-9356-9CEF-373C-B8FB6E5251AB}"/>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0" dirty="0">
                <a:solidFill>
                  <a:srgbClr val="000000"/>
                </a:solidFill>
                <a:sym typeface="IBM Plex Sans Light"/>
              </a:rPr>
              <a:t>Here, I’m showing all 30 pairs of qubits used for 30 </a:t>
            </a:r>
            <a:r>
              <a:rPr lang="en-US" sz="1200" kern="0" dirty="0" err="1">
                <a:solidFill>
                  <a:srgbClr val="000000"/>
                </a:solidFill>
                <a:sym typeface="IBM Plex Sans Light"/>
              </a:rPr>
              <a:t>Nsites</a:t>
            </a:r>
            <a:r>
              <a:rPr lang="en-US" sz="1200" kern="0" dirty="0">
                <a:solidFill>
                  <a:srgbClr val="000000"/>
                </a:solidFill>
                <a:sym typeface="IBM Plex Sans Light"/>
              </a:rPr>
              <a:t> circled in black. You can see extra qubits in between that are used as ancilla qubits. The circuit to generate with this approach only took 3.8us,  which is more than 4 times faster than unitary only circuit.</a:t>
            </a:r>
            <a:endParaRPr lang="en-US" kern="0" dirty="0">
              <a:solidFill>
                <a:srgbClr val="000000"/>
              </a:solidFill>
              <a:sym typeface="IBM Plex Sans Light"/>
            </a:endParaRPr>
          </a:p>
          <a:p>
            <a:endParaRPr lang="en-BR"/>
          </a:p>
        </p:txBody>
      </p:sp>
      <p:sp>
        <p:nvSpPr>
          <p:cNvPr id="4" name="Slide Number Placeholder 3">
            <a:extLst>
              <a:ext uri="{FF2B5EF4-FFF2-40B4-BE49-F238E27FC236}">
                <a16:creationId xmlns:a16="http://schemas.microsoft.com/office/drawing/2014/main" id="{A6A09E18-EAE1-CFAB-59CD-DCC20AB2998E}"/>
              </a:ext>
            </a:extLst>
          </p:cNvPr>
          <p:cNvSpPr>
            <a:spLocks noGrp="1"/>
          </p:cNvSpPr>
          <p:nvPr>
            <p:ph type="sldNum" sz="quarter" idx="5"/>
          </p:nvPr>
        </p:nvSpPr>
        <p:spPr/>
        <p:txBody>
          <a:bodyPr/>
          <a:lstStyle/>
          <a:p>
            <a:fld id="{6E2E38B8-B0B4-AD41-AC6E-B781F46A9FD3}" type="slidenum">
              <a:rPr lang="en-US" smtClean="0"/>
              <a:pPr/>
              <a:t>50</a:t>
            </a:fld>
            <a:endParaRPr lang="en-US"/>
          </a:p>
        </p:txBody>
      </p:sp>
      <p:sp>
        <p:nvSpPr>
          <p:cNvPr id="5" name="Footer Placeholder 4">
            <a:extLst>
              <a:ext uri="{FF2B5EF4-FFF2-40B4-BE49-F238E27FC236}">
                <a16:creationId xmlns:a16="http://schemas.microsoft.com/office/drawing/2014/main" id="{C2914E38-4B5C-BE8A-B3D3-1F703A71008A}"/>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440279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1D4C-C58E-67AB-467E-D7FF874DC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A00B3-36E4-692D-9DAA-E2D9F3FB400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EA23E33D-4A5A-0793-5EFE-A7A3D433BDF9}"/>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0" dirty="0">
                <a:solidFill>
                  <a:srgbClr val="000000"/>
                </a:solidFill>
                <a:sym typeface="IBM Plex Sans Light"/>
              </a:rPr>
              <a:t>Looking at length-10 string orders histogram counts using measurement based approach, you can see the distribution going down, closer to the ideal value of -0.45 with smaller spread.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solidFill>
                <a:srgbClr val="000000"/>
              </a:solidFill>
              <a:sym typeface="IBM Plex Sans Light"/>
            </a:endParaRPr>
          </a:p>
          <a:p>
            <a:endParaRPr lang="en-BR"/>
          </a:p>
        </p:txBody>
      </p:sp>
      <p:sp>
        <p:nvSpPr>
          <p:cNvPr id="4" name="Slide Number Placeholder 3">
            <a:extLst>
              <a:ext uri="{FF2B5EF4-FFF2-40B4-BE49-F238E27FC236}">
                <a16:creationId xmlns:a16="http://schemas.microsoft.com/office/drawing/2014/main" id="{F4BBFB05-6323-8164-BBA4-EE49C023BE0A}"/>
              </a:ext>
            </a:extLst>
          </p:cNvPr>
          <p:cNvSpPr>
            <a:spLocks noGrp="1"/>
          </p:cNvSpPr>
          <p:nvPr>
            <p:ph type="sldNum" sz="quarter" idx="5"/>
          </p:nvPr>
        </p:nvSpPr>
        <p:spPr/>
        <p:txBody>
          <a:bodyPr/>
          <a:lstStyle/>
          <a:p>
            <a:fld id="{6E2E38B8-B0B4-AD41-AC6E-B781F46A9FD3}" type="slidenum">
              <a:rPr lang="en-US" smtClean="0"/>
              <a:pPr/>
              <a:t>51</a:t>
            </a:fld>
            <a:endParaRPr lang="en-US"/>
          </a:p>
        </p:txBody>
      </p:sp>
      <p:sp>
        <p:nvSpPr>
          <p:cNvPr id="5" name="Footer Placeholder 4">
            <a:extLst>
              <a:ext uri="{FF2B5EF4-FFF2-40B4-BE49-F238E27FC236}">
                <a16:creationId xmlns:a16="http://schemas.microsoft.com/office/drawing/2014/main" id="{B38F73C3-CFDB-3EB7-B719-7830992E488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7851833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6D54B-803D-DFF3-7DD7-0579807644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57AD0-661F-DE45-1754-C33099496DC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5B62BEB-A55A-8BC9-3B5C-DDE6A4966F47}"/>
              </a:ext>
            </a:extLst>
          </p:cNvPr>
          <p:cNvSpPr>
            <a:spLocks noGrp="1"/>
          </p:cNvSpPr>
          <p:nvPr>
            <p:ph type="body" idx="1"/>
          </p:nvPr>
        </p:nvSpPr>
        <p:spPr/>
        <p:txBody>
          <a:bodyPr/>
          <a:lstStyle/>
          <a:p>
            <a:r>
              <a:rPr lang="en-US" dirty="0"/>
              <a:t>So the measurement based approach that I showed earlier, combined both mid-circuit measurement used for fusion and terminal measurement used for evaluating string order. We can split the two layers up to get a similar approach to when we add real-time feed-forward. You can see in this scheduled circuit, how the circuit duration is longer, with extra measurement and delay in between measurement instructions.</a:t>
            </a:r>
            <a:endParaRPr lang="en-BR"/>
          </a:p>
        </p:txBody>
      </p:sp>
      <p:sp>
        <p:nvSpPr>
          <p:cNvPr id="4" name="Slide Number Placeholder 3">
            <a:extLst>
              <a:ext uri="{FF2B5EF4-FFF2-40B4-BE49-F238E27FC236}">
                <a16:creationId xmlns:a16="http://schemas.microsoft.com/office/drawing/2014/main" id="{BF09E275-BA61-DFBE-FD03-DADEAE1531DE}"/>
              </a:ext>
            </a:extLst>
          </p:cNvPr>
          <p:cNvSpPr>
            <a:spLocks noGrp="1"/>
          </p:cNvSpPr>
          <p:nvPr>
            <p:ph type="sldNum" sz="quarter" idx="5"/>
          </p:nvPr>
        </p:nvSpPr>
        <p:spPr/>
        <p:txBody>
          <a:bodyPr/>
          <a:lstStyle/>
          <a:p>
            <a:fld id="{6E2E38B8-B0B4-AD41-AC6E-B781F46A9FD3}" type="slidenum">
              <a:rPr lang="en-US" smtClean="0"/>
              <a:pPr/>
              <a:t>52</a:t>
            </a:fld>
            <a:endParaRPr lang="en-US"/>
          </a:p>
        </p:txBody>
      </p:sp>
      <p:sp>
        <p:nvSpPr>
          <p:cNvPr id="5" name="Footer Placeholder 4">
            <a:extLst>
              <a:ext uri="{FF2B5EF4-FFF2-40B4-BE49-F238E27FC236}">
                <a16:creationId xmlns:a16="http://schemas.microsoft.com/office/drawing/2014/main" id="{6A762527-0121-B9C0-9AFA-2D80F5845A60}"/>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2524823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D5C82-5E49-9DB7-E24D-BF3A47BA6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7CE722-468C-C6D9-19B1-3EA582C4C28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E1A68C8-A9DD-01D6-1A80-E00BE7D00BBD}"/>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0" dirty="0">
                <a:solidFill>
                  <a:srgbClr val="000000"/>
                </a:solidFill>
                <a:sym typeface="IBM Plex Sans Light"/>
              </a:rPr>
              <a:t>With this approach, the duration is now longer at 6.4us. When looking at the histogram  in pink, the mean goes further from the ideal but the tighter spread compared to unitary approach is preserved.</a:t>
            </a:r>
            <a:endParaRPr lang="en-US" kern="0" dirty="0">
              <a:solidFill>
                <a:srgbClr val="000000"/>
              </a:solidFill>
              <a:sym typeface="IBM Plex Sans Light"/>
            </a:endParaRPr>
          </a:p>
          <a:p>
            <a:endParaRPr lang="en-BR"/>
          </a:p>
        </p:txBody>
      </p:sp>
      <p:sp>
        <p:nvSpPr>
          <p:cNvPr id="4" name="Slide Number Placeholder 3">
            <a:extLst>
              <a:ext uri="{FF2B5EF4-FFF2-40B4-BE49-F238E27FC236}">
                <a16:creationId xmlns:a16="http://schemas.microsoft.com/office/drawing/2014/main" id="{90709D9D-CF5D-F130-4BE0-1678B850D539}"/>
              </a:ext>
            </a:extLst>
          </p:cNvPr>
          <p:cNvSpPr>
            <a:spLocks noGrp="1"/>
          </p:cNvSpPr>
          <p:nvPr>
            <p:ph type="sldNum" sz="quarter" idx="5"/>
          </p:nvPr>
        </p:nvSpPr>
        <p:spPr/>
        <p:txBody>
          <a:bodyPr/>
          <a:lstStyle/>
          <a:p>
            <a:fld id="{6E2E38B8-B0B4-AD41-AC6E-B781F46A9FD3}" type="slidenum">
              <a:rPr lang="en-US" smtClean="0"/>
              <a:pPr/>
              <a:t>53</a:t>
            </a:fld>
            <a:endParaRPr lang="en-US"/>
          </a:p>
        </p:txBody>
      </p:sp>
      <p:sp>
        <p:nvSpPr>
          <p:cNvPr id="5" name="Footer Placeholder 4">
            <a:extLst>
              <a:ext uri="{FF2B5EF4-FFF2-40B4-BE49-F238E27FC236}">
                <a16:creationId xmlns:a16="http://schemas.microsoft.com/office/drawing/2014/main" id="{F2780077-0BFE-815D-8723-247853B28BE9}"/>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479203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91AF4-6874-52FA-8A9E-B24A5A25D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744A0-04B3-BD62-F52B-C5938D2AFB2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518A6A52-B70F-DA84-DABD-ED583F6B29E0}"/>
              </a:ext>
            </a:extLst>
          </p:cNvPr>
          <p:cNvSpPr>
            <a:spLocks noGrp="1"/>
          </p:cNvSpPr>
          <p:nvPr>
            <p:ph type="body" idx="1"/>
          </p:nvPr>
        </p:nvSpPr>
        <p:spPr/>
        <p:txBody>
          <a:bodyPr/>
          <a:lstStyle/>
          <a:p>
            <a:r>
              <a:rPr lang="en-US" dirty="0"/>
              <a:t>Now, let’s see how this looks when you add real-time feed forward. In this example we will be using the first of the new feature: the parallel if statement and conditional operations</a:t>
            </a:r>
            <a:endParaRPr lang="en-BR"/>
          </a:p>
        </p:txBody>
      </p:sp>
      <p:sp>
        <p:nvSpPr>
          <p:cNvPr id="4" name="Slide Number Placeholder 3">
            <a:extLst>
              <a:ext uri="{FF2B5EF4-FFF2-40B4-BE49-F238E27FC236}">
                <a16:creationId xmlns:a16="http://schemas.microsoft.com/office/drawing/2014/main" id="{98F2A4AB-4A53-D9F2-9E47-05CDB6434B2C}"/>
              </a:ext>
            </a:extLst>
          </p:cNvPr>
          <p:cNvSpPr>
            <a:spLocks noGrp="1"/>
          </p:cNvSpPr>
          <p:nvPr>
            <p:ph type="sldNum" sz="quarter" idx="5"/>
          </p:nvPr>
        </p:nvSpPr>
        <p:spPr/>
        <p:txBody>
          <a:bodyPr/>
          <a:lstStyle/>
          <a:p>
            <a:fld id="{6E2E38B8-B0B4-AD41-AC6E-B781F46A9FD3}" type="slidenum">
              <a:rPr lang="en-US" smtClean="0"/>
              <a:pPr/>
              <a:t>54</a:t>
            </a:fld>
            <a:endParaRPr lang="en-US"/>
          </a:p>
        </p:txBody>
      </p:sp>
      <p:sp>
        <p:nvSpPr>
          <p:cNvPr id="5" name="Footer Placeholder 4">
            <a:extLst>
              <a:ext uri="{FF2B5EF4-FFF2-40B4-BE49-F238E27FC236}">
                <a16:creationId xmlns:a16="http://schemas.microsoft.com/office/drawing/2014/main" id="{A100970B-4CE0-41D5-CA54-FA5B8076F2D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380985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CD88E-1589-E009-62CD-CBAC18C97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913619-47B1-66DF-889D-F45CE6AC9ED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F320AA3-C099-57D3-21C1-EEDFBB526C9B}"/>
              </a:ext>
            </a:extLst>
          </p:cNvPr>
          <p:cNvSpPr>
            <a:spLocks noGrp="1"/>
          </p:cNvSpPr>
          <p:nvPr>
            <p:ph type="body" idx="1"/>
          </p:nvPr>
        </p:nvSpPr>
        <p:spPr/>
        <p:txBody>
          <a:bodyPr/>
          <a:lstStyle/>
          <a:p>
            <a:r>
              <a:rPr lang="en-US" dirty="0"/>
              <a:t>Here is a circuit for N-site = 6 prepared using dynamic circuits. Inside the conditional operations, now we have a swap operation for correcting X-defects, and conditional Z for correcting Z-defects. Here, conditional swap adds additional three 2Q gates and 3 single qubit gates, on top of the </a:t>
            </a:r>
            <a:r>
              <a:rPr lang="en-US" dirty="0" err="1"/>
              <a:t>ffwd</a:t>
            </a:r>
            <a:r>
              <a:rPr lang="en-US" dirty="0"/>
              <a:t> time.</a:t>
            </a:r>
            <a:endParaRPr lang="en-BR"/>
          </a:p>
        </p:txBody>
      </p:sp>
      <p:sp>
        <p:nvSpPr>
          <p:cNvPr id="4" name="Slide Number Placeholder 3">
            <a:extLst>
              <a:ext uri="{FF2B5EF4-FFF2-40B4-BE49-F238E27FC236}">
                <a16:creationId xmlns:a16="http://schemas.microsoft.com/office/drawing/2014/main" id="{504B452B-6D78-9649-2918-F18D6E36614C}"/>
              </a:ext>
            </a:extLst>
          </p:cNvPr>
          <p:cNvSpPr>
            <a:spLocks noGrp="1"/>
          </p:cNvSpPr>
          <p:nvPr>
            <p:ph type="sldNum" sz="quarter" idx="5"/>
          </p:nvPr>
        </p:nvSpPr>
        <p:spPr/>
        <p:txBody>
          <a:bodyPr/>
          <a:lstStyle/>
          <a:p>
            <a:fld id="{6E2E38B8-B0B4-AD41-AC6E-B781F46A9FD3}" type="slidenum">
              <a:rPr lang="en-US" smtClean="0"/>
              <a:pPr/>
              <a:t>55</a:t>
            </a:fld>
            <a:endParaRPr lang="en-US"/>
          </a:p>
        </p:txBody>
      </p:sp>
      <p:sp>
        <p:nvSpPr>
          <p:cNvPr id="5" name="Footer Placeholder 4">
            <a:extLst>
              <a:ext uri="{FF2B5EF4-FFF2-40B4-BE49-F238E27FC236}">
                <a16:creationId xmlns:a16="http://schemas.microsoft.com/office/drawing/2014/main" id="{E1C3BF0C-5BAD-C54C-B343-2E09CF2EEDB0}"/>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6842533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12710-DC35-5AE3-1736-4D54537A4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EB09F-B158-6BBB-7B12-900D342EB5C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4761EDF-B0F5-3E2E-A528-75F56ADCAD57}"/>
              </a:ext>
            </a:extLst>
          </p:cNvPr>
          <p:cNvSpPr>
            <a:spLocks noGrp="1"/>
          </p:cNvSpPr>
          <p:nvPr>
            <p:ph type="body" idx="1"/>
          </p:nvPr>
        </p:nvSpPr>
        <p:spPr/>
        <p:txBody>
          <a:bodyPr/>
          <a:lstStyle/>
          <a:p>
            <a:r>
              <a:rPr lang="en-US" dirty="0"/>
              <a:t>Using the scheduled circuit visualization, we can inspect how long the feedforward operation in this example take. Let’s go through the circuit section one by one.</a:t>
            </a:r>
          </a:p>
        </p:txBody>
      </p:sp>
      <p:sp>
        <p:nvSpPr>
          <p:cNvPr id="4" name="Slide Number Placeholder 3">
            <a:extLst>
              <a:ext uri="{FF2B5EF4-FFF2-40B4-BE49-F238E27FC236}">
                <a16:creationId xmlns:a16="http://schemas.microsoft.com/office/drawing/2014/main" id="{84313FCD-9F3D-AEC9-871F-96FCE872F1AF}"/>
              </a:ext>
            </a:extLst>
          </p:cNvPr>
          <p:cNvSpPr>
            <a:spLocks noGrp="1"/>
          </p:cNvSpPr>
          <p:nvPr>
            <p:ph type="sldNum" sz="quarter" idx="5"/>
          </p:nvPr>
        </p:nvSpPr>
        <p:spPr/>
        <p:txBody>
          <a:bodyPr/>
          <a:lstStyle/>
          <a:p>
            <a:fld id="{6E2E38B8-B0B4-AD41-AC6E-B781F46A9FD3}" type="slidenum">
              <a:rPr lang="en-US" smtClean="0"/>
              <a:pPr/>
              <a:t>56</a:t>
            </a:fld>
            <a:endParaRPr lang="en-US"/>
          </a:p>
        </p:txBody>
      </p:sp>
      <p:sp>
        <p:nvSpPr>
          <p:cNvPr id="5" name="Footer Placeholder 4">
            <a:extLst>
              <a:ext uri="{FF2B5EF4-FFF2-40B4-BE49-F238E27FC236}">
                <a16:creationId xmlns:a16="http://schemas.microsoft.com/office/drawing/2014/main" id="{ED4EB0FD-B495-1289-2BBD-A71E0CA2DF0C}"/>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83671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EC56A-6106-C721-0A9E-453C28273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96098-5011-8382-C6CE-571CE6B51A0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B5BC57C-E2A9-7E7A-17F2-9F662A28A2DF}"/>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First the static part of the circuit, consist of single and two qubit gates.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endParaRPr lang="en-BR"/>
          </a:p>
        </p:txBody>
      </p:sp>
      <p:sp>
        <p:nvSpPr>
          <p:cNvPr id="4" name="Slide Number Placeholder 3">
            <a:extLst>
              <a:ext uri="{FF2B5EF4-FFF2-40B4-BE49-F238E27FC236}">
                <a16:creationId xmlns:a16="http://schemas.microsoft.com/office/drawing/2014/main" id="{78B356FA-A296-375D-C3AA-1B58B6D5C2B1}"/>
              </a:ext>
            </a:extLst>
          </p:cNvPr>
          <p:cNvSpPr>
            <a:spLocks noGrp="1"/>
          </p:cNvSpPr>
          <p:nvPr>
            <p:ph type="sldNum" sz="quarter" idx="5"/>
          </p:nvPr>
        </p:nvSpPr>
        <p:spPr/>
        <p:txBody>
          <a:bodyPr/>
          <a:lstStyle/>
          <a:p>
            <a:fld id="{6E2E38B8-B0B4-AD41-AC6E-B781F46A9FD3}" type="slidenum">
              <a:rPr lang="en-US" smtClean="0"/>
              <a:pPr/>
              <a:t>57</a:t>
            </a:fld>
            <a:endParaRPr lang="en-US"/>
          </a:p>
        </p:txBody>
      </p:sp>
      <p:sp>
        <p:nvSpPr>
          <p:cNvPr id="5" name="Footer Placeholder 4">
            <a:extLst>
              <a:ext uri="{FF2B5EF4-FFF2-40B4-BE49-F238E27FC236}">
                <a16:creationId xmlns:a16="http://schemas.microsoft.com/office/drawing/2014/main" id="{198F6F3C-69AE-5A7F-832E-FA7F3BC4BD44}"/>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5054215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CBA5A-6A9B-997A-95E9-CC93DC9E5D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F2F8A-87F5-9E15-93CF-09C4A200F78A}"/>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DD7B2F75-7DFB-716B-4E3E-DC9135BE0D24}"/>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Next, a layer of measurements in orange, and a new key in green, at the bottom, called “broadcast”. This green broadcast block overlaps with the orange capture block, but extends by some amount, to allow for time to classify the measurement outcome, and move measurement results around to be used for conditional operations. </a:t>
            </a:r>
            <a:endParaRPr lang="en-BR"/>
          </a:p>
        </p:txBody>
      </p:sp>
      <p:sp>
        <p:nvSpPr>
          <p:cNvPr id="4" name="Slide Number Placeholder 3">
            <a:extLst>
              <a:ext uri="{FF2B5EF4-FFF2-40B4-BE49-F238E27FC236}">
                <a16:creationId xmlns:a16="http://schemas.microsoft.com/office/drawing/2014/main" id="{DEAB5255-D077-E910-8B54-D5C433A159E7}"/>
              </a:ext>
            </a:extLst>
          </p:cNvPr>
          <p:cNvSpPr>
            <a:spLocks noGrp="1"/>
          </p:cNvSpPr>
          <p:nvPr>
            <p:ph type="sldNum" sz="quarter" idx="5"/>
          </p:nvPr>
        </p:nvSpPr>
        <p:spPr/>
        <p:txBody>
          <a:bodyPr/>
          <a:lstStyle/>
          <a:p>
            <a:fld id="{6E2E38B8-B0B4-AD41-AC6E-B781F46A9FD3}" type="slidenum">
              <a:rPr lang="en-US" smtClean="0"/>
              <a:pPr/>
              <a:t>58</a:t>
            </a:fld>
            <a:endParaRPr lang="en-US"/>
          </a:p>
        </p:txBody>
      </p:sp>
      <p:sp>
        <p:nvSpPr>
          <p:cNvPr id="5" name="Footer Placeholder 4">
            <a:extLst>
              <a:ext uri="{FF2B5EF4-FFF2-40B4-BE49-F238E27FC236}">
                <a16:creationId xmlns:a16="http://schemas.microsoft.com/office/drawing/2014/main" id="{F77E5B8B-A4E4-24D1-297C-A65559D92268}"/>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8451489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48AC-C76A-AA75-84C6-18FE91A7B0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F61A-3F3A-9B09-765A-3A0E772B31C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DD408B5-D4B4-718B-E864-C4A9EFA7426A}"/>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After broadcast, we have “receive” at the top of the visualization, which is when the controllers are ready to process measurement result and apply feedforward operations. The time after receive depends on the complexity of the classical operations, but soon after receive, conditional operations, in this case a swap operation, with three 2Q gates are applied.</a:t>
            </a:r>
            <a:endParaRPr lang="en-BR"/>
          </a:p>
          <a:p>
            <a:endParaRPr lang="en-BR"/>
          </a:p>
        </p:txBody>
      </p:sp>
      <p:sp>
        <p:nvSpPr>
          <p:cNvPr id="4" name="Slide Number Placeholder 3">
            <a:extLst>
              <a:ext uri="{FF2B5EF4-FFF2-40B4-BE49-F238E27FC236}">
                <a16:creationId xmlns:a16="http://schemas.microsoft.com/office/drawing/2014/main" id="{96902283-60E1-6175-E430-6E25BE7E290B}"/>
              </a:ext>
            </a:extLst>
          </p:cNvPr>
          <p:cNvSpPr>
            <a:spLocks noGrp="1"/>
          </p:cNvSpPr>
          <p:nvPr>
            <p:ph type="sldNum" sz="quarter" idx="5"/>
          </p:nvPr>
        </p:nvSpPr>
        <p:spPr/>
        <p:txBody>
          <a:bodyPr/>
          <a:lstStyle/>
          <a:p>
            <a:fld id="{6E2E38B8-B0B4-AD41-AC6E-B781F46A9FD3}" type="slidenum">
              <a:rPr lang="en-US" smtClean="0"/>
              <a:pPr/>
              <a:t>59</a:t>
            </a:fld>
            <a:endParaRPr lang="en-US"/>
          </a:p>
        </p:txBody>
      </p:sp>
      <p:sp>
        <p:nvSpPr>
          <p:cNvPr id="5" name="Footer Placeholder 4">
            <a:extLst>
              <a:ext uri="{FF2B5EF4-FFF2-40B4-BE49-F238E27FC236}">
                <a16:creationId xmlns:a16="http://schemas.microsoft.com/office/drawing/2014/main" id="{F2F2FA05-F445-84AF-45C4-4FBC4BCF2DD0}"/>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580381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45462-2C41-6BDA-04B6-93FBD27B27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ABAC3-E928-E3D2-1D4E-2072036918D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F6AB793-B93B-04A2-93A4-390C160FA830}"/>
              </a:ext>
            </a:extLst>
          </p:cNvPr>
          <p:cNvSpPr>
            <a:spLocks noGrp="1"/>
          </p:cNvSpPr>
          <p:nvPr>
            <p:ph type="body" idx="1"/>
          </p:nvPr>
        </p:nvSpPr>
        <p:spPr/>
        <p:txBody>
          <a:bodyPr/>
          <a:lstStyle/>
          <a:p>
            <a:r>
              <a:rPr lang="en-US" dirty="0"/>
              <a:t>In particular, the ability to reset and reuse qubits can drastically reduce spatial overhead in certain situations.</a:t>
            </a:r>
            <a:endParaRPr lang="en-BR"/>
          </a:p>
        </p:txBody>
      </p:sp>
      <p:sp>
        <p:nvSpPr>
          <p:cNvPr id="4" name="Slide Number Placeholder 3">
            <a:extLst>
              <a:ext uri="{FF2B5EF4-FFF2-40B4-BE49-F238E27FC236}">
                <a16:creationId xmlns:a16="http://schemas.microsoft.com/office/drawing/2014/main" id="{D4A36D8A-D62D-BD12-9E25-FA0ECC7DA759}"/>
              </a:ext>
            </a:extLst>
          </p:cNvPr>
          <p:cNvSpPr>
            <a:spLocks noGrp="1"/>
          </p:cNvSpPr>
          <p:nvPr>
            <p:ph type="sldNum" sz="quarter" idx="5"/>
          </p:nvPr>
        </p:nvSpPr>
        <p:spPr/>
        <p:txBody>
          <a:bodyPr/>
          <a:lstStyle/>
          <a:p>
            <a:fld id="{6E2E38B8-B0B4-AD41-AC6E-B781F46A9FD3}" type="slidenum">
              <a:rPr lang="en-US" smtClean="0"/>
              <a:pPr/>
              <a:t>6</a:t>
            </a:fld>
            <a:endParaRPr lang="en-US"/>
          </a:p>
        </p:txBody>
      </p:sp>
      <p:sp>
        <p:nvSpPr>
          <p:cNvPr id="5" name="Footer Placeholder 4">
            <a:extLst>
              <a:ext uri="{FF2B5EF4-FFF2-40B4-BE49-F238E27FC236}">
                <a16:creationId xmlns:a16="http://schemas.microsoft.com/office/drawing/2014/main" id="{B2796950-23EE-07CD-D86B-A3C4C65615C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72909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8490E-97E8-7730-0559-BFEC6B73B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0B8802-8208-3831-5800-CBF473BEFE6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8EAAB39-408F-91C8-0447-808763D6C85D}"/>
              </a:ext>
            </a:extLst>
          </p:cNvPr>
          <p:cNvSpPr>
            <a:spLocks noGrp="1"/>
          </p:cNvSpPr>
          <p:nvPr>
            <p:ph type="body" idx="1"/>
          </p:nvPr>
        </p:nvSpPr>
        <p:spPr/>
        <p:txBody>
          <a:bodyPr/>
          <a:lstStyle/>
          <a:p>
            <a:r>
              <a:rPr lang="en-US" dirty="0"/>
              <a:t>Finally, we have a terminal measurement layers.</a:t>
            </a:r>
            <a:endParaRPr lang="en-BR"/>
          </a:p>
        </p:txBody>
      </p:sp>
      <p:sp>
        <p:nvSpPr>
          <p:cNvPr id="4" name="Slide Number Placeholder 3">
            <a:extLst>
              <a:ext uri="{FF2B5EF4-FFF2-40B4-BE49-F238E27FC236}">
                <a16:creationId xmlns:a16="http://schemas.microsoft.com/office/drawing/2014/main" id="{232B593C-A08D-7B71-CF24-9DF90EE7FE01}"/>
              </a:ext>
            </a:extLst>
          </p:cNvPr>
          <p:cNvSpPr>
            <a:spLocks noGrp="1"/>
          </p:cNvSpPr>
          <p:nvPr>
            <p:ph type="sldNum" sz="quarter" idx="5"/>
          </p:nvPr>
        </p:nvSpPr>
        <p:spPr/>
        <p:txBody>
          <a:bodyPr/>
          <a:lstStyle/>
          <a:p>
            <a:fld id="{6E2E38B8-B0B4-AD41-AC6E-B781F46A9FD3}" type="slidenum">
              <a:rPr lang="en-US" smtClean="0"/>
              <a:pPr/>
              <a:t>60</a:t>
            </a:fld>
            <a:endParaRPr lang="en-US"/>
          </a:p>
        </p:txBody>
      </p:sp>
      <p:sp>
        <p:nvSpPr>
          <p:cNvPr id="5" name="Footer Placeholder 4">
            <a:extLst>
              <a:ext uri="{FF2B5EF4-FFF2-40B4-BE49-F238E27FC236}">
                <a16:creationId xmlns:a16="http://schemas.microsoft.com/office/drawing/2014/main" id="{5D7E9E0F-6624-A6BE-13B6-AC3292EC8EF9}"/>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5721766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E0114-E9F1-8F6F-C04D-853CA6C01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83840-3CCC-9C81-6E25-CF561494CC9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4C2DF25-D07D-9D85-1932-EFDD4AFCFBBA}"/>
              </a:ext>
            </a:extLst>
          </p:cNvPr>
          <p:cNvSpPr>
            <a:spLocks noGrp="1"/>
          </p:cNvSpPr>
          <p:nvPr>
            <p:ph type="body" idx="1"/>
          </p:nvPr>
        </p:nvSpPr>
        <p:spPr/>
        <p:txBody>
          <a:bodyPr/>
          <a:lstStyle/>
          <a:p>
            <a:r>
              <a:rPr lang="en-US" dirty="0"/>
              <a:t>Before showing the string order result using this approach, I want to introduce how you can use Stretch instructions to apply error suppression techniques such as dynamical decoupling.</a:t>
            </a:r>
            <a:endParaRPr lang="en-BR"/>
          </a:p>
        </p:txBody>
      </p:sp>
      <p:sp>
        <p:nvSpPr>
          <p:cNvPr id="4" name="Slide Number Placeholder 3">
            <a:extLst>
              <a:ext uri="{FF2B5EF4-FFF2-40B4-BE49-F238E27FC236}">
                <a16:creationId xmlns:a16="http://schemas.microsoft.com/office/drawing/2014/main" id="{5923C995-51B6-5FF1-E626-1AE190A91E70}"/>
              </a:ext>
            </a:extLst>
          </p:cNvPr>
          <p:cNvSpPr>
            <a:spLocks noGrp="1"/>
          </p:cNvSpPr>
          <p:nvPr>
            <p:ph type="sldNum" sz="quarter" idx="5"/>
          </p:nvPr>
        </p:nvSpPr>
        <p:spPr/>
        <p:txBody>
          <a:bodyPr/>
          <a:lstStyle/>
          <a:p>
            <a:fld id="{6E2E38B8-B0B4-AD41-AC6E-B781F46A9FD3}" type="slidenum">
              <a:rPr lang="en-US" smtClean="0"/>
              <a:pPr/>
              <a:t>61</a:t>
            </a:fld>
            <a:endParaRPr lang="en-US"/>
          </a:p>
        </p:txBody>
      </p:sp>
      <p:sp>
        <p:nvSpPr>
          <p:cNvPr id="5" name="Footer Placeholder 4">
            <a:extLst>
              <a:ext uri="{FF2B5EF4-FFF2-40B4-BE49-F238E27FC236}">
                <a16:creationId xmlns:a16="http://schemas.microsoft.com/office/drawing/2014/main" id="{F588D208-9F08-D6F2-17F4-99245F078DBC}"/>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8099905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24E02-C372-2C6A-8545-D6C5ACA76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FB5F07-464A-668A-18FB-65CBF58ABB94}"/>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041A83A-389E-3932-4B14-A6746F7D0EC1}"/>
              </a:ext>
            </a:extLst>
          </p:cNvPr>
          <p:cNvSpPr>
            <a:spLocks noGrp="1"/>
          </p:cNvSpPr>
          <p:nvPr>
            <p:ph type="body" idx="1"/>
          </p:nvPr>
        </p:nvSpPr>
        <p:spPr/>
        <p:txBody>
          <a:bodyPr/>
          <a:lstStyle/>
          <a:p>
            <a:r>
              <a:rPr lang="en-US" dirty="0"/>
              <a:t>Let’s zoom into the measurement and conditional operation region here. Each of these red blocks represents a stretch delay of some duration. First, we can define stretch delay of “S”, then you can insert “ stretch, pi rotation, stretch, stretch, pi rotation, stretch” to apply a 2-pulse dynamical decoupling sequence during the idle time before conditional operations are applied. Instead of applying the stretch “S” twice in the middle, you can also define a new stretch that is twice as long as stretch “S”. You can learn more on how to use stretch during the tutorial, but let’s see how this looks after scheduling,</a:t>
            </a:r>
            <a:endParaRPr lang="en-BR"/>
          </a:p>
        </p:txBody>
      </p:sp>
      <p:sp>
        <p:nvSpPr>
          <p:cNvPr id="4" name="Slide Number Placeholder 3">
            <a:extLst>
              <a:ext uri="{FF2B5EF4-FFF2-40B4-BE49-F238E27FC236}">
                <a16:creationId xmlns:a16="http://schemas.microsoft.com/office/drawing/2014/main" id="{7F450EB7-5D58-5530-4266-48814405AF08}"/>
              </a:ext>
            </a:extLst>
          </p:cNvPr>
          <p:cNvSpPr>
            <a:spLocks noGrp="1"/>
          </p:cNvSpPr>
          <p:nvPr>
            <p:ph type="sldNum" sz="quarter" idx="5"/>
          </p:nvPr>
        </p:nvSpPr>
        <p:spPr/>
        <p:txBody>
          <a:bodyPr/>
          <a:lstStyle/>
          <a:p>
            <a:fld id="{6E2E38B8-B0B4-AD41-AC6E-B781F46A9FD3}" type="slidenum">
              <a:rPr lang="en-US" smtClean="0"/>
              <a:pPr/>
              <a:t>62</a:t>
            </a:fld>
            <a:endParaRPr lang="en-US"/>
          </a:p>
        </p:txBody>
      </p:sp>
      <p:sp>
        <p:nvSpPr>
          <p:cNvPr id="5" name="Footer Placeholder 4">
            <a:extLst>
              <a:ext uri="{FF2B5EF4-FFF2-40B4-BE49-F238E27FC236}">
                <a16:creationId xmlns:a16="http://schemas.microsoft.com/office/drawing/2014/main" id="{5926B8F6-1436-829E-25E2-BA6AB0B8954E}"/>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307813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2EB36-3230-BBD6-42B2-3AA4610575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3B3F0-C773-1F04-4FD9-BB157981888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7B480FD-35A3-E2E7-65D6-4A294AF33353}"/>
              </a:ext>
            </a:extLst>
          </p:cNvPr>
          <p:cNvSpPr>
            <a:spLocks noGrp="1"/>
          </p:cNvSpPr>
          <p:nvPr>
            <p:ph type="body" idx="1"/>
          </p:nvPr>
        </p:nvSpPr>
        <p:spPr/>
        <p:txBody>
          <a:bodyPr/>
          <a:lstStyle/>
          <a:p>
            <a:r>
              <a:rPr lang="en-US" dirty="0"/>
              <a:t>Looking at the scheduled circuit, you see pi pulses are applied after a delay, another one after two times the delay, and followed by another delay, before the conditional swaps are applied. This is one example of how you might want to schedule a dynamical decoupling sequence during the feedforward time.</a:t>
            </a:r>
            <a:endParaRPr lang="en-BR"/>
          </a:p>
        </p:txBody>
      </p:sp>
      <p:sp>
        <p:nvSpPr>
          <p:cNvPr id="4" name="Slide Number Placeholder 3">
            <a:extLst>
              <a:ext uri="{FF2B5EF4-FFF2-40B4-BE49-F238E27FC236}">
                <a16:creationId xmlns:a16="http://schemas.microsoft.com/office/drawing/2014/main" id="{ACDC9049-DBFA-9CAB-E824-2E17486AF2BE}"/>
              </a:ext>
            </a:extLst>
          </p:cNvPr>
          <p:cNvSpPr>
            <a:spLocks noGrp="1"/>
          </p:cNvSpPr>
          <p:nvPr>
            <p:ph type="sldNum" sz="quarter" idx="5"/>
          </p:nvPr>
        </p:nvSpPr>
        <p:spPr/>
        <p:txBody>
          <a:bodyPr/>
          <a:lstStyle/>
          <a:p>
            <a:fld id="{6E2E38B8-B0B4-AD41-AC6E-B781F46A9FD3}" type="slidenum">
              <a:rPr lang="en-US" smtClean="0"/>
              <a:pPr/>
              <a:t>63</a:t>
            </a:fld>
            <a:endParaRPr lang="en-US"/>
          </a:p>
        </p:txBody>
      </p:sp>
      <p:sp>
        <p:nvSpPr>
          <p:cNvPr id="5" name="Footer Placeholder 4">
            <a:extLst>
              <a:ext uri="{FF2B5EF4-FFF2-40B4-BE49-F238E27FC236}">
                <a16:creationId xmlns:a16="http://schemas.microsoft.com/office/drawing/2014/main" id="{C5C00AC9-74A8-8332-990D-FBFD00C2DCE4}"/>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46767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6850F-544E-A862-B4D1-B93FDAD960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BD67F-DFCB-6439-F317-B3669AB25D1A}"/>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58E1F6F-AE20-AA73-5909-E12E1A6577A6}"/>
              </a:ext>
            </a:extLst>
          </p:cNvPr>
          <p:cNvSpPr>
            <a:spLocks noGrp="1"/>
          </p:cNvSpPr>
          <p:nvPr>
            <p:ph type="body" idx="1"/>
          </p:nvPr>
        </p:nvSpPr>
        <p:spPr/>
        <p:txBody>
          <a:bodyPr/>
          <a:lstStyle/>
          <a:p>
            <a:r>
              <a:rPr lang="en-US" dirty="0"/>
              <a:t>Now, let’s look at the string order result of AKLT state preparation of large N-sites, that was enabled with new parallel if and stretch DD features.</a:t>
            </a:r>
            <a:endParaRPr lang="en-BR"/>
          </a:p>
        </p:txBody>
      </p:sp>
      <p:sp>
        <p:nvSpPr>
          <p:cNvPr id="4" name="Slide Number Placeholder 3">
            <a:extLst>
              <a:ext uri="{FF2B5EF4-FFF2-40B4-BE49-F238E27FC236}">
                <a16:creationId xmlns:a16="http://schemas.microsoft.com/office/drawing/2014/main" id="{E156A299-B9C6-92A0-D3D6-497F72A6CF19}"/>
              </a:ext>
            </a:extLst>
          </p:cNvPr>
          <p:cNvSpPr>
            <a:spLocks noGrp="1"/>
          </p:cNvSpPr>
          <p:nvPr>
            <p:ph type="sldNum" sz="quarter" idx="5"/>
          </p:nvPr>
        </p:nvSpPr>
        <p:spPr/>
        <p:txBody>
          <a:bodyPr/>
          <a:lstStyle/>
          <a:p>
            <a:fld id="{6E2E38B8-B0B4-AD41-AC6E-B781F46A9FD3}" type="slidenum">
              <a:rPr lang="en-US" smtClean="0"/>
              <a:pPr/>
              <a:t>64</a:t>
            </a:fld>
            <a:endParaRPr lang="en-US"/>
          </a:p>
        </p:txBody>
      </p:sp>
      <p:sp>
        <p:nvSpPr>
          <p:cNvPr id="5" name="Footer Placeholder 4">
            <a:extLst>
              <a:ext uri="{FF2B5EF4-FFF2-40B4-BE49-F238E27FC236}">
                <a16:creationId xmlns:a16="http://schemas.microsoft.com/office/drawing/2014/main" id="{7CAE8795-904B-7CE2-C4B4-421CAD9F057F}"/>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253689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26F2-8B38-E270-625A-DDE6231EA7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7BB288-461D-1FE0-16AC-98F0219221F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BB25AF0-69E1-D12C-2E95-F42EEECCF50B}"/>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0" dirty="0">
              <a:solidFill>
                <a:srgbClr val="000000"/>
              </a:solidFill>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0000"/>
                </a:solidFill>
                <a:sym typeface="IBM Plex Sans Light"/>
              </a:rPr>
              <a:t>The circuit of this size now takes around 8us including real-time feedforward and conditional swaps, and you can see the histogram of all length-10 chains in purple.</a:t>
            </a:r>
          </a:p>
          <a:p>
            <a:r>
              <a:rPr lang="en-US" dirty="0"/>
              <a:t>Now, you might think it went further away from the post-processing result, but when we run the post-processing approach, we did not have a fair comparison. With dynamic circuits, on top of feed-</a:t>
            </a:r>
            <a:r>
              <a:rPr lang="en-US" dirty="0" err="1"/>
              <a:t>forwad</a:t>
            </a:r>
            <a:r>
              <a:rPr lang="en-US" dirty="0"/>
              <a:t> operations, we have to apply mid-circuit measurement and terminal measurements in two layers.  </a:t>
            </a:r>
            <a:endParaRPr lang="en-BR"/>
          </a:p>
        </p:txBody>
      </p:sp>
      <p:sp>
        <p:nvSpPr>
          <p:cNvPr id="4" name="Slide Number Placeholder 3">
            <a:extLst>
              <a:ext uri="{FF2B5EF4-FFF2-40B4-BE49-F238E27FC236}">
                <a16:creationId xmlns:a16="http://schemas.microsoft.com/office/drawing/2014/main" id="{92B4236E-3724-26FB-919E-886CE5C39CEB}"/>
              </a:ext>
            </a:extLst>
          </p:cNvPr>
          <p:cNvSpPr>
            <a:spLocks noGrp="1"/>
          </p:cNvSpPr>
          <p:nvPr>
            <p:ph type="sldNum" sz="quarter" idx="5"/>
          </p:nvPr>
        </p:nvSpPr>
        <p:spPr/>
        <p:txBody>
          <a:bodyPr/>
          <a:lstStyle/>
          <a:p>
            <a:fld id="{6E2E38B8-B0B4-AD41-AC6E-B781F46A9FD3}" type="slidenum">
              <a:rPr lang="en-US" smtClean="0"/>
              <a:pPr/>
              <a:t>65</a:t>
            </a:fld>
            <a:endParaRPr lang="en-US"/>
          </a:p>
        </p:txBody>
      </p:sp>
      <p:sp>
        <p:nvSpPr>
          <p:cNvPr id="5" name="Footer Placeholder 4">
            <a:extLst>
              <a:ext uri="{FF2B5EF4-FFF2-40B4-BE49-F238E27FC236}">
                <a16:creationId xmlns:a16="http://schemas.microsoft.com/office/drawing/2014/main" id="{3E096BD0-BAAE-7AED-D946-DF973E21B38F}"/>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750864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2873F-BAD5-8B8F-86F7-0FE2F4954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1FEC9-5E64-CB5A-9D98-D0390F7896B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BFF5AF95-76AC-988C-5AE2-258740FF1D20}"/>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0" dirty="0">
              <a:solidFill>
                <a:srgbClr val="000000"/>
              </a:solidFill>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0000"/>
                </a:solidFill>
                <a:sym typeface="IBM Plex Sans Light"/>
              </a:rPr>
              <a:t>To make a fairer comparison, I ran post-process version of the circuit generation, splitting the measurements in two layers, back to back. The results are shown in pink histogram, showing errors associated with this simple change. Keep in mind however that the feed-forward method allows to coherently prepare the AKLT state and have it available for use</a:t>
            </a:r>
          </a:p>
          <a:p>
            <a:endParaRPr lang="en-BR"/>
          </a:p>
        </p:txBody>
      </p:sp>
      <p:sp>
        <p:nvSpPr>
          <p:cNvPr id="4" name="Slide Number Placeholder 3">
            <a:extLst>
              <a:ext uri="{FF2B5EF4-FFF2-40B4-BE49-F238E27FC236}">
                <a16:creationId xmlns:a16="http://schemas.microsoft.com/office/drawing/2014/main" id="{9970963E-9F07-E117-A0B9-91289F19B919}"/>
              </a:ext>
            </a:extLst>
          </p:cNvPr>
          <p:cNvSpPr>
            <a:spLocks noGrp="1"/>
          </p:cNvSpPr>
          <p:nvPr>
            <p:ph type="sldNum" sz="quarter" idx="5"/>
          </p:nvPr>
        </p:nvSpPr>
        <p:spPr/>
        <p:txBody>
          <a:bodyPr/>
          <a:lstStyle/>
          <a:p>
            <a:fld id="{6E2E38B8-B0B4-AD41-AC6E-B781F46A9FD3}" type="slidenum">
              <a:rPr lang="en-US" smtClean="0"/>
              <a:pPr/>
              <a:t>66</a:t>
            </a:fld>
            <a:endParaRPr lang="en-US"/>
          </a:p>
        </p:txBody>
      </p:sp>
      <p:sp>
        <p:nvSpPr>
          <p:cNvPr id="5" name="Footer Placeholder 4">
            <a:extLst>
              <a:ext uri="{FF2B5EF4-FFF2-40B4-BE49-F238E27FC236}">
                <a16:creationId xmlns:a16="http://schemas.microsoft.com/office/drawing/2014/main" id="{FBC50246-E0E6-AFDE-840D-550C1D07704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103401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44823-0687-1232-E4C0-C4DBB8C03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27FD6-C9EB-3D0C-0D9E-B0B250B677C2}"/>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F65317B-86D6-D899-3FC0-4707D9DD2986}"/>
              </a:ext>
            </a:extLst>
          </p:cNvPr>
          <p:cNvSpPr>
            <a:spLocks noGrp="1"/>
          </p:cNvSpPr>
          <p:nvPr>
            <p:ph type="body" idx="1"/>
          </p:nvPr>
        </p:nvSpPr>
        <p:spPr/>
        <p:txBody>
          <a:bodyPr/>
          <a:lstStyle/>
          <a:p>
            <a:r>
              <a:rPr lang="en-US" dirty="0"/>
              <a:t>So, let's review different methods we've looked at so far. Unitary circuit taking over 16us, post-process going from 3.8 to 6.4us when splitting up the measurements, and 8us, when adding real-time </a:t>
            </a:r>
            <a:r>
              <a:rPr lang="en-US" dirty="0" err="1"/>
              <a:t>feedfoward</a:t>
            </a:r>
            <a:r>
              <a:rPr lang="en-US" dirty="0"/>
              <a:t>, including the expensive swap operations applied conditionally.</a:t>
            </a:r>
            <a:endParaRPr lang="en-BR"/>
          </a:p>
        </p:txBody>
      </p:sp>
      <p:sp>
        <p:nvSpPr>
          <p:cNvPr id="4" name="Slide Number Placeholder 3">
            <a:extLst>
              <a:ext uri="{FF2B5EF4-FFF2-40B4-BE49-F238E27FC236}">
                <a16:creationId xmlns:a16="http://schemas.microsoft.com/office/drawing/2014/main" id="{482E5233-2654-FC25-2031-1D8D44A1F293}"/>
              </a:ext>
            </a:extLst>
          </p:cNvPr>
          <p:cNvSpPr>
            <a:spLocks noGrp="1"/>
          </p:cNvSpPr>
          <p:nvPr>
            <p:ph type="sldNum" sz="quarter" idx="5"/>
          </p:nvPr>
        </p:nvSpPr>
        <p:spPr/>
        <p:txBody>
          <a:bodyPr/>
          <a:lstStyle/>
          <a:p>
            <a:fld id="{6E2E38B8-B0B4-AD41-AC6E-B781F46A9FD3}" type="slidenum">
              <a:rPr lang="en-US" smtClean="0"/>
              <a:pPr/>
              <a:t>67</a:t>
            </a:fld>
            <a:endParaRPr lang="en-US"/>
          </a:p>
        </p:txBody>
      </p:sp>
      <p:sp>
        <p:nvSpPr>
          <p:cNvPr id="5" name="Footer Placeholder 4">
            <a:extLst>
              <a:ext uri="{FF2B5EF4-FFF2-40B4-BE49-F238E27FC236}">
                <a16:creationId xmlns:a16="http://schemas.microsoft.com/office/drawing/2014/main" id="{1C30C1B7-9DCC-C727-BB22-C6500DF9EF8F}"/>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8302330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C219C-75EB-BBA4-2C38-900E8084A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9E4FF-8C32-27DD-21A3-5BD1A02B8B0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4ECAB31-A01B-A45F-051A-B0CBA4EF8611}"/>
              </a:ext>
            </a:extLst>
          </p:cNvPr>
          <p:cNvSpPr>
            <a:spLocks noGrp="1"/>
          </p:cNvSpPr>
          <p:nvPr>
            <p:ph type="body" idx="1"/>
          </p:nvPr>
        </p:nvSpPr>
        <p:spPr/>
        <p:txBody>
          <a:bodyPr/>
          <a:lstStyle/>
          <a:p>
            <a:r>
              <a:rPr lang="en-US" dirty="0"/>
              <a:t>We still haven’t used all the new features yet… Now, let me introduce different measurement types to this circuit. And let me say, this is one of my favorite additions to our capabilities.</a:t>
            </a:r>
            <a:endParaRPr lang="en-BR"/>
          </a:p>
        </p:txBody>
      </p:sp>
      <p:sp>
        <p:nvSpPr>
          <p:cNvPr id="4" name="Slide Number Placeholder 3">
            <a:extLst>
              <a:ext uri="{FF2B5EF4-FFF2-40B4-BE49-F238E27FC236}">
                <a16:creationId xmlns:a16="http://schemas.microsoft.com/office/drawing/2014/main" id="{03F124EE-0D10-DE06-F78D-3C6DA1A232E1}"/>
              </a:ext>
            </a:extLst>
          </p:cNvPr>
          <p:cNvSpPr>
            <a:spLocks noGrp="1"/>
          </p:cNvSpPr>
          <p:nvPr>
            <p:ph type="sldNum" sz="quarter" idx="5"/>
          </p:nvPr>
        </p:nvSpPr>
        <p:spPr/>
        <p:txBody>
          <a:bodyPr/>
          <a:lstStyle/>
          <a:p>
            <a:fld id="{6E2E38B8-B0B4-AD41-AC6E-B781F46A9FD3}" type="slidenum">
              <a:rPr lang="en-US" smtClean="0"/>
              <a:pPr/>
              <a:t>68</a:t>
            </a:fld>
            <a:endParaRPr lang="en-US"/>
          </a:p>
        </p:txBody>
      </p:sp>
      <p:sp>
        <p:nvSpPr>
          <p:cNvPr id="5" name="Footer Placeholder 4">
            <a:extLst>
              <a:ext uri="{FF2B5EF4-FFF2-40B4-BE49-F238E27FC236}">
                <a16:creationId xmlns:a16="http://schemas.microsoft.com/office/drawing/2014/main" id="{511A8EAE-B0EB-171D-41A7-49AAFCE37392}"/>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793608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DB615-D337-5559-527B-5BF0115A30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F5D03-3BD3-F4D7-6E86-734E40750F3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ED839364-1CBE-AD8B-7E3F-18E3C71E6D68}"/>
              </a:ext>
            </a:extLst>
          </p:cNvPr>
          <p:cNvSpPr>
            <a:spLocks noGrp="1"/>
          </p:cNvSpPr>
          <p:nvPr>
            <p:ph type="body" idx="1"/>
          </p:nvPr>
        </p:nvSpPr>
        <p:spPr/>
        <p:txBody>
          <a:bodyPr/>
          <a:lstStyle/>
          <a:p>
            <a:r>
              <a:rPr lang="en-US" dirty="0"/>
              <a:t>In the mid-circuit measurement layer here, you can now choose to use the new </a:t>
            </a:r>
            <a:r>
              <a:rPr lang="en-US" dirty="0" err="1"/>
              <a:t>MidCircuitMeasure</a:t>
            </a:r>
            <a:r>
              <a:rPr lang="en-US" dirty="0"/>
              <a:t> instruction instead of default Measure. Our new </a:t>
            </a:r>
            <a:r>
              <a:rPr lang="en-US" dirty="0" err="1"/>
              <a:t>MidCircuitMeasure</a:t>
            </a:r>
            <a:r>
              <a:rPr lang="en-US" dirty="0"/>
              <a:t> instruction is tied to a new measurement called measure_2, and we have calibrated so that they are faster and suitable for mid-circuit.</a:t>
            </a:r>
            <a:endParaRPr lang="en-BR"/>
          </a:p>
        </p:txBody>
      </p:sp>
      <p:sp>
        <p:nvSpPr>
          <p:cNvPr id="4" name="Slide Number Placeholder 3">
            <a:extLst>
              <a:ext uri="{FF2B5EF4-FFF2-40B4-BE49-F238E27FC236}">
                <a16:creationId xmlns:a16="http://schemas.microsoft.com/office/drawing/2014/main" id="{D416F4A1-3F5E-D987-4075-E10E61355124}"/>
              </a:ext>
            </a:extLst>
          </p:cNvPr>
          <p:cNvSpPr>
            <a:spLocks noGrp="1"/>
          </p:cNvSpPr>
          <p:nvPr>
            <p:ph type="sldNum" sz="quarter" idx="5"/>
          </p:nvPr>
        </p:nvSpPr>
        <p:spPr/>
        <p:txBody>
          <a:bodyPr/>
          <a:lstStyle/>
          <a:p>
            <a:fld id="{6E2E38B8-B0B4-AD41-AC6E-B781F46A9FD3}" type="slidenum">
              <a:rPr lang="en-US" smtClean="0"/>
              <a:pPr/>
              <a:t>69</a:t>
            </a:fld>
            <a:endParaRPr lang="en-US"/>
          </a:p>
        </p:txBody>
      </p:sp>
      <p:sp>
        <p:nvSpPr>
          <p:cNvPr id="5" name="Footer Placeholder 4">
            <a:extLst>
              <a:ext uri="{FF2B5EF4-FFF2-40B4-BE49-F238E27FC236}">
                <a16:creationId xmlns:a16="http://schemas.microsoft.com/office/drawing/2014/main" id="{F8373944-A8CF-CAF8-E9AB-DC60BC483363}"/>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424294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25693-1BE0-129A-96A2-8682A83481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B9A92-8B00-2D5B-1808-50DD449A3AA2}"/>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BE8655C8-ACB0-4EB9-1848-3548767D7907}"/>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A simple example of this is in the following staircase circuits, where we apply a sequence of two-qubit </a:t>
            </a:r>
            <a:r>
              <a:rPr lang="en-US" dirty="0" err="1"/>
              <a:t>unitaries</a:t>
            </a:r>
            <a:r>
              <a:rPr lang="en-US" dirty="0"/>
              <a:t> and make terminal measurements. Naively running this circuit requires N qubits. However, we can notice that on the left-hand side, each qubit isn’t used at all after the staircase until the measurement. Then we might as well move the measurement up as early as possible, and once we do that, we might as well just reset the measured qubit and use it for the next step of the staircase!</a:t>
            </a:r>
            <a:endParaRPr lang="en-BR"/>
          </a:p>
          <a:p>
            <a:endParaRPr lang="en-BR"/>
          </a:p>
        </p:txBody>
      </p:sp>
      <p:sp>
        <p:nvSpPr>
          <p:cNvPr id="4" name="Slide Number Placeholder 3">
            <a:extLst>
              <a:ext uri="{FF2B5EF4-FFF2-40B4-BE49-F238E27FC236}">
                <a16:creationId xmlns:a16="http://schemas.microsoft.com/office/drawing/2014/main" id="{BDFF2922-9548-8597-C8BB-941167A8F5C9}"/>
              </a:ext>
            </a:extLst>
          </p:cNvPr>
          <p:cNvSpPr>
            <a:spLocks noGrp="1"/>
          </p:cNvSpPr>
          <p:nvPr>
            <p:ph type="sldNum" sz="quarter" idx="5"/>
          </p:nvPr>
        </p:nvSpPr>
        <p:spPr/>
        <p:txBody>
          <a:bodyPr/>
          <a:lstStyle/>
          <a:p>
            <a:fld id="{6E2E38B8-B0B4-AD41-AC6E-B781F46A9FD3}" type="slidenum">
              <a:rPr lang="en-US" smtClean="0"/>
              <a:pPr/>
              <a:t>7</a:t>
            </a:fld>
            <a:endParaRPr lang="en-US"/>
          </a:p>
        </p:txBody>
      </p:sp>
      <p:sp>
        <p:nvSpPr>
          <p:cNvPr id="5" name="Footer Placeholder 4">
            <a:extLst>
              <a:ext uri="{FF2B5EF4-FFF2-40B4-BE49-F238E27FC236}">
                <a16:creationId xmlns:a16="http://schemas.microsoft.com/office/drawing/2014/main" id="{82283D4F-E9C2-3C18-8F8E-37C6386185B8}"/>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790380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2E941-7E3B-DA64-0447-F2C274747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6A5E2-19DF-2A05-C5D5-C8666BB8D3B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2C2C459-48F7-0F18-2E02-D188983785E8}"/>
              </a:ext>
            </a:extLst>
          </p:cNvPr>
          <p:cNvSpPr>
            <a:spLocks noGrp="1"/>
          </p:cNvSpPr>
          <p:nvPr>
            <p:ph type="body" idx="1"/>
          </p:nvPr>
        </p:nvSpPr>
        <p:spPr/>
        <p:txBody>
          <a:bodyPr/>
          <a:lstStyle/>
          <a:p>
            <a:r>
              <a:rPr lang="en-US" dirty="0"/>
              <a:t>Here is the original circuit, where default measure capture length is 1.44us.</a:t>
            </a:r>
            <a:endParaRPr lang="en-BR"/>
          </a:p>
        </p:txBody>
      </p:sp>
      <p:sp>
        <p:nvSpPr>
          <p:cNvPr id="4" name="Slide Number Placeholder 3">
            <a:extLst>
              <a:ext uri="{FF2B5EF4-FFF2-40B4-BE49-F238E27FC236}">
                <a16:creationId xmlns:a16="http://schemas.microsoft.com/office/drawing/2014/main" id="{6145FDC0-AD28-3AE2-678D-B20C283D0E29}"/>
              </a:ext>
            </a:extLst>
          </p:cNvPr>
          <p:cNvSpPr>
            <a:spLocks noGrp="1"/>
          </p:cNvSpPr>
          <p:nvPr>
            <p:ph type="sldNum" sz="quarter" idx="5"/>
          </p:nvPr>
        </p:nvSpPr>
        <p:spPr/>
        <p:txBody>
          <a:bodyPr/>
          <a:lstStyle/>
          <a:p>
            <a:fld id="{6E2E38B8-B0B4-AD41-AC6E-B781F46A9FD3}" type="slidenum">
              <a:rPr lang="en-US" smtClean="0"/>
              <a:pPr/>
              <a:t>70</a:t>
            </a:fld>
            <a:endParaRPr lang="en-US"/>
          </a:p>
        </p:txBody>
      </p:sp>
      <p:sp>
        <p:nvSpPr>
          <p:cNvPr id="5" name="Footer Placeholder 4">
            <a:extLst>
              <a:ext uri="{FF2B5EF4-FFF2-40B4-BE49-F238E27FC236}">
                <a16:creationId xmlns:a16="http://schemas.microsoft.com/office/drawing/2014/main" id="{892866DE-3C2B-36B4-3676-9278C578AFF3}"/>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1489213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61968-60A7-D778-6C4E-F0419DD0F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CE986-8CEE-AA15-1C15-02CDCD0A722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5CE9E788-E3FC-F5D5-DFAF-0A9D8060BFDF}"/>
              </a:ext>
            </a:extLst>
          </p:cNvPr>
          <p:cNvSpPr>
            <a:spLocks noGrp="1"/>
          </p:cNvSpPr>
          <p:nvPr>
            <p:ph type="body" idx="1"/>
          </p:nvPr>
        </p:nvSpPr>
        <p:spPr/>
        <p:txBody>
          <a:bodyPr/>
          <a:lstStyle/>
          <a:p>
            <a:r>
              <a:rPr lang="en-US" dirty="0"/>
              <a:t>Now using a new </a:t>
            </a:r>
            <a:r>
              <a:rPr lang="en-US" dirty="0" err="1"/>
              <a:t>MidCircuitMeasure</a:t>
            </a:r>
            <a:r>
              <a:rPr lang="en-US" dirty="0"/>
              <a:t> instruction, the circuit is shortened by almost a microsecond. Here, I am plotting out assignment errors comparing default measure in purple and measure_2 in orange, on the 90 qubit string used for this demonstration. As you see, the error goes up slightly for measure_2, but not by a lot, maintaining sub half a percent error median for both approaches.</a:t>
            </a:r>
            <a:endParaRPr lang="en-BR"/>
          </a:p>
        </p:txBody>
      </p:sp>
      <p:sp>
        <p:nvSpPr>
          <p:cNvPr id="4" name="Slide Number Placeholder 3">
            <a:extLst>
              <a:ext uri="{FF2B5EF4-FFF2-40B4-BE49-F238E27FC236}">
                <a16:creationId xmlns:a16="http://schemas.microsoft.com/office/drawing/2014/main" id="{A5F6666F-FD19-2CD1-651F-DD062A8FA295}"/>
              </a:ext>
            </a:extLst>
          </p:cNvPr>
          <p:cNvSpPr>
            <a:spLocks noGrp="1"/>
          </p:cNvSpPr>
          <p:nvPr>
            <p:ph type="sldNum" sz="quarter" idx="5"/>
          </p:nvPr>
        </p:nvSpPr>
        <p:spPr/>
        <p:txBody>
          <a:bodyPr/>
          <a:lstStyle/>
          <a:p>
            <a:fld id="{6E2E38B8-B0B4-AD41-AC6E-B781F46A9FD3}" type="slidenum">
              <a:rPr lang="en-US" smtClean="0"/>
              <a:pPr/>
              <a:t>71</a:t>
            </a:fld>
            <a:endParaRPr lang="en-US"/>
          </a:p>
        </p:txBody>
      </p:sp>
      <p:sp>
        <p:nvSpPr>
          <p:cNvPr id="5" name="Footer Placeholder 4">
            <a:extLst>
              <a:ext uri="{FF2B5EF4-FFF2-40B4-BE49-F238E27FC236}">
                <a16:creationId xmlns:a16="http://schemas.microsoft.com/office/drawing/2014/main" id="{88E25A96-B6A7-6056-D0EF-FBCC3F28FA7A}"/>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537982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39E33-811F-E2E0-0F76-0050F9CD0F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C8F3E6-2ADA-8FB2-153B-0679ADA5BC3F}"/>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01050615-DB68-C9D2-6B4B-D24DAB651E8C}"/>
              </a:ext>
            </a:extLst>
          </p:cNvPr>
          <p:cNvSpPr>
            <a:spLocks noGrp="1"/>
          </p:cNvSpPr>
          <p:nvPr>
            <p:ph type="body" idx="1"/>
          </p:nvPr>
        </p:nvSpPr>
        <p:spPr/>
        <p:txBody>
          <a:bodyPr/>
          <a:lstStyle/>
          <a:p>
            <a:r>
              <a:rPr lang="en-US" dirty="0"/>
              <a:t>Now using this approach, we now have a circuit duration of around 7us. This can further bring down the expectation value of the string order of length-10 chains closer to the ideal value, now plotted in orange. </a:t>
            </a:r>
          </a:p>
        </p:txBody>
      </p:sp>
      <p:sp>
        <p:nvSpPr>
          <p:cNvPr id="4" name="Slide Number Placeholder 3">
            <a:extLst>
              <a:ext uri="{FF2B5EF4-FFF2-40B4-BE49-F238E27FC236}">
                <a16:creationId xmlns:a16="http://schemas.microsoft.com/office/drawing/2014/main" id="{01AC128E-02BF-4A98-ABEC-38A612A64B2D}"/>
              </a:ext>
            </a:extLst>
          </p:cNvPr>
          <p:cNvSpPr>
            <a:spLocks noGrp="1"/>
          </p:cNvSpPr>
          <p:nvPr>
            <p:ph type="sldNum" sz="quarter" idx="5"/>
          </p:nvPr>
        </p:nvSpPr>
        <p:spPr/>
        <p:txBody>
          <a:bodyPr/>
          <a:lstStyle/>
          <a:p>
            <a:fld id="{6E2E38B8-B0B4-AD41-AC6E-B781F46A9FD3}" type="slidenum">
              <a:rPr lang="en-US" smtClean="0"/>
              <a:pPr/>
              <a:t>72</a:t>
            </a:fld>
            <a:endParaRPr lang="en-US"/>
          </a:p>
        </p:txBody>
      </p:sp>
      <p:sp>
        <p:nvSpPr>
          <p:cNvPr id="5" name="Footer Placeholder 4">
            <a:extLst>
              <a:ext uri="{FF2B5EF4-FFF2-40B4-BE49-F238E27FC236}">
                <a16:creationId xmlns:a16="http://schemas.microsoft.com/office/drawing/2014/main" id="{82A9061F-6C3D-0D0B-CC91-441873B6B5CE}"/>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2301198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F27E7-F015-D20F-7D64-315D615A1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40087-5FED-A128-8E67-389E1661A23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0069EDF-33B5-F06E-2E8A-C242E7746918}"/>
              </a:ext>
            </a:extLst>
          </p:cNvPr>
          <p:cNvSpPr>
            <a:spLocks noGrp="1"/>
          </p:cNvSpPr>
          <p:nvPr>
            <p:ph type="body" idx="1"/>
          </p:nvPr>
        </p:nvSpPr>
        <p:spPr/>
        <p:txBody>
          <a:bodyPr/>
          <a:lstStyle/>
          <a:p>
            <a:r>
              <a:rPr lang="en-US" dirty="0"/>
              <a:t>Finally, I want to share a hybrid approach that utilizes the “idle” time during the feedforward operations. Another new feature that I am very excited about. </a:t>
            </a:r>
            <a:endParaRPr lang="en-BR"/>
          </a:p>
        </p:txBody>
      </p:sp>
      <p:sp>
        <p:nvSpPr>
          <p:cNvPr id="4" name="Slide Number Placeholder 3">
            <a:extLst>
              <a:ext uri="{FF2B5EF4-FFF2-40B4-BE49-F238E27FC236}">
                <a16:creationId xmlns:a16="http://schemas.microsoft.com/office/drawing/2014/main" id="{ED3C7D1C-DCCE-A3A2-7FB3-C9487CC13C90}"/>
              </a:ext>
            </a:extLst>
          </p:cNvPr>
          <p:cNvSpPr>
            <a:spLocks noGrp="1"/>
          </p:cNvSpPr>
          <p:nvPr>
            <p:ph type="sldNum" sz="quarter" idx="5"/>
          </p:nvPr>
        </p:nvSpPr>
        <p:spPr/>
        <p:txBody>
          <a:bodyPr/>
          <a:lstStyle/>
          <a:p>
            <a:fld id="{6E2E38B8-B0B4-AD41-AC6E-B781F46A9FD3}" type="slidenum">
              <a:rPr lang="en-US" smtClean="0"/>
              <a:pPr/>
              <a:t>73</a:t>
            </a:fld>
            <a:endParaRPr lang="en-US"/>
          </a:p>
        </p:txBody>
      </p:sp>
      <p:sp>
        <p:nvSpPr>
          <p:cNvPr id="5" name="Footer Placeholder 4">
            <a:extLst>
              <a:ext uri="{FF2B5EF4-FFF2-40B4-BE49-F238E27FC236}">
                <a16:creationId xmlns:a16="http://schemas.microsoft.com/office/drawing/2014/main" id="{5756DB3C-2AF2-42E1-1288-33F0A13A8170}"/>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872494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B0F34-397B-03F6-1498-0BD991888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089AD6-51D5-DBA5-D100-36E2928A095F}"/>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A39D6F2-8232-4596-C05D-F227701E954A}"/>
              </a:ext>
            </a:extLst>
          </p:cNvPr>
          <p:cNvSpPr>
            <a:spLocks noGrp="1"/>
          </p:cNvSpPr>
          <p:nvPr>
            <p:ph type="body" idx="1"/>
          </p:nvPr>
        </p:nvSpPr>
        <p:spPr/>
        <p:txBody>
          <a:bodyPr/>
          <a:lstStyle/>
          <a:p>
            <a:r>
              <a:rPr lang="en-US" dirty="0"/>
              <a:t>Here, for </a:t>
            </a:r>
            <a:r>
              <a:rPr lang="en-US" dirty="0" err="1"/>
              <a:t>Nsite</a:t>
            </a:r>
            <a:r>
              <a:rPr lang="en-US" dirty="0"/>
              <a:t>=6 example, we can split up 4 sites to be prepared with measurement based approach, and </a:t>
            </a:r>
            <a:br>
              <a:rPr lang="en-US" dirty="0"/>
            </a:br>
            <a:r>
              <a:rPr lang="en-US" dirty="0"/>
              <a:t>(1) two extra sites extended, one to the "left" -- in this circuit added on the top, and one to the "right", added to the bottom.</a:t>
            </a:r>
          </a:p>
          <a:p>
            <a:r>
              <a:rPr lang="en-US" dirty="0"/>
              <a:t>These gates are applied while we have idling time from measurement and feedforward. So there is no extra "cost" in terms of depths, associated with it. </a:t>
            </a:r>
            <a:endParaRPr lang="en-BR"/>
          </a:p>
        </p:txBody>
      </p:sp>
      <p:sp>
        <p:nvSpPr>
          <p:cNvPr id="4" name="Slide Number Placeholder 3">
            <a:extLst>
              <a:ext uri="{FF2B5EF4-FFF2-40B4-BE49-F238E27FC236}">
                <a16:creationId xmlns:a16="http://schemas.microsoft.com/office/drawing/2014/main" id="{2AE986A9-6252-7208-E1BA-4873A9104864}"/>
              </a:ext>
            </a:extLst>
          </p:cNvPr>
          <p:cNvSpPr>
            <a:spLocks noGrp="1"/>
          </p:cNvSpPr>
          <p:nvPr>
            <p:ph type="sldNum" sz="quarter" idx="5"/>
          </p:nvPr>
        </p:nvSpPr>
        <p:spPr/>
        <p:txBody>
          <a:bodyPr/>
          <a:lstStyle/>
          <a:p>
            <a:fld id="{6E2E38B8-B0B4-AD41-AC6E-B781F46A9FD3}" type="slidenum">
              <a:rPr lang="en-US" smtClean="0"/>
              <a:pPr/>
              <a:t>74</a:t>
            </a:fld>
            <a:endParaRPr lang="en-US"/>
          </a:p>
        </p:txBody>
      </p:sp>
      <p:sp>
        <p:nvSpPr>
          <p:cNvPr id="5" name="Footer Placeholder 4">
            <a:extLst>
              <a:ext uri="{FF2B5EF4-FFF2-40B4-BE49-F238E27FC236}">
                <a16:creationId xmlns:a16="http://schemas.microsoft.com/office/drawing/2014/main" id="{30B8C75B-8A4C-E147-F6F0-02491BAFC74D}"/>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964651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A0A44-F0A1-0FB9-53B9-F09ECE39CB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85A55-0A6D-8107-5D0E-D0E97916060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06D3320-D5BD-C842-8E2E-5113D80C3142}"/>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0" dirty="0">
                <a:solidFill>
                  <a:srgbClr val="000000"/>
                </a:solidFill>
                <a:sym typeface="IBM Plex Sans Light"/>
              </a:rPr>
              <a:t>In fact, using this approach reduces the number of qubits needed, while also reducing the duration slightly, as we decreased the classical complexity. For </a:t>
            </a:r>
            <a:r>
              <a:rPr lang="en-US" sz="1200" kern="0" dirty="0" err="1">
                <a:solidFill>
                  <a:srgbClr val="000000"/>
                </a:solidFill>
                <a:sym typeface="IBM Plex Sans Light"/>
              </a:rPr>
              <a:t>Nsite</a:t>
            </a:r>
            <a:r>
              <a:rPr lang="en-US" sz="1200" kern="0" dirty="0">
                <a:solidFill>
                  <a:srgbClr val="000000"/>
                </a:solidFill>
                <a:sym typeface="IBM Plex Sans Light"/>
              </a:rPr>
              <a:t>=30 example, I added 2-sites each in both directions, so total of 26-measurement based and 4 with unitary approach.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solidFill>
                <a:srgbClr val="000000"/>
              </a:solidFill>
              <a:sym typeface="IBM Plex Sans Light"/>
            </a:endParaRPr>
          </a:p>
          <a:p>
            <a:endParaRPr lang="en-BR"/>
          </a:p>
        </p:txBody>
      </p:sp>
      <p:sp>
        <p:nvSpPr>
          <p:cNvPr id="4" name="Slide Number Placeholder 3">
            <a:extLst>
              <a:ext uri="{FF2B5EF4-FFF2-40B4-BE49-F238E27FC236}">
                <a16:creationId xmlns:a16="http://schemas.microsoft.com/office/drawing/2014/main" id="{17A048FF-448C-F7EC-FAE9-01C91BEF65E4}"/>
              </a:ext>
            </a:extLst>
          </p:cNvPr>
          <p:cNvSpPr>
            <a:spLocks noGrp="1"/>
          </p:cNvSpPr>
          <p:nvPr>
            <p:ph type="sldNum" sz="quarter" idx="5"/>
          </p:nvPr>
        </p:nvSpPr>
        <p:spPr/>
        <p:txBody>
          <a:bodyPr/>
          <a:lstStyle/>
          <a:p>
            <a:fld id="{6E2E38B8-B0B4-AD41-AC6E-B781F46A9FD3}" type="slidenum">
              <a:rPr lang="en-US" smtClean="0"/>
              <a:pPr/>
              <a:t>75</a:t>
            </a:fld>
            <a:endParaRPr lang="en-US"/>
          </a:p>
        </p:txBody>
      </p:sp>
      <p:sp>
        <p:nvSpPr>
          <p:cNvPr id="5" name="Footer Placeholder 4">
            <a:extLst>
              <a:ext uri="{FF2B5EF4-FFF2-40B4-BE49-F238E27FC236}">
                <a16:creationId xmlns:a16="http://schemas.microsoft.com/office/drawing/2014/main" id="{1A0697A2-5A73-5DCD-5465-F42F94799122}"/>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4101417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4A25D-0867-6D56-AE07-D2206EF92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8D5DD6-F9AE-7C85-8854-3B3C00FC127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FEEEFCB1-EBF2-EC27-FBE5-F68F7576E20D}"/>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0" dirty="0">
                <a:solidFill>
                  <a:srgbClr val="000000"/>
                </a:solidFill>
                <a:sym typeface="IBM Plex Sans Light"/>
              </a:rPr>
              <a:t>This required 86 qubits, and further decrease the length-10 string orders, shown in green histogram. Now, I want to show one more set of data. I promise, this is it, and summarize my observations.</a:t>
            </a:r>
          </a:p>
        </p:txBody>
      </p:sp>
      <p:sp>
        <p:nvSpPr>
          <p:cNvPr id="4" name="Slide Number Placeholder 3">
            <a:extLst>
              <a:ext uri="{FF2B5EF4-FFF2-40B4-BE49-F238E27FC236}">
                <a16:creationId xmlns:a16="http://schemas.microsoft.com/office/drawing/2014/main" id="{CBA494DE-20C3-DD75-B7FD-225CA50D2AC8}"/>
              </a:ext>
            </a:extLst>
          </p:cNvPr>
          <p:cNvSpPr>
            <a:spLocks noGrp="1"/>
          </p:cNvSpPr>
          <p:nvPr>
            <p:ph type="sldNum" sz="quarter" idx="5"/>
          </p:nvPr>
        </p:nvSpPr>
        <p:spPr/>
        <p:txBody>
          <a:bodyPr/>
          <a:lstStyle/>
          <a:p>
            <a:fld id="{6E2E38B8-B0B4-AD41-AC6E-B781F46A9FD3}" type="slidenum">
              <a:rPr lang="en-US" smtClean="0"/>
              <a:pPr/>
              <a:t>76</a:t>
            </a:fld>
            <a:endParaRPr lang="en-US"/>
          </a:p>
        </p:txBody>
      </p:sp>
      <p:sp>
        <p:nvSpPr>
          <p:cNvPr id="5" name="Footer Placeholder 4">
            <a:extLst>
              <a:ext uri="{FF2B5EF4-FFF2-40B4-BE49-F238E27FC236}">
                <a16:creationId xmlns:a16="http://schemas.microsoft.com/office/drawing/2014/main" id="{91DC22AC-A012-6124-AFCD-B52E13AD7FCD}"/>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7730471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628C5-E511-F94E-4FCA-2F5E01969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0D39CC-4499-006B-4B1D-1BA78EC081B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2C5FC569-0B80-6495-05F8-951DA707D7DB}"/>
              </a:ext>
            </a:extLst>
          </p:cNvPr>
          <p:cNvSpPr>
            <a:spLocks noGrp="1"/>
          </p:cNvSpPr>
          <p:nvPr>
            <p:ph type="body" idx="1"/>
          </p:nvPr>
        </p:nvSpPr>
        <p:spPr/>
        <p:txBody>
          <a:bodyPr/>
          <a:lstStyle/>
          <a:p>
            <a:r>
              <a:rPr lang="en-US" dirty="0"/>
              <a:t>DD or no DD? That is the question. All the data that I have shown so far had been with dynamical decoupling inserted in both unitary section of the circuit, and non-unitary section, using stretch DD. </a:t>
            </a:r>
          </a:p>
          <a:p>
            <a:r>
              <a:rPr lang="en-US" dirty="0"/>
              <a:t>The right column of data is equivalent to what I showed earlier, but without DD. Note that I have now changed the x-axis as the results were worse without, as you might expect. But the biggest impact was in fact on unitary circuit. Without DD, the mean string order was much higher, and performed a lot worse than measurement based and dynamic circuit approach. </a:t>
            </a:r>
          </a:p>
          <a:p>
            <a:endParaRPr lang="en-US" dirty="0"/>
          </a:p>
          <a:p>
            <a:r>
              <a:rPr lang="en-US" dirty="0"/>
              <a:t>The impact is smaller, but we do see some improvement in stretch DD on dynamic circuits method. Now, I am not claiming that dynamic circuits is beating the unitary approach in this example, but the main point I want to highlight is the spread of string order across the long chain. You see the unitary case on the bottom, DD or no DD, have large spread. Which is pointing to the fact that we might not be preparing the state as evenly as we’d like. Using the measurement approach and layering the gates, having shallow depth circuit is getting us to as good or sometimes better result with much tighter bounds. I am very excited to see this trend, and on top of that, the fact that we are still seeing a good signal without any type of error mitigation, to me, is a great sign that we are moving in the right direction.</a:t>
            </a:r>
            <a:endParaRPr lang="en-BR"/>
          </a:p>
        </p:txBody>
      </p:sp>
      <p:sp>
        <p:nvSpPr>
          <p:cNvPr id="4" name="Slide Number Placeholder 3">
            <a:extLst>
              <a:ext uri="{FF2B5EF4-FFF2-40B4-BE49-F238E27FC236}">
                <a16:creationId xmlns:a16="http://schemas.microsoft.com/office/drawing/2014/main" id="{60EA4E51-DC06-20AB-94F4-2292868170C8}"/>
              </a:ext>
            </a:extLst>
          </p:cNvPr>
          <p:cNvSpPr>
            <a:spLocks noGrp="1"/>
          </p:cNvSpPr>
          <p:nvPr>
            <p:ph type="sldNum" sz="quarter" idx="5"/>
          </p:nvPr>
        </p:nvSpPr>
        <p:spPr/>
        <p:txBody>
          <a:bodyPr/>
          <a:lstStyle/>
          <a:p>
            <a:fld id="{6E2E38B8-B0B4-AD41-AC6E-B781F46A9FD3}" type="slidenum">
              <a:rPr lang="en-US" smtClean="0"/>
              <a:pPr/>
              <a:t>77</a:t>
            </a:fld>
            <a:endParaRPr lang="en-US"/>
          </a:p>
        </p:txBody>
      </p:sp>
      <p:sp>
        <p:nvSpPr>
          <p:cNvPr id="5" name="Footer Placeholder 4">
            <a:extLst>
              <a:ext uri="{FF2B5EF4-FFF2-40B4-BE49-F238E27FC236}">
                <a16:creationId xmlns:a16="http://schemas.microsoft.com/office/drawing/2014/main" id="{DC6774E3-74A3-DDE6-0040-316B40527F1E}"/>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7106880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4ACE5-E999-657A-B918-31DCD5F00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93FBEC-2944-C9BF-7B98-B69377B0533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1F05E39-EF10-CE7A-5937-F0965A282250}"/>
              </a:ext>
            </a:extLst>
          </p:cNvPr>
          <p:cNvSpPr>
            <a:spLocks noGrp="1"/>
          </p:cNvSpPr>
          <p:nvPr>
            <p:ph type="body" idx="1"/>
          </p:nvPr>
        </p:nvSpPr>
        <p:spPr/>
        <p:txBody>
          <a:bodyPr/>
          <a:lstStyle/>
          <a:p>
            <a:r>
              <a:rPr lang="en-US" dirty="0"/>
              <a:t>So, that was a lot of new features and data showcased. I have highlighted the approximate circuit duration for each method, for preparing 30-site AKLT state on </a:t>
            </a:r>
            <a:r>
              <a:rPr lang="en-US" dirty="0" err="1"/>
              <a:t>ibm_Pittsburgh</a:t>
            </a:r>
            <a:r>
              <a:rPr lang="en-US" dirty="0"/>
              <a:t>. I want to emphasize that prior to the re-introduction of this dynamic circuits capability, this circuit would have taken over 20us longer than shown here for dynamic circuits approach. Which would have defeated the purpose of using measurement based compared to unitary case, in a large scale demonstration.</a:t>
            </a:r>
            <a:endParaRPr lang="en-BR"/>
          </a:p>
        </p:txBody>
      </p:sp>
      <p:sp>
        <p:nvSpPr>
          <p:cNvPr id="4" name="Slide Number Placeholder 3">
            <a:extLst>
              <a:ext uri="{FF2B5EF4-FFF2-40B4-BE49-F238E27FC236}">
                <a16:creationId xmlns:a16="http://schemas.microsoft.com/office/drawing/2014/main" id="{641DFE66-C138-BF4A-369D-769D33313A0B}"/>
              </a:ext>
            </a:extLst>
          </p:cNvPr>
          <p:cNvSpPr>
            <a:spLocks noGrp="1"/>
          </p:cNvSpPr>
          <p:nvPr>
            <p:ph type="sldNum" sz="quarter" idx="5"/>
          </p:nvPr>
        </p:nvSpPr>
        <p:spPr/>
        <p:txBody>
          <a:bodyPr/>
          <a:lstStyle/>
          <a:p>
            <a:fld id="{6E2E38B8-B0B4-AD41-AC6E-B781F46A9FD3}" type="slidenum">
              <a:rPr lang="en-US" smtClean="0"/>
              <a:pPr/>
              <a:t>78</a:t>
            </a:fld>
            <a:endParaRPr lang="en-US"/>
          </a:p>
        </p:txBody>
      </p:sp>
      <p:sp>
        <p:nvSpPr>
          <p:cNvPr id="5" name="Footer Placeholder 4">
            <a:extLst>
              <a:ext uri="{FF2B5EF4-FFF2-40B4-BE49-F238E27FC236}">
                <a16:creationId xmlns:a16="http://schemas.microsoft.com/office/drawing/2014/main" id="{63C5A650-910C-7E6D-7703-168E752873E6}"/>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9264766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56103-2AB8-C04E-DB61-A906A23AF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428FC-5A8E-5507-1863-6175007881B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A10A246-6B7A-C336-6CC6-286BD45458AB}"/>
              </a:ext>
            </a:extLst>
          </p:cNvPr>
          <p:cNvSpPr>
            <a:spLocks noGrp="1"/>
          </p:cNvSpPr>
          <p:nvPr>
            <p:ph type="body" idx="1"/>
          </p:nvPr>
        </p:nvSpPr>
        <p:spPr/>
        <p:txBody>
          <a:bodyPr/>
          <a:lstStyle/>
          <a:p>
            <a:pPr marL="0" marR="0" lvl="0" indent="0" algn="l" defTabSz="2438400" rtl="0" eaLnBrk="1" fontAlgn="auto" latinLnBrk="0" hangingPunct="1">
              <a:lnSpc>
                <a:spcPct val="110000"/>
              </a:lnSpc>
              <a:spcBef>
                <a:spcPts val="0"/>
              </a:spcBef>
              <a:spcAft>
                <a:spcPts val="0"/>
              </a:spcAft>
              <a:buClrTx/>
              <a:buSzPct val="100000"/>
              <a:buFont typeface="+mj-lt"/>
              <a:buNone/>
              <a:tabLst/>
              <a:defRPr/>
            </a:pPr>
            <a:r>
              <a:rPr lang="en-US" sz="1200" b="0" kern="0" dirty="0">
                <a:sym typeface="IBM Plex Sans Light"/>
              </a:rPr>
              <a:t>I hope this talk gave you an introduction to new features that we can use with our dynamic circuits capability that sparks your curiosity in utilizing dynamic circuits into your research. Please visit our documentation, and learn further on how to use these feature during the tutorial session this afternoon. Thank you.</a:t>
            </a:r>
          </a:p>
        </p:txBody>
      </p:sp>
      <p:sp>
        <p:nvSpPr>
          <p:cNvPr id="4" name="Slide Number Placeholder 3">
            <a:extLst>
              <a:ext uri="{FF2B5EF4-FFF2-40B4-BE49-F238E27FC236}">
                <a16:creationId xmlns:a16="http://schemas.microsoft.com/office/drawing/2014/main" id="{B5F6EC14-D7FB-6B90-A436-B18ABA7D1BFA}"/>
              </a:ext>
            </a:extLst>
          </p:cNvPr>
          <p:cNvSpPr>
            <a:spLocks noGrp="1"/>
          </p:cNvSpPr>
          <p:nvPr>
            <p:ph type="sldNum" sz="quarter" idx="5"/>
          </p:nvPr>
        </p:nvSpPr>
        <p:spPr/>
        <p:txBody>
          <a:bodyPr/>
          <a:lstStyle/>
          <a:p>
            <a:fld id="{6E2E38B8-B0B4-AD41-AC6E-B781F46A9FD3}" type="slidenum">
              <a:rPr lang="en-US" smtClean="0"/>
              <a:pPr/>
              <a:t>79</a:t>
            </a:fld>
            <a:endParaRPr lang="en-US"/>
          </a:p>
        </p:txBody>
      </p:sp>
      <p:sp>
        <p:nvSpPr>
          <p:cNvPr id="5" name="Footer Placeholder 4">
            <a:extLst>
              <a:ext uri="{FF2B5EF4-FFF2-40B4-BE49-F238E27FC236}">
                <a16:creationId xmlns:a16="http://schemas.microsoft.com/office/drawing/2014/main" id="{895DA8A7-010D-F815-AEEE-BCE5B71712F8}"/>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517597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479CA-A178-599C-A646-69158CFA0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5A1BD-96F5-320A-86AD-32B3F889E26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E0215B9B-B9AA-3805-1F9E-C71905E0318D}"/>
              </a:ext>
            </a:extLst>
          </p:cNvPr>
          <p:cNvSpPr>
            <a:spLocks noGrp="1"/>
          </p:cNvSpPr>
          <p:nvPr>
            <p:ph type="body" idx="1"/>
          </p:nvPr>
        </p:nvSpPr>
        <p:spPr/>
        <p:txBody>
          <a:bodyPr/>
          <a:lstStyle/>
          <a:p>
            <a:r>
              <a:rPr lang="en-US" dirty="0"/>
              <a:t>Putting this together, we see that the results of the left-hand circuit are entirely equivalent to the results of the right which needs only two qubits, independent of how big the staircase is. This is just one example of how dynamic circuits can be leveraged to drastically reduce the number of qubits needed to implement quantum circuits with certain structure. However, they are not only helpful for reducing spatial resources…</a:t>
            </a:r>
            <a:endParaRPr lang="en-BR"/>
          </a:p>
        </p:txBody>
      </p:sp>
      <p:sp>
        <p:nvSpPr>
          <p:cNvPr id="4" name="Slide Number Placeholder 3">
            <a:extLst>
              <a:ext uri="{FF2B5EF4-FFF2-40B4-BE49-F238E27FC236}">
                <a16:creationId xmlns:a16="http://schemas.microsoft.com/office/drawing/2014/main" id="{370EDA6A-DBB1-BBFC-D34B-A64765EDCCBA}"/>
              </a:ext>
            </a:extLst>
          </p:cNvPr>
          <p:cNvSpPr>
            <a:spLocks noGrp="1"/>
          </p:cNvSpPr>
          <p:nvPr>
            <p:ph type="sldNum" sz="quarter" idx="5"/>
          </p:nvPr>
        </p:nvSpPr>
        <p:spPr/>
        <p:txBody>
          <a:bodyPr/>
          <a:lstStyle/>
          <a:p>
            <a:fld id="{6E2E38B8-B0B4-AD41-AC6E-B781F46A9FD3}" type="slidenum">
              <a:rPr lang="en-US" smtClean="0"/>
              <a:pPr/>
              <a:t>8</a:t>
            </a:fld>
            <a:endParaRPr lang="en-US"/>
          </a:p>
        </p:txBody>
      </p:sp>
      <p:sp>
        <p:nvSpPr>
          <p:cNvPr id="5" name="Footer Placeholder 4">
            <a:extLst>
              <a:ext uri="{FF2B5EF4-FFF2-40B4-BE49-F238E27FC236}">
                <a16:creationId xmlns:a16="http://schemas.microsoft.com/office/drawing/2014/main" id="{E69EB8C0-8751-083E-CFB6-53E9047E6B5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8921186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80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046472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A1886-D2B0-A6BF-A4F0-A69478CA3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B413A-4C14-8683-9396-601459DA027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0F9DD04-4EB1-2EFA-3F66-A437236AC6AD}"/>
              </a:ext>
            </a:extLst>
          </p:cNvPr>
          <p:cNvSpPr>
            <a:spLocks noGrp="1"/>
          </p:cNvSpPr>
          <p:nvPr>
            <p:ph type="body" idx="1"/>
          </p:nvPr>
        </p:nvSpPr>
        <p:spPr/>
        <p:txBody>
          <a:bodyPr/>
          <a:lstStyle/>
          <a:p>
            <a:r>
              <a:rPr lang="en-US" dirty="0"/>
              <a:t>But we can additionally reduce temporal resources, or depth, needed for certain problems.</a:t>
            </a:r>
            <a:endParaRPr lang="en-BR"/>
          </a:p>
        </p:txBody>
      </p:sp>
      <p:sp>
        <p:nvSpPr>
          <p:cNvPr id="4" name="Slide Number Placeholder 3">
            <a:extLst>
              <a:ext uri="{FF2B5EF4-FFF2-40B4-BE49-F238E27FC236}">
                <a16:creationId xmlns:a16="http://schemas.microsoft.com/office/drawing/2014/main" id="{86CC0FBA-41BD-C12B-2762-4A923F953869}"/>
              </a:ext>
            </a:extLst>
          </p:cNvPr>
          <p:cNvSpPr>
            <a:spLocks noGrp="1"/>
          </p:cNvSpPr>
          <p:nvPr>
            <p:ph type="sldNum" sz="quarter" idx="5"/>
          </p:nvPr>
        </p:nvSpPr>
        <p:spPr/>
        <p:txBody>
          <a:bodyPr/>
          <a:lstStyle/>
          <a:p>
            <a:fld id="{6E2E38B8-B0B4-AD41-AC6E-B781F46A9FD3}" type="slidenum">
              <a:rPr lang="en-US" smtClean="0"/>
              <a:pPr/>
              <a:t>9</a:t>
            </a:fld>
            <a:endParaRPr lang="en-US"/>
          </a:p>
        </p:txBody>
      </p:sp>
      <p:sp>
        <p:nvSpPr>
          <p:cNvPr id="5" name="Footer Placeholder 4">
            <a:extLst>
              <a:ext uri="{FF2B5EF4-FFF2-40B4-BE49-F238E27FC236}">
                <a16:creationId xmlns:a16="http://schemas.microsoft.com/office/drawing/2014/main" id="{FC88B360-5E87-EBD2-62F1-D08502D08220}"/>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348325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Quantum</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Quantum</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Quantum</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Quantum</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dirty="0"/>
              <a:t>IBM Quantum</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dirty="0"/>
              <a:t>IBM Quantum</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Quantum</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Quantum</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IBM Quantum</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IBM Quantum</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dirty="0"/>
              <a:t>IBM Quantum</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dirty="0"/>
              <a:t>IBM Quantum</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IBM Quantum</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IBM Quantum</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dirty="0"/>
              <a:t>IBM Quantum</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IBM Quantum</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dirty="0"/>
              <a:t>IBM Quantum</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dirty="0"/>
              <a:t>IBM Quantum</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dirty="0"/>
              <a:t>IBM Quantum</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dirty="0"/>
              <a:t>IBM Quantum</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IBM Quantum</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dirty="0"/>
              <a:t>IBM Quantum</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Quantum</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04" r:id="rId2"/>
    <p:sldLayoutId id="2147483905" r:id="rId3"/>
    <p:sldLayoutId id="2147483901" r:id="rId4"/>
    <p:sldLayoutId id="2147483692" r:id="rId5"/>
    <p:sldLayoutId id="2147483906" r:id="rId6"/>
    <p:sldLayoutId id="2147483907" r:id="rId7"/>
    <p:sldLayoutId id="2147483910" r:id="rId8"/>
    <p:sldLayoutId id="2147483908" r:id="rId9"/>
    <p:sldLayoutId id="2147483909" r:id="rId10"/>
    <p:sldLayoutId id="2147483912" r:id="rId11"/>
    <p:sldLayoutId id="2147483914" r:id="rId12"/>
    <p:sldLayoutId id="2147483915" r:id="rId13"/>
    <p:sldLayoutId id="2147483913" r:id="rId14"/>
    <p:sldLayoutId id="2147483917" r:id="rId15"/>
    <p:sldLayoutId id="2147483942" r:id="rId16"/>
    <p:sldLayoutId id="2147483919" r:id="rId17"/>
    <p:sldLayoutId id="2147483929" r:id="rId18"/>
    <p:sldLayoutId id="2147483920" r:id="rId19"/>
    <p:sldLayoutId id="2147483930" r:id="rId20"/>
    <p:sldLayoutId id="2147483928" r:id="rId21"/>
    <p:sldLayoutId id="2147483948" r:id="rId22"/>
    <p:sldLayoutId id="2147483927" r:id="rId23"/>
    <p:sldLayoutId id="2147483950" r:id="rId24"/>
    <p:sldLayoutId id="2147483921" r:id="rId25"/>
    <p:sldLayoutId id="2147483916" r:id="rId26"/>
    <p:sldLayoutId id="2147483922" r:id="rId27"/>
    <p:sldLayoutId id="2147483953" r:id="rId28"/>
    <p:sldLayoutId id="2147483956" r:id="rId29"/>
    <p:sldLayoutId id="2147483923" r:id="rId30"/>
    <p:sldLayoutId id="2147483924" r:id="rId31"/>
    <p:sldLayoutId id="2147483926" r:id="rId32"/>
    <p:sldLayoutId id="2147483925" r:id="rId33"/>
    <p:sldLayoutId id="2147483959" r:id="rId34"/>
    <p:sldLayoutId id="2147483937" r:id="rId35"/>
    <p:sldLayoutId id="2147483932" r:id="rId36"/>
    <p:sldLayoutId id="2147483934" r:id="rId37"/>
    <p:sldLayoutId id="2147483935" r:id="rId38"/>
    <p:sldLayoutId id="2147483936" r:id="rId39"/>
    <p:sldLayoutId id="2147483938" r:id="rId40"/>
    <p:sldLayoutId id="2147483939" r:id="rId41"/>
    <p:sldLayoutId id="2147483940" r:id="rId42"/>
    <p:sldLayoutId id="2147483943" r:id="rId43"/>
    <p:sldLayoutId id="2147483960" r:id="rId44"/>
    <p:sldLayoutId id="2147483941" r:id="rId45"/>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32.png"/><Relationship Id="rId4" Type="http://schemas.openxmlformats.org/officeDocument/2006/relationships/image" Target="../media/image12.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3.emf"/><Relationship Id="rId3"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9.png"/><Relationship Id="rId5" Type="http://schemas.openxmlformats.org/officeDocument/2006/relationships/image" Target="../media/image13.pn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3.emf"/><Relationship Id="rId3"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9.png"/><Relationship Id="rId5" Type="http://schemas.openxmlformats.org/officeDocument/2006/relationships/image" Target="../media/image13.pn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3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0.emf"/><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2.png"/><Relationship Id="rId4" Type="http://schemas.openxmlformats.org/officeDocument/2006/relationships/image" Target="../media/image41.emf"/></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1.emf"/><Relationship Id="rId4" Type="http://schemas.openxmlformats.org/officeDocument/2006/relationships/image" Target="../media/image40.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2.png"/><Relationship Id="rId7" Type="http://schemas.openxmlformats.org/officeDocument/2006/relationships/image" Target="../media/image600.png"/><Relationship Id="rId2" Type="http://schemas.openxmlformats.org/officeDocument/2006/relationships/notesSlide" Target="../notesSlides/notesSlide46.xml"/><Relationship Id="rId1" Type="http://schemas.openxmlformats.org/officeDocument/2006/relationships/slideLayout" Target="../slideLayouts/slideLayout7.xml"/><Relationship Id="rId10" Type="http://schemas.openxmlformats.org/officeDocument/2006/relationships/image" Target="../media/image61.png"/><Relationship Id="rId4" Type="http://schemas.openxmlformats.org/officeDocument/2006/relationships/image" Target="../media/image42.png"/><Relationship Id="rId9"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00.png"/><Relationship Id="rId11" Type="http://schemas.openxmlformats.org/officeDocument/2006/relationships/image" Target="../media/image76.png"/><Relationship Id="rId10" Type="http://schemas.openxmlformats.org/officeDocument/2006/relationships/image" Target="../media/image64.png"/><Relationship Id="rId9"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4.png"/><Relationship Id="rId4" Type="http://schemas.openxmlformats.org/officeDocument/2006/relationships/image" Target="../media/image770.png"/></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2.png"/><Relationship Id="rId7" Type="http://schemas.openxmlformats.org/officeDocument/2006/relationships/image" Target="../media/image63.png"/><Relationship Id="rId12"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630.png"/><Relationship Id="rId5" Type="http://schemas.openxmlformats.org/officeDocument/2006/relationships/image" Target="../media/image66.png"/><Relationship Id="rId10" Type="http://schemas.openxmlformats.org/officeDocument/2006/relationships/image" Target="../media/image81.png"/><Relationship Id="rId4" Type="http://schemas.openxmlformats.org/officeDocument/2006/relationships/image" Target="../media/image79.png"/><Relationship Id="rId9"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10.png"/><Relationship Id="rId7"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70.png"/><Relationship Id="rId4" Type="http://schemas.openxmlformats.org/officeDocument/2006/relationships/image" Target="../media/image820.png"/><Relationship Id="rId9"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90.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9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600.png"/><Relationship Id="rId11" Type="http://schemas.openxmlformats.org/officeDocument/2006/relationships/image" Target="../media/image64.png"/><Relationship Id="rId10" Type="http://schemas.openxmlformats.org/officeDocument/2006/relationships/image" Target="../media/image63.png"/><Relationship Id="rId9" Type="http://schemas.openxmlformats.org/officeDocument/2006/relationships/image" Target="../media/image77.png"/></Relationships>
</file>

<file path=ppt/slides/_rels/slide6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8.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80.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600.png"/><Relationship Id="rId11" Type="http://schemas.openxmlformats.org/officeDocument/2006/relationships/image" Target="../media/image64.png"/><Relationship Id="rId10" Type="http://schemas.openxmlformats.org/officeDocument/2006/relationships/image" Target="../media/image63.png"/><Relationship Id="rId9"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80.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600.png"/><Relationship Id="rId11" Type="http://schemas.openxmlformats.org/officeDocument/2006/relationships/image" Target="../media/image64.png"/><Relationship Id="rId10" Type="http://schemas.openxmlformats.org/officeDocument/2006/relationships/image" Target="../media/image63.png"/><Relationship Id="rId9" Type="http://schemas.openxmlformats.org/officeDocument/2006/relationships/image" Target="../media/image77.png"/><Relationship Id="rId14" Type="http://schemas.openxmlformats.org/officeDocument/2006/relationships/image" Target="../media/image1060.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010.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09.png"/><Relationship Id="rId7"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1040.png"/><Relationship Id="rId4" Type="http://schemas.openxmlformats.org/officeDocument/2006/relationships/image" Target="../media/image1030.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07.png"/><Relationship Id="rId7"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110.png"/><Relationship Id="rId5" Type="http://schemas.openxmlformats.org/officeDocument/2006/relationships/image" Target="../media/image97.png"/><Relationship Id="rId10" Type="http://schemas.openxmlformats.org/officeDocument/2006/relationships/image" Target="../media/image80.png"/><Relationship Id="rId4" Type="http://schemas.openxmlformats.org/officeDocument/2006/relationships/image" Target="../media/image1000.png"/><Relationship Id="rId9" Type="http://schemas.openxmlformats.org/officeDocument/2006/relationships/image" Target="../media/image106.png"/></Relationships>
</file>

<file path=ppt/slides/_rels/slide7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06.png"/><Relationship Id="rId3" Type="http://schemas.openxmlformats.org/officeDocument/2006/relationships/image" Target="../media/image107.png"/><Relationship Id="rId7" Type="http://schemas.openxmlformats.org/officeDocument/2006/relationships/image" Target="../media/image600.png"/><Relationship Id="rId12"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7.xml"/><Relationship Id="rId11" Type="http://schemas.openxmlformats.org/officeDocument/2006/relationships/image" Target="../media/image63.png"/><Relationship Id="rId15" Type="http://schemas.openxmlformats.org/officeDocument/2006/relationships/image" Target="../media/image110.png"/><Relationship Id="rId10"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97.png"/><Relationship Id="rId14" Type="http://schemas.openxmlformats.org/officeDocument/2006/relationships/image" Target="../media/image80.png"/></Relationships>
</file>

<file path=ppt/slides/_rels/slide7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64.png"/><Relationship Id="rId12"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113.png"/><Relationship Id="rId5" Type="http://schemas.openxmlformats.org/officeDocument/2006/relationships/image" Target="../media/image77.png"/><Relationship Id="rId10"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80.png"/><Relationship Id="rId14" Type="http://schemas.openxmlformats.org/officeDocument/2006/relationships/image" Target="../media/image116.png"/></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20.png"/><Relationship Id="rId3" Type="http://schemas.openxmlformats.org/officeDocument/2006/relationships/image" Target="../media/image11.png"/><Relationship Id="rId21" Type="http://schemas.openxmlformats.org/officeDocument/2006/relationships/image" Target="../media/image28.png"/><Relationship Id="rId7" Type="http://schemas.openxmlformats.org/officeDocument/2006/relationships/image" Target="../media/image15.png"/><Relationship Id="rId12" Type="http://schemas.openxmlformats.org/officeDocument/2006/relationships/image" Target="../media/image25.png"/><Relationship Id="rId17" Type="http://schemas.openxmlformats.org/officeDocument/2006/relationships/image" Target="../media/image19.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4.png"/><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image" Target="../media/image23.png"/><Relationship Id="rId19" Type="http://schemas.openxmlformats.org/officeDocument/2006/relationships/image" Target="../media/image21.png"/><Relationship Id="rId4" Type="http://schemas.openxmlformats.org/officeDocument/2006/relationships/image" Target="../media/image12.png"/><Relationship Id="rId9" Type="http://schemas.openxmlformats.org/officeDocument/2006/relationships/image" Target="../media/image4.png"/><Relationship Id="rId1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397CE-182E-F598-FF86-5763C16599E6}"/>
              </a:ext>
            </a:extLst>
          </p:cNvPr>
          <p:cNvSpPr>
            <a:spLocks noGrp="1"/>
          </p:cNvSpPr>
          <p:nvPr>
            <p:ph type="title"/>
          </p:nvPr>
        </p:nvSpPr>
        <p:spPr/>
        <p:txBody>
          <a:bodyPr/>
          <a:lstStyle/>
          <a:p>
            <a:r>
              <a:rPr lang="en-US" dirty="0">
                <a:latin typeface="+mj-lt"/>
              </a:rPr>
              <a:t>Utility scale dynamic circuits</a:t>
            </a:r>
            <a:br>
              <a:rPr lang="en-US" dirty="0">
                <a:latin typeface="+mj-lt"/>
              </a:rPr>
            </a:br>
            <a:endParaRPr lang="en-US" dirty="0"/>
          </a:p>
        </p:txBody>
      </p:sp>
      <p:pic>
        <p:nvPicPr>
          <p:cNvPr id="11" name="Picture Placeholder 10">
            <a:extLst>
              <a:ext uri="{FF2B5EF4-FFF2-40B4-BE49-F238E27FC236}">
                <a16:creationId xmlns:a16="http://schemas.microsoft.com/office/drawing/2014/main" id="{EBE7A82A-8E16-8B4C-FC40-29DDC79BF0FC}"/>
              </a:ext>
            </a:extLst>
          </p:cNvPr>
          <p:cNvPicPr>
            <a:picLocks noGrp="1" noChangeAspect="1"/>
          </p:cNvPicPr>
          <p:nvPr>
            <p:ph type="pic" sz="quarter" idx="12"/>
          </p:nvPr>
        </p:nvPicPr>
        <p:blipFill>
          <a:blip r:embed="rId3">
            <a:extLst>
              <a:ext uri="{28A0092B-C50C-407E-A947-70E740481C1C}">
                <a14:useLocalDpi xmlns:a14="http://schemas.microsoft.com/office/drawing/2010/main"/>
              </a:ext>
            </a:extLst>
          </a:blip>
          <a:srcRect/>
          <a:stretch/>
        </p:blipFill>
        <p:spPr>
          <a:xfrm>
            <a:off x="12763500" y="569913"/>
            <a:ext cx="11049000" cy="12574587"/>
          </a:xfrm>
          <a:solidFill>
            <a:srgbClr val="F4F4F4"/>
          </a:solidFill>
        </p:spPr>
      </p:pic>
      <p:sp>
        <p:nvSpPr>
          <p:cNvPr id="4" name="Text Placeholder 6">
            <a:extLst>
              <a:ext uri="{FF2B5EF4-FFF2-40B4-BE49-F238E27FC236}">
                <a16:creationId xmlns:a16="http://schemas.microsoft.com/office/drawing/2014/main" id="{BB99810A-CC4C-3160-2856-E86BB65B55E6}"/>
              </a:ext>
            </a:extLst>
          </p:cNvPr>
          <p:cNvSpPr txBox="1">
            <a:spLocks/>
          </p:cNvSpPr>
          <p:nvPr/>
        </p:nvSpPr>
        <p:spPr>
          <a:xfrm>
            <a:off x="568325" y="6858000"/>
            <a:ext cx="7884299" cy="1222512"/>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2800" dirty="0">
                <a:solidFill>
                  <a:srgbClr val="000000"/>
                </a:solidFill>
                <a:effectLst/>
                <a:latin typeface="IBM Plex Sans Medm" panose="020B0503050203000203" pitchFamily="34" charset="0"/>
              </a:rPr>
              <a:t>Mirko Amico</a:t>
            </a:r>
            <a:br>
              <a:rPr lang="en-US" sz="2800" dirty="0">
                <a:solidFill>
                  <a:srgbClr val="000000"/>
                </a:solidFill>
                <a:effectLst/>
                <a:latin typeface="IBM Plex Sans Light" panose="020B0403050203000203" pitchFamily="34" charset="0"/>
              </a:rPr>
            </a:br>
            <a:r>
              <a:rPr lang="en-US" sz="2800" dirty="0">
                <a:solidFill>
                  <a:srgbClr val="000000"/>
                </a:solidFill>
                <a:effectLst/>
                <a:latin typeface="+mj-lt"/>
              </a:rPr>
              <a:t>Technical Lead – Quantum Algorithm </a:t>
            </a:r>
            <a:r>
              <a:rPr lang="en-US" sz="2800" dirty="0">
                <a:solidFill>
                  <a:srgbClr val="000000"/>
                </a:solidFill>
                <a:latin typeface="+mj-lt"/>
              </a:rPr>
              <a:t>Engineering</a:t>
            </a:r>
            <a:br>
              <a:rPr lang="en-US" sz="2800" dirty="0">
                <a:solidFill>
                  <a:srgbClr val="000000"/>
                </a:solidFill>
                <a:effectLst/>
                <a:latin typeface="+mj-lt"/>
              </a:rPr>
            </a:br>
            <a:r>
              <a:rPr lang="en-US" sz="2800" dirty="0">
                <a:solidFill>
                  <a:srgbClr val="000000"/>
                </a:solidFill>
                <a:effectLst/>
                <a:latin typeface="+mj-lt"/>
              </a:rPr>
              <a:t>IBM Quantum</a:t>
            </a:r>
          </a:p>
        </p:txBody>
      </p:sp>
    </p:spTree>
    <p:extLst>
      <p:ext uri="{BB962C8B-B14F-4D97-AF65-F5344CB8AC3E}">
        <p14:creationId xmlns:p14="http://schemas.microsoft.com/office/powerpoint/2010/main" val="125663302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1A028-AA41-5B14-50D4-B24CBA9F79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01A56-D35A-AAAE-0068-106111995A5B}"/>
              </a:ext>
            </a:extLst>
          </p:cNvPr>
          <p:cNvSpPr>
            <a:spLocks noGrp="1"/>
          </p:cNvSpPr>
          <p:nvPr>
            <p:ph type="title"/>
          </p:nvPr>
        </p:nvSpPr>
        <p:spPr/>
        <p:txBody>
          <a:bodyPr/>
          <a:lstStyle/>
          <a:p>
            <a:r>
              <a:rPr lang="en-US" dirty="0"/>
              <a:t>What makes dynamic circuits powerful?</a:t>
            </a:r>
          </a:p>
        </p:txBody>
      </p:sp>
      <p:sp>
        <p:nvSpPr>
          <p:cNvPr id="3" name="Footer Placeholder 2">
            <a:extLst>
              <a:ext uri="{FF2B5EF4-FFF2-40B4-BE49-F238E27FC236}">
                <a16:creationId xmlns:a16="http://schemas.microsoft.com/office/drawing/2014/main" id="{A0F94A9F-3323-DE41-4D8F-FA767CA14E9C}"/>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3728EE3F-2F0A-C515-1838-6F674CB572F4}"/>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10</a:t>
            </a:fld>
            <a:endParaRPr lang="en-US" dirty="0"/>
          </a:p>
        </p:txBody>
      </p:sp>
      <p:grpSp>
        <p:nvGrpSpPr>
          <p:cNvPr id="4" name="Group">
            <a:extLst>
              <a:ext uri="{FF2B5EF4-FFF2-40B4-BE49-F238E27FC236}">
                <a16:creationId xmlns:a16="http://schemas.microsoft.com/office/drawing/2014/main" id="{151F303D-0D32-D274-89EA-07681166D8E2}"/>
              </a:ext>
            </a:extLst>
          </p:cNvPr>
          <p:cNvGrpSpPr/>
          <p:nvPr/>
        </p:nvGrpSpPr>
        <p:grpSpPr>
          <a:xfrm>
            <a:off x="20141954" y="892601"/>
            <a:ext cx="3493730" cy="3504640"/>
            <a:chOff x="0" y="0"/>
            <a:chExt cx="3493729" cy="3504639"/>
          </a:xfrm>
        </p:grpSpPr>
        <p:sp>
          <p:nvSpPr>
            <p:cNvPr id="5" name="Line">
              <a:extLst>
                <a:ext uri="{FF2B5EF4-FFF2-40B4-BE49-F238E27FC236}">
                  <a16:creationId xmlns:a16="http://schemas.microsoft.com/office/drawing/2014/main" id="{AFCA720C-C657-BD71-E756-16A976035D2A}"/>
                </a:ext>
              </a:extLst>
            </p:cNvPr>
            <p:cNvSpPr/>
            <p:nvPr/>
          </p:nvSpPr>
          <p:spPr>
            <a:xfrm>
              <a:off x="265829" y="131853"/>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 name="Line">
              <a:extLst>
                <a:ext uri="{FF2B5EF4-FFF2-40B4-BE49-F238E27FC236}">
                  <a16:creationId xmlns:a16="http://schemas.microsoft.com/office/drawing/2014/main" id="{6FAB5264-0CA8-C445-7BFB-22D7D44F9F31}"/>
                </a:ext>
              </a:extLst>
            </p:cNvPr>
            <p:cNvSpPr/>
            <p:nvPr/>
          </p:nvSpPr>
          <p:spPr>
            <a:xfrm>
              <a:off x="265829" y="1394225"/>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 name="Line">
              <a:extLst>
                <a:ext uri="{FF2B5EF4-FFF2-40B4-BE49-F238E27FC236}">
                  <a16:creationId xmlns:a16="http://schemas.microsoft.com/office/drawing/2014/main" id="{CB2171D0-1131-6CB3-67EE-293B709349B7}"/>
                </a:ext>
              </a:extLst>
            </p:cNvPr>
            <p:cNvSpPr/>
            <p:nvPr/>
          </p:nvSpPr>
          <p:spPr>
            <a:xfrm>
              <a:off x="265829" y="1078632"/>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8" name="Line">
              <a:extLst>
                <a:ext uri="{FF2B5EF4-FFF2-40B4-BE49-F238E27FC236}">
                  <a16:creationId xmlns:a16="http://schemas.microsoft.com/office/drawing/2014/main" id="{1D22C4A6-D5F6-A836-7066-501332C5E4FE}"/>
                </a:ext>
              </a:extLst>
            </p:cNvPr>
            <p:cNvSpPr/>
            <p:nvPr/>
          </p:nvSpPr>
          <p:spPr>
            <a:xfrm>
              <a:off x="265829" y="447446"/>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 name="Line">
              <a:extLst>
                <a:ext uri="{FF2B5EF4-FFF2-40B4-BE49-F238E27FC236}">
                  <a16:creationId xmlns:a16="http://schemas.microsoft.com/office/drawing/2014/main" id="{1B191EE3-777F-A46E-4FD8-B20A5B1C261D}"/>
                </a:ext>
              </a:extLst>
            </p:cNvPr>
            <p:cNvSpPr/>
            <p:nvPr/>
          </p:nvSpPr>
          <p:spPr>
            <a:xfrm>
              <a:off x="265829" y="76303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 name="Line">
              <a:extLst>
                <a:ext uri="{FF2B5EF4-FFF2-40B4-BE49-F238E27FC236}">
                  <a16:creationId xmlns:a16="http://schemas.microsoft.com/office/drawing/2014/main" id="{2EFB0C0B-1401-3066-3FD7-FC6653FF9E5C}"/>
                </a:ext>
              </a:extLst>
            </p:cNvPr>
            <p:cNvSpPr/>
            <p:nvPr/>
          </p:nvSpPr>
          <p:spPr>
            <a:xfrm>
              <a:off x="265829" y="1709818"/>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 name="Line">
              <a:extLst>
                <a:ext uri="{FF2B5EF4-FFF2-40B4-BE49-F238E27FC236}">
                  <a16:creationId xmlns:a16="http://schemas.microsoft.com/office/drawing/2014/main" id="{B17A51AE-BE51-B8D6-B1BE-0A47369DBE55}"/>
                </a:ext>
              </a:extLst>
            </p:cNvPr>
            <p:cNvSpPr/>
            <p:nvPr/>
          </p:nvSpPr>
          <p:spPr>
            <a:xfrm>
              <a:off x="265829" y="2025410"/>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 name="Line">
              <a:extLst>
                <a:ext uri="{FF2B5EF4-FFF2-40B4-BE49-F238E27FC236}">
                  <a16:creationId xmlns:a16="http://schemas.microsoft.com/office/drawing/2014/main" id="{C4E39AB1-15E8-7B15-F794-E34D9EEF4D41}"/>
                </a:ext>
              </a:extLst>
            </p:cNvPr>
            <p:cNvSpPr/>
            <p:nvPr/>
          </p:nvSpPr>
          <p:spPr>
            <a:xfrm>
              <a:off x="265829" y="2341004"/>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4" name="Line">
              <a:extLst>
                <a:ext uri="{FF2B5EF4-FFF2-40B4-BE49-F238E27FC236}">
                  <a16:creationId xmlns:a16="http://schemas.microsoft.com/office/drawing/2014/main" id="{36EA7131-3804-4D6F-F57B-FFBD21F858BF}"/>
                </a:ext>
              </a:extLst>
            </p:cNvPr>
            <p:cNvSpPr/>
            <p:nvPr/>
          </p:nvSpPr>
          <p:spPr>
            <a:xfrm>
              <a:off x="265829" y="2656597"/>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5" name="Line">
              <a:extLst>
                <a:ext uri="{FF2B5EF4-FFF2-40B4-BE49-F238E27FC236}">
                  <a16:creationId xmlns:a16="http://schemas.microsoft.com/office/drawing/2014/main" id="{48EC17C3-0A8A-E8C0-2661-69B11F681716}"/>
                </a:ext>
              </a:extLst>
            </p:cNvPr>
            <p:cNvSpPr/>
            <p:nvPr/>
          </p:nvSpPr>
          <p:spPr>
            <a:xfrm>
              <a:off x="265829" y="297218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 name="Rounded Rectangle">
              <a:extLst>
                <a:ext uri="{FF2B5EF4-FFF2-40B4-BE49-F238E27FC236}">
                  <a16:creationId xmlns:a16="http://schemas.microsoft.com/office/drawing/2014/main" id="{30076579-EDCB-9CF2-D306-4455CAA2463C}"/>
                </a:ext>
              </a:extLst>
            </p:cNvPr>
            <p:cNvSpPr/>
            <p:nvPr/>
          </p:nvSpPr>
          <p:spPr>
            <a:xfrm>
              <a:off x="3710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7" name="Rounded Rectangle">
              <a:extLst>
                <a:ext uri="{FF2B5EF4-FFF2-40B4-BE49-F238E27FC236}">
                  <a16:creationId xmlns:a16="http://schemas.microsoft.com/office/drawing/2014/main" id="{445EDCA3-3017-CB25-4E31-7CEC9A518311}"/>
                </a:ext>
              </a:extLst>
            </p:cNvPr>
            <p:cNvSpPr/>
            <p:nvPr/>
          </p:nvSpPr>
          <p:spPr>
            <a:xfrm>
              <a:off x="371098" y="64094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 name="Rounded Rectangle">
              <a:extLst>
                <a:ext uri="{FF2B5EF4-FFF2-40B4-BE49-F238E27FC236}">
                  <a16:creationId xmlns:a16="http://schemas.microsoft.com/office/drawing/2014/main" id="{FD523DF9-AE63-BD81-6BC7-6D48CF4982F2}"/>
                </a:ext>
              </a:extLst>
            </p:cNvPr>
            <p:cNvSpPr/>
            <p:nvPr/>
          </p:nvSpPr>
          <p:spPr>
            <a:xfrm>
              <a:off x="371098" y="1272129"/>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 name="Rounded Rectangle">
              <a:extLst>
                <a:ext uri="{FF2B5EF4-FFF2-40B4-BE49-F238E27FC236}">
                  <a16:creationId xmlns:a16="http://schemas.microsoft.com/office/drawing/2014/main" id="{E2041295-B0A0-04F3-0934-D8FFBC4052DD}"/>
                </a:ext>
              </a:extLst>
            </p:cNvPr>
            <p:cNvSpPr/>
            <p:nvPr/>
          </p:nvSpPr>
          <p:spPr>
            <a:xfrm>
              <a:off x="3710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 name="Rounded Rectangle">
              <a:extLst>
                <a:ext uri="{FF2B5EF4-FFF2-40B4-BE49-F238E27FC236}">
                  <a16:creationId xmlns:a16="http://schemas.microsoft.com/office/drawing/2014/main" id="{8362AE91-8929-46A6-27ED-935E4DE68E74}"/>
                </a:ext>
              </a:extLst>
            </p:cNvPr>
            <p:cNvSpPr/>
            <p:nvPr/>
          </p:nvSpPr>
          <p:spPr>
            <a:xfrm>
              <a:off x="826113" y="32535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 name="Rounded Rectangle">
              <a:extLst>
                <a:ext uri="{FF2B5EF4-FFF2-40B4-BE49-F238E27FC236}">
                  <a16:creationId xmlns:a16="http://schemas.microsoft.com/office/drawing/2014/main" id="{DA11071B-6986-45F4-99DE-E006A46B20A5}"/>
                </a:ext>
              </a:extLst>
            </p:cNvPr>
            <p:cNvSpPr/>
            <p:nvPr/>
          </p:nvSpPr>
          <p:spPr>
            <a:xfrm>
              <a:off x="826113"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 name="Rounded Rectangle">
              <a:extLst>
                <a:ext uri="{FF2B5EF4-FFF2-40B4-BE49-F238E27FC236}">
                  <a16:creationId xmlns:a16="http://schemas.microsoft.com/office/drawing/2014/main" id="{C5148F4F-E078-7273-9F52-70DAC1FB3BCB}"/>
                </a:ext>
              </a:extLst>
            </p:cNvPr>
            <p:cNvSpPr/>
            <p:nvPr/>
          </p:nvSpPr>
          <p:spPr>
            <a:xfrm>
              <a:off x="826113" y="1587722"/>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 name="Rounded Rectangle">
              <a:extLst>
                <a:ext uri="{FF2B5EF4-FFF2-40B4-BE49-F238E27FC236}">
                  <a16:creationId xmlns:a16="http://schemas.microsoft.com/office/drawing/2014/main" id="{9761A3EB-6561-FF18-42EA-03256B5C1926}"/>
                </a:ext>
              </a:extLst>
            </p:cNvPr>
            <p:cNvSpPr/>
            <p:nvPr/>
          </p:nvSpPr>
          <p:spPr>
            <a:xfrm>
              <a:off x="826113"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 name="Rounded Rectangle">
              <a:extLst>
                <a:ext uri="{FF2B5EF4-FFF2-40B4-BE49-F238E27FC236}">
                  <a16:creationId xmlns:a16="http://schemas.microsoft.com/office/drawing/2014/main" id="{9C9CD079-7004-E9F8-2C14-7CAA8565897F}"/>
                </a:ext>
              </a:extLst>
            </p:cNvPr>
            <p:cNvSpPr/>
            <p:nvPr/>
          </p:nvSpPr>
          <p:spPr>
            <a:xfrm>
              <a:off x="12719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 name="Rounded Rectangle">
              <a:extLst>
                <a:ext uri="{FF2B5EF4-FFF2-40B4-BE49-F238E27FC236}">
                  <a16:creationId xmlns:a16="http://schemas.microsoft.com/office/drawing/2014/main" id="{BDBA1FBD-0A27-4DF4-85AA-72AF04AE9E2E}"/>
                </a:ext>
              </a:extLst>
            </p:cNvPr>
            <p:cNvSpPr/>
            <p:nvPr/>
          </p:nvSpPr>
          <p:spPr>
            <a:xfrm>
              <a:off x="12719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6" name="Rounded Rectangle">
              <a:extLst>
                <a:ext uri="{FF2B5EF4-FFF2-40B4-BE49-F238E27FC236}">
                  <a16:creationId xmlns:a16="http://schemas.microsoft.com/office/drawing/2014/main" id="{FB9360A6-6DD6-45F0-3B89-4CBF29C26481}"/>
                </a:ext>
              </a:extLst>
            </p:cNvPr>
            <p:cNvSpPr/>
            <p:nvPr/>
          </p:nvSpPr>
          <p:spPr>
            <a:xfrm>
              <a:off x="1727013" y="94380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7" name="Rounded Rectangle">
              <a:extLst>
                <a:ext uri="{FF2B5EF4-FFF2-40B4-BE49-F238E27FC236}">
                  <a16:creationId xmlns:a16="http://schemas.microsoft.com/office/drawing/2014/main" id="{B103E000-9175-CCBC-5099-E1E8018A26B3}"/>
                </a:ext>
              </a:extLst>
            </p:cNvPr>
            <p:cNvSpPr/>
            <p:nvPr/>
          </p:nvSpPr>
          <p:spPr>
            <a:xfrm>
              <a:off x="1727013" y="1569751"/>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 name="Rounded Rectangle">
              <a:extLst>
                <a:ext uri="{FF2B5EF4-FFF2-40B4-BE49-F238E27FC236}">
                  <a16:creationId xmlns:a16="http://schemas.microsoft.com/office/drawing/2014/main" id="{13DFE874-008F-5540-00BA-7860D99258A9}"/>
                </a:ext>
              </a:extLst>
            </p:cNvPr>
            <p:cNvSpPr/>
            <p:nvPr/>
          </p:nvSpPr>
          <p:spPr>
            <a:xfrm>
              <a:off x="1727013" y="220105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 name="Rounded Rectangle">
              <a:extLst>
                <a:ext uri="{FF2B5EF4-FFF2-40B4-BE49-F238E27FC236}">
                  <a16:creationId xmlns:a16="http://schemas.microsoft.com/office/drawing/2014/main" id="{65946AF7-8EEC-2CA9-A120-40E76DEEA63D}"/>
                </a:ext>
              </a:extLst>
            </p:cNvPr>
            <p:cNvSpPr/>
            <p:nvPr/>
          </p:nvSpPr>
          <p:spPr>
            <a:xfrm>
              <a:off x="2172898" y="2140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0" name="Rounded Rectangle">
              <a:extLst>
                <a:ext uri="{FF2B5EF4-FFF2-40B4-BE49-F238E27FC236}">
                  <a16:creationId xmlns:a16="http://schemas.microsoft.com/office/drawing/2014/main" id="{A6234F51-E5CA-A614-A544-870D458A2FDE}"/>
                </a:ext>
              </a:extLst>
            </p:cNvPr>
            <p:cNvSpPr/>
            <p:nvPr/>
          </p:nvSpPr>
          <p:spPr>
            <a:xfrm>
              <a:off x="2172898" y="1924715"/>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1" name="Rounded Rectangle">
              <a:extLst>
                <a:ext uri="{FF2B5EF4-FFF2-40B4-BE49-F238E27FC236}">
                  <a16:creationId xmlns:a16="http://schemas.microsoft.com/office/drawing/2014/main" id="{CD00E84C-A368-0DE2-788C-2FDA5998FD5D}"/>
                </a:ext>
              </a:extLst>
            </p:cNvPr>
            <p:cNvSpPr/>
            <p:nvPr/>
          </p:nvSpPr>
          <p:spPr>
            <a:xfrm>
              <a:off x="2627914"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2" name="Rounded Rectangle">
              <a:extLst>
                <a:ext uri="{FF2B5EF4-FFF2-40B4-BE49-F238E27FC236}">
                  <a16:creationId xmlns:a16="http://schemas.microsoft.com/office/drawing/2014/main" id="{7AEDB2AD-E7ED-409D-0F5C-17BBD4A4C9D8}"/>
                </a:ext>
              </a:extLst>
            </p:cNvPr>
            <p:cNvSpPr/>
            <p:nvPr/>
          </p:nvSpPr>
          <p:spPr>
            <a:xfrm>
              <a:off x="2627914"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3" name="Rectangle">
              <a:extLst>
                <a:ext uri="{FF2B5EF4-FFF2-40B4-BE49-F238E27FC236}">
                  <a16:creationId xmlns:a16="http://schemas.microsoft.com/office/drawing/2014/main" id="{D2EEEA87-2525-15A1-CFCF-F93C50ED8ACA}"/>
                </a:ext>
              </a:extLst>
            </p:cNvPr>
            <p:cNvSpPr/>
            <p:nvPr/>
          </p:nvSpPr>
          <p:spPr>
            <a:xfrm>
              <a:off x="324742" y="3124549"/>
              <a:ext cx="3168988" cy="380091"/>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 name="Rounded Rectangle">
              <a:extLst>
                <a:ext uri="{FF2B5EF4-FFF2-40B4-BE49-F238E27FC236}">
                  <a16:creationId xmlns:a16="http://schemas.microsoft.com/office/drawing/2014/main" id="{50D6469E-BCD9-EEA1-4EDD-B78AD844EB25}"/>
                </a:ext>
              </a:extLst>
            </p:cNvPr>
            <p:cNvSpPr/>
            <p:nvPr/>
          </p:nvSpPr>
          <p:spPr>
            <a:xfrm>
              <a:off x="371098" y="2176809"/>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 name="Rounded Rectangle">
              <a:extLst>
                <a:ext uri="{FF2B5EF4-FFF2-40B4-BE49-F238E27FC236}">
                  <a16:creationId xmlns:a16="http://schemas.microsoft.com/office/drawing/2014/main" id="{F28C1C59-8A3C-DFF3-93F5-CB370BBC5DA9}"/>
                </a:ext>
              </a:extLst>
            </p:cNvPr>
            <p:cNvSpPr/>
            <p:nvPr/>
          </p:nvSpPr>
          <p:spPr>
            <a:xfrm>
              <a:off x="1727013" y="291646"/>
              <a:ext cx="307507" cy="286141"/>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 name="Rounded Rectangle">
              <a:extLst>
                <a:ext uri="{FF2B5EF4-FFF2-40B4-BE49-F238E27FC236}">
                  <a16:creationId xmlns:a16="http://schemas.microsoft.com/office/drawing/2014/main" id="{ACACC232-9445-5DB1-B451-9A4A43ED60EE}"/>
                </a:ext>
              </a:extLst>
            </p:cNvPr>
            <p:cNvSpPr/>
            <p:nvPr/>
          </p:nvSpPr>
          <p:spPr>
            <a:xfrm>
              <a:off x="1727013" y="619969"/>
              <a:ext cx="307507"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D6E0310C-9A9B-D1D8-A33B-7A461985F785}"/>
                </a:ext>
              </a:extLst>
            </p:cNvPr>
            <p:cNvSpPr/>
            <p:nvPr/>
          </p:nvSpPr>
          <p:spPr>
            <a:xfrm>
              <a:off x="2182028" y="1566748"/>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 name="Rounded Rectangle">
              <a:extLst>
                <a:ext uri="{FF2B5EF4-FFF2-40B4-BE49-F238E27FC236}">
                  <a16:creationId xmlns:a16="http://schemas.microsoft.com/office/drawing/2014/main" id="{CDAC96EF-4BC0-A10E-8703-10ABD1EB3C8D}"/>
                </a:ext>
              </a:extLst>
            </p:cNvPr>
            <p:cNvSpPr/>
            <p:nvPr/>
          </p:nvSpPr>
          <p:spPr>
            <a:xfrm>
              <a:off x="2172898" y="94154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 name="Rounded Rectangle">
              <a:extLst>
                <a:ext uri="{FF2B5EF4-FFF2-40B4-BE49-F238E27FC236}">
                  <a16:creationId xmlns:a16="http://schemas.microsoft.com/office/drawing/2014/main" id="{BD5A33FF-5725-C0CC-DD51-256FB5CA9634}"/>
                </a:ext>
              </a:extLst>
            </p:cNvPr>
            <p:cNvSpPr/>
            <p:nvPr/>
          </p:nvSpPr>
          <p:spPr>
            <a:xfrm>
              <a:off x="2182028" y="282912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 name="Rounded Rectangle">
              <a:extLst>
                <a:ext uri="{FF2B5EF4-FFF2-40B4-BE49-F238E27FC236}">
                  <a16:creationId xmlns:a16="http://schemas.microsoft.com/office/drawing/2014/main" id="{C25A71F7-1D3E-A8DA-DF08-56A6E27BF218}"/>
                </a:ext>
              </a:extLst>
            </p:cNvPr>
            <p:cNvSpPr/>
            <p:nvPr/>
          </p:nvSpPr>
          <p:spPr>
            <a:xfrm>
              <a:off x="2627913" y="29840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 name="Rounded Rectangle">
              <a:extLst>
                <a:ext uri="{FF2B5EF4-FFF2-40B4-BE49-F238E27FC236}">
                  <a16:creationId xmlns:a16="http://schemas.microsoft.com/office/drawing/2014/main" id="{8BE005D8-2186-C8BD-54D9-B63BDB77778F}"/>
                </a:ext>
              </a:extLst>
            </p:cNvPr>
            <p:cNvSpPr/>
            <p:nvPr/>
          </p:nvSpPr>
          <p:spPr>
            <a:xfrm>
              <a:off x="2618782" y="1876363"/>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 name="Rounded Rectangle">
              <a:extLst>
                <a:ext uri="{FF2B5EF4-FFF2-40B4-BE49-F238E27FC236}">
                  <a16:creationId xmlns:a16="http://schemas.microsoft.com/office/drawing/2014/main" id="{B92E652D-FF78-2BC4-31D4-157C29D430FC}"/>
                </a:ext>
              </a:extLst>
            </p:cNvPr>
            <p:cNvSpPr/>
            <p:nvPr/>
          </p:nvSpPr>
          <p:spPr>
            <a:xfrm>
              <a:off x="1271998" y="632194"/>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 name="Rounded Rectangle">
              <a:extLst>
                <a:ext uri="{FF2B5EF4-FFF2-40B4-BE49-F238E27FC236}">
                  <a16:creationId xmlns:a16="http://schemas.microsoft.com/office/drawing/2014/main" id="{4EBB72FE-A58F-B90D-2783-91A30504E4AC}"/>
                </a:ext>
              </a:extLst>
            </p:cNvPr>
            <p:cNvSpPr/>
            <p:nvPr/>
          </p:nvSpPr>
          <p:spPr>
            <a:xfrm>
              <a:off x="1271998" y="189830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 name="Rounded Rectangle">
              <a:extLst>
                <a:ext uri="{FF2B5EF4-FFF2-40B4-BE49-F238E27FC236}">
                  <a16:creationId xmlns:a16="http://schemas.microsoft.com/office/drawing/2014/main" id="{DA0CAD2E-E850-67D8-E81B-43FFCB7D7085}"/>
                </a:ext>
              </a:extLst>
            </p:cNvPr>
            <p:cNvSpPr/>
            <p:nvPr/>
          </p:nvSpPr>
          <p:spPr>
            <a:xfrm>
              <a:off x="1271998" y="1243756"/>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45" name="Equation">
                  <a:extLst>
                    <a:ext uri="{FF2B5EF4-FFF2-40B4-BE49-F238E27FC236}">
                      <a16:creationId xmlns:a16="http://schemas.microsoft.com/office/drawing/2014/main" id="{7FFF06DA-FE92-8DB2-B71A-C96B51D93D54}"/>
                    </a:ext>
                  </a:extLst>
                </p:cNvPr>
                <p:cNvSpPr txBox="1"/>
                <p:nvPr/>
              </p:nvSpPr>
              <p:spPr>
                <a:xfrm>
                  <a:off x="0" y="53185"/>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5" name="Equation">
                  <a:extLst>
                    <a:ext uri="{FF2B5EF4-FFF2-40B4-BE49-F238E27FC236}">
                      <a16:creationId xmlns:a16="http://schemas.microsoft.com/office/drawing/2014/main" id="{7FFF06DA-FE92-8DB2-B71A-C96B51D93D54}"/>
                    </a:ext>
                  </a:extLst>
                </p:cNvPr>
                <p:cNvSpPr txBox="1">
                  <a:spLocks noRot="1" noChangeAspect="1" noMove="1" noResize="1" noEditPoints="1" noAdjustHandles="1" noChangeArrowheads="1" noChangeShapeType="1" noTextEdit="1"/>
                </p:cNvSpPr>
                <p:nvPr/>
              </p:nvSpPr>
              <p:spPr>
                <a:xfrm>
                  <a:off x="0" y="53185"/>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Equation">
                  <a:extLst>
                    <a:ext uri="{FF2B5EF4-FFF2-40B4-BE49-F238E27FC236}">
                      <a16:creationId xmlns:a16="http://schemas.microsoft.com/office/drawing/2014/main" id="{D9896301-32C6-D5D5-3BFB-8D920B38E293}"/>
                    </a:ext>
                  </a:extLst>
                </p:cNvPr>
                <p:cNvSpPr txBox="1"/>
                <p:nvPr/>
              </p:nvSpPr>
              <p:spPr>
                <a:xfrm>
                  <a:off x="0" y="36877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6" name="Equation">
                  <a:extLst>
                    <a:ext uri="{FF2B5EF4-FFF2-40B4-BE49-F238E27FC236}">
                      <a16:creationId xmlns:a16="http://schemas.microsoft.com/office/drawing/2014/main" id="{D9896301-32C6-D5D5-3BFB-8D920B38E293}"/>
                    </a:ext>
                  </a:extLst>
                </p:cNvPr>
                <p:cNvSpPr txBox="1">
                  <a:spLocks noRot="1" noChangeAspect="1" noMove="1" noResize="1" noEditPoints="1" noAdjustHandles="1" noChangeArrowheads="1" noChangeShapeType="1" noTextEdit="1"/>
                </p:cNvSpPr>
                <p:nvPr/>
              </p:nvSpPr>
              <p:spPr>
                <a:xfrm>
                  <a:off x="0" y="368778"/>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Equation">
                  <a:extLst>
                    <a:ext uri="{FF2B5EF4-FFF2-40B4-BE49-F238E27FC236}">
                      <a16:creationId xmlns:a16="http://schemas.microsoft.com/office/drawing/2014/main" id="{DD3CABDF-0A73-279A-E28F-E5B475083DE7}"/>
                    </a:ext>
                  </a:extLst>
                </p:cNvPr>
                <p:cNvSpPr txBox="1"/>
                <p:nvPr/>
              </p:nvSpPr>
              <p:spPr>
                <a:xfrm>
                  <a:off x="0" y="675621"/>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7" name="Equation">
                  <a:extLst>
                    <a:ext uri="{FF2B5EF4-FFF2-40B4-BE49-F238E27FC236}">
                      <a16:creationId xmlns:a16="http://schemas.microsoft.com/office/drawing/2014/main" id="{DD3CABDF-0A73-279A-E28F-E5B475083DE7}"/>
                    </a:ext>
                  </a:extLst>
                </p:cNvPr>
                <p:cNvSpPr txBox="1">
                  <a:spLocks noRot="1" noChangeAspect="1" noMove="1" noResize="1" noEditPoints="1" noAdjustHandles="1" noChangeArrowheads="1" noChangeShapeType="1" noTextEdit="1"/>
                </p:cNvSpPr>
                <p:nvPr/>
              </p:nvSpPr>
              <p:spPr>
                <a:xfrm>
                  <a:off x="0" y="675621"/>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Equation">
                  <a:extLst>
                    <a:ext uri="{FF2B5EF4-FFF2-40B4-BE49-F238E27FC236}">
                      <a16:creationId xmlns:a16="http://schemas.microsoft.com/office/drawing/2014/main" id="{94FEE13C-2C08-A05A-0311-FEA79274347E}"/>
                    </a:ext>
                  </a:extLst>
                </p:cNvPr>
                <p:cNvSpPr txBox="1"/>
                <p:nvPr/>
              </p:nvSpPr>
              <p:spPr>
                <a:xfrm>
                  <a:off x="0" y="991214"/>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8" name="Equation">
                  <a:extLst>
                    <a:ext uri="{FF2B5EF4-FFF2-40B4-BE49-F238E27FC236}">
                      <a16:creationId xmlns:a16="http://schemas.microsoft.com/office/drawing/2014/main" id="{94FEE13C-2C08-A05A-0311-FEA79274347E}"/>
                    </a:ext>
                  </a:extLst>
                </p:cNvPr>
                <p:cNvSpPr txBox="1">
                  <a:spLocks noRot="1" noChangeAspect="1" noMove="1" noResize="1" noEditPoints="1" noAdjustHandles="1" noChangeArrowheads="1" noChangeShapeType="1" noTextEdit="1"/>
                </p:cNvSpPr>
                <p:nvPr/>
              </p:nvSpPr>
              <p:spPr>
                <a:xfrm>
                  <a:off x="0" y="991214"/>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Equation">
                  <a:extLst>
                    <a:ext uri="{FF2B5EF4-FFF2-40B4-BE49-F238E27FC236}">
                      <a16:creationId xmlns:a16="http://schemas.microsoft.com/office/drawing/2014/main" id="{F1FA1AD5-7109-E0E6-225B-B0BF38463121}"/>
                    </a:ext>
                  </a:extLst>
                </p:cNvPr>
                <p:cNvSpPr txBox="1"/>
                <p:nvPr/>
              </p:nvSpPr>
              <p:spPr>
                <a:xfrm>
                  <a:off x="0" y="1319932"/>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dirty="0"/>
                </a:p>
              </p:txBody>
            </p:sp>
          </mc:Choice>
          <mc:Fallback xmlns="">
            <p:sp>
              <p:nvSpPr>
                <p:cNvPr id="49" name="Equation">
                  <a:extLst>
                    <a:ext uri="{FF2B5EF4-FFF2-40B4-BE49-F238E27FC236}">
                      <a16:creationId xmlns:a16="http://schemas.microsoft.com/office/drawing/2014/main" id="{F1FA1AD5-7109-E0E6-225B-B0BF38463121}"/>
                    </a:ext>
                  </a:extLst>
                </p:cNvPr>
                <p:cNvSpPr txBox="1">
                  <a:spLocks noRot="1" noChangeAspect="1" noMove="1" noResize="1" noEditPoints="1" noAdjustHandles="1" noChangeArrowheads="1" noChangeShapeType="1" noTextEdit="1"/>
                </p:cNvSpPr>
                <p:nvPr/>
              </p:nvSpPr>
              <p:spPr>
                <a:xfrm>
                  <a:off x="0" y="1319932"/>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Equation">
                  <a:extLst>
                    <a:ext uri="{FF2B5EF4-FFF2-40B4-BE49-F238E27FC236}">
                      <a16:creationId xmlns:a16="http://schemas.microsoft.com/office/drawing/2014/main" id="{BA00BD55-FBE7-19CA-A20A-DE7FDF1AD598}"/>
                    </a:ext>
                  </a:extLst>
                </p:cNvPr>
                <p:cNvSpPr txBox="1"/>
                <p:nvPr/>
              </p:nvSpPr>
              <p:spPr>
                <a:xfrm>
                  <a:off x="0" y="1635524"/>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0" name="Equation">
                  <a:extLst>
                    <a:ext uri="{FF2B5EF4-FFF2-40B4-BE49-F238E27FC236}">
                      <a16:creationId xmlns:a16="http://schemas.microsoft.com/office/drawing/2014/main" id="{BA00BD55-FBE7-19CA-A20A-DE7FDF1AD598}"/>
                    </a:ext>
                  </a:extLst>
                </p:cNvPr>
                <p:cNvSpPr txBox="1">
                  <a:spLocks noRot="1" noChangeAspect="1" noMove="1" noResize="1" noEditPoints="1" noAdjustHandles="1" noChangeArrowheads="1" noChangeShapeType="1" noTextEdit="1"/>
                </p:cNvSpPr>
                <p:nvPr/>
              </p:nvSpPr>
              <p:spPr>
                <a:xfrm>
                  <a:off x="0" y="1635524"/>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Equation">
                  <a:extLst>
                    <a:ext uri="{FF2B5EF4-FFF2-40B4-BE49-F238E27FC236}">
                      <a16:creationId xmlns:a16="http://schemas.microsoft.com/office/drawing/2014/main" id="{E21B0739-BC70-7A46-6661-4D245442E928}"/>
                    </a:ext>
                  </a:extLst>
                </p:cNvPr>
                <p:cNvSpPr txBox="1"/>
                <p:nvPr/>
              </p:nvSpPr>
              <p:spPr>
                <a:xfrm>
                  <a:off x="0" y="194236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1" name="Equation">
                  <a:extLst>
                    <a:ext uri="{FF2B5EF4-FFF2-40B4-BE49-F238E27FC236}">
                      <a16:creationId xmlns:a16="http://schemas.microsoft.com/office/drawing/2014/main" id="{E21B0739-BC70-7A46-6661-4D245442E928}"/>
                    </a:ext>
                  </a:extLst>
                </p:cNvPr>
                <p:cNvSpPr txBox="1">
                  <a:spLocks noRot="1" noChangeAspect="1" noMove="1" noResize="1" noEditPoints="1" noAdjustHandles="1" noChangeArrowheads="1" noChangeShapeType="1" noTextEdit="1"/>
                </p:cNvSpPr>
                <p:nvPr/>
              </p:nvSpPr>
              <p:spPr>
                <a:xfrm>
                  <a:off x="0" y="1942368"/>
                  <a:ext cx="186087" cy="152883"/>
                </a:xfrm>
                <a:prstGeom prst="rect">
                  <a:avLst/>
                </a:prstGeom>
                <a:blipFill>
                  <a:blip r:embed="rId6"/>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Equation">
                  <a:extLst>
                    <a:ext uri="{FF2B5EF4-FFF2-40B4-BE49-F238E27FC236}">
                      <a16:creationId xmlns:a16="http://schemas.microsoft.com/office/drawing/2014/main" id="{971D2CAB-66E4-7FBF-1F4C-765C54BCBD09}"/>
                    </a:ext>
                  </a:extLst>
                </p:cNvPr>
                <p:cNvSpPr txBox="1"/>
                <p:nvPr/>
              </p:nvSpPr>
              <p:spPr>
                <a:xfrm>
                  <a:off x="0" y="2257960"/>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2" name="Equation">
                  <a:extLst>
                    <a:ext uri="{FF2B5EF4-FFF2-40B4-BE49-F238E27FC236}">
                      <a16:creationId xmlns:a16="http://schemas.microsoft.com/office/drawing/2014/main" id="{971D2CAB-66E4-7FBF-1F4C-765C54BCBD09}"/>
                    </a:ext>
                  </a:extLst>
                </p:cNvPr>
                <p:cNvSpPr txBox="1">
                  <a:spLocks noRot="1" noChangeAspect="1" noMove="1" noResize="1" noEditPoints="1" noAdjustHandles="1" noChangeArrowheads="1" noChangeShapeType="1" noTextEdit="1"/>
                </p:cNvSpPr>
                <p:nvPr/>
              </p:nvSpPr>
              <p:spPr>
                <a:xfrm>
                  <a:off x="0" y="2257960"/>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Equation">
                  <a:extLst>
                    <a:ext uri="{FF2B5EF4-FFF2-40B4-BE49-F238E27FC236}">
                      <a16:creationId xmlns:a16="http://schemas.microsoft.com/office/drawing/2014/main" id="{3C91581C-47A6-2054-B4DC-1FAA15AEFBF4}"/>
                    </a:ext>
                  </a:extLst>
                </p:cNvPr>
                <p:cNvSpPr txBox="1"/>
                <p:nvPr/>
              </p:nvSpPr>
              <p:spPr>
                <a:xfrm>
                  <a:off x="0" y="2581376"/>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3" name="Equation">
                  <a:extLst>
                    <a:ext uri="{FF2B5EF4-FFF2-40B4-BE49-F238E27FC236}">
                      <a16:creationId xmlns:a16="http://schemas.microsoft.com/office/drawing/2014/main" id="{3C91581C-47A6-2054-B4DC-1FAA15AEFBF4}"/>
                    </a:ext>
                  </a:extLst>
                </p:cNvPr>
                <p:cNvSpPr txBox="1">
                  <a:spLocks noRot="1" noChangeAspect="1" noMove="1" noResize="1" noEditPoints="1" noAdjustHandles="1" noChangeArrowheads="1" noChangeShapeType="1" noTextEdit="1"/>
                </p:cNvSpPr>
                <p:nvPr/>
              </p:nvSpPr>
              <p:spPr>
                <a:xfrm>
                  <a:off x="0" y="2581376"/>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Equation">
                  <a:extLst>
                    <a:ext uri="{FF2B5EF4-FFF2-40B4-BE49-F238E27FC236}">
                      <a16:creationId xmlns:a16="http://schemas.microsoft.com/office/drawing/2014/main" id="{D82BC249-76DD-75B4-7938-65C28A5ED005}"/>
                    </a:ext>
                  </a:extLst>
                </p:cNvPr>
                <p:cNvSpPr txBox="1"/>
                <p:nvPr/>
              </p:nvSpPr>
              <p:spPr>
                <a:xfrm>
                  <a:off x="0" y="2896969"/>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4" name="Equation">
                  <a:extLst>
                    <a:ext uri="{FF2B5EF4-FFF2-40B4-BE49-F238E27FC236}">
                      <a16:creationId xmlns:a16="http://schemas.microsoft.com/office/drawing/2014/main" id="{D82BC249-76DD-75B4-7938-65C28A5ED005}"/>
                    </a:ext>
                  </a:extLst>
                </p:cNvPr>
                <p:cNvSpPr txBox="1">
                  <a:spLocks noRot="1" noChangeAspect="1" noMove="1" noResize="1" noEditPoints="1" noAdjustHandles="1" noChangeArrowheads="1" noChangeShapeType="1" noTextEdit="1"/>
                </p:cNvSpPr>
                <p:nvPr/>
              </p:nvSpPr>
              <p:spPr>
                <a:xfrm>
                  <a:off x="0" y="2896969"/>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p:grpSp>
      <p:sp>
        <p:nvSpPr>
          <p:cNvPr id="55" name="Line">
            <a:extLst>
              <a:ext uri="{FF2B5EF4-FFF2-40B4-BE49-F238E27FC236}">
                <a16:creationId xmlns:a16="http://schemas.microsoft.com/office/drawing/2014/main" id="{1B898B31-A6AB-0F49-866B-1C0E190D762A}"/>
              </a:ext>
            </a:extLst>
          </p:cNvPr>
          <p:cNvSpPr/>
          <p:nvPr/>
        </p:nvSpPr>
        <p:spPr>
          <a:xfrm>
            <a:off x="19829528" y="1005901"/>
            <a:ext cx="1" cy="2950248"/>
          </a:xfrm>
          <a:prstGeom prst="line">
            <a:avLst/>
          </a:prstGeom>
          <a:ln w="63500">
            <a:solidFill>
              <a:srgbClr val="0276BA"/>
            </a:solidFill>
            <a:miter lim="400000"/>
            <a:tailEnd type="triangle"/>
          </a:ln>
        </p:spPr>
        <p:txBody>
          <a:bodyPr lIns="50800" tIns="50800" rIns="50800" bIns="50800" anchor="ctr"/>
          <a:lstStyle/>
          <a:p>
            <a:endParaRPr/>
          </a:p>
        </p:txBody>
      </p:sp>
      <p:sp>
        <p:nvSpPr>
          <p:cNvPr id="56" name="Line">
            <a:extLst>
              <a:ext uri="{FF2B5EF4-FFF2-40B4-BE49-F238E27FC236}">
                <a16:creationId xmlns:a16="http://schemas.microsoft.com/office/drawing/2014/main" id="{48A457A7-1F62-5BA9-3D42-E34EDCFB5567}"/>
              </a:ext>
            </a:extLst>
          </p:cNvPr>
          <p:cNvSpPr/>
          <p:nvPr/>
        </p:nvSpPr>
        <p:spPr>
          <a:xfrm>
            <a:off x="20413695" y="4269309"/>
            <a:ext cx="2950248" cy="1"/>
          </a:xfrm>
          <a:prstGeom prst="line">
            <a:avLst/>
          </a:prstGeom>
          <a:ln w="63500">
            <a:solidFill>
              <a:srgbClr val="0276BA">
                <a:alpha val="25379"/>
              </a:srgbClr>
            </a:solidFill>
            <a:miter lim="400000"/>
            <a:tailEnd type="triangle"/>
          </a:ln>
        </p:spPr>
        <p:txBody>
          <a:bodyPr lIns="50800" tIns="50800" rIns="50800" bIns="50800" anchor="ctr"/>
          <a:lstStyle/>
          <a:p>
            <a:endParaRPr/>
          </a:p>
        </p:txBody>
      </p:sp>
      <p:sp>
        <p:nvSpPr>
          <p:cNvPr id="109" name="The ability to reset &amp; reuse qubits can reduce spatial overhead">
            <a:extLst>
              <a:ext uri="{FF2B5EF4-FFF2-40B4-BE49-F238E27FC236}">
                <a16:creationId xmlns:a16="http://schemas.microsoft.com/office/drawing/2014/main" id="{AB7895E4-3C16-ECFB-F7E4-C2DE4DE53E1B}"/>
              </a:ext>
            </a:extLst>
          </p:cNvPr>
          <p:cNvSpPr txBox="1"/>
          <p:nvPr/>
        </p:nvSpPr>
        <p:spPr>
          <a:xfrm>
            <a:off x="757382" y="3028733"/>
            <a:ext cx="1541127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742950" indent="-742950">
              <a:buSzPct val="100000"/>
              <a:buFont typeface="+mj-lt"/>
              <a:buAutoNum type="arabicPeriod" startAt="2"/>
              <a:defRPr sz="4000"/>
            </a:pPr>
            <a:r>
              <a:rPr lang="en-US" b="1" dirty="0"/>
              <a:t>Measurements</a:t>
            </a:r>
            <a:r>
              <a:rPr lang="en-US" dirty="0"/>
              <a:t> and </a:t>
            </a:r>
            <a:r>
              <a:rPr lang="en-US" b="1" dirty="0"/>
              <a:t>feedforward</a:t>
            </a:r>
            <a:r>
              <a:rPr lang="en-US" dirty="0"/>
              <a:t> can reduce </a:t>
            </a:r>
            <a:r>
              <a:rPr lang="en-US" b="1" dirty="0"/>
              <a:t>temporal</a:t>
            </a:r>
            <a:r>
              <a:rPr lang="en-US" dirty="0"/>
              <a:t> overhead</a:t>
            </a:r>
            <a:endParaRPr dirty="0"/>
          </a:p>
        </p:txBody>
      </p:sp>
      <p:sp>
        <p:nvSpPr>
          <p:cNvPr id="110" name="Rounded Rectangle">
            <a:extLst>
              <a:ext uri="{FF2B5EF4-FFF2-40B4-BE49-F238E27FC236}">
                <a16:creationId xmlns:a16="http://schemas.microsoft.com/office/drawing/2014/main" id="{E3A0D308-EEBB-7D29-0A5A-7B10CF7DB936}"/>
              </a:ext>
            </a:extLst>
          </p:cNvPr>
          <p:cNvSpPr/>
          <p:nvPr/>
        </p:nvSpPr>
        <p:spPr>
          <a:xfrm>
            <a:off x="590559" y="4716876"/>
            <a:ext cx="23220544" cy="8084724"/>
          </a:xfrm>
          <a:prstGeom prst="roundRect">
            <a:avLst>
              <a:gd name="adj" fmla="val 11209"/>
            </a:avLst>
          </a:prstGeom>
          <a:ln w="63500">
            <a:solidFill>
              <a:srgbClr val="5E5E5E"/>
            </a:solidFill>
            <a:prstDash val="sysDot"/>
            <a:miter lim="400000"/>
          </a:ln>
        </p:spPr>
        <p:txBody>
          <a:bodyPr lIns="0" tIns="0" rIns="0" bIns="0" anchor="ctr"/>
          <a:lstStyle/>
          <a:p>
            <a:pPr algn="ctr">
              <a:spcBef>
                <a:spcPts val="0"/>
              </a:spcBef>
              <a:defRPr sz="3200">
                <a:solidFill>
                  <a:srgbClr val="FFFFFF"/>
                </a:solidFill>
                <a:latin typeface="+mn-lt"/>
                <a:ea typeface="+mn-ea"/>
                <a:cs typeface="+mn-cs"/>
                <a:sym typeface="IBM Plex Sans Medm"/>
              </a:defRPr>
            </a:pPr>
            <a:endParaRPr/>
          </a:p>
        </p:txBody>
      </p:sp>
      <p:sp>
        <p:nvSpPr>
          <p:cNvPr id="231" name="Line">
            <a:extLst>
              <a:ext uri="{FF2B5EF4-FFF2-40B4-BE49-F238E27FC236}">
                <a16:creationId xmlns:a16="http://schemas.microsoft.com/office/drawing/2014/main" id="{F8F3BAB6-761D-A11D-3B1A-5D94A632D8EB}"/>
              </a:ext>
            </a:extLst>
          </p:cNvPr>
          <p:cNvSpPr/>
          <p:nvPr/>
        </p:nvSpPr>
        <p:spPr>
          <a:xfrm>
            <a:off x="20413695" y="4269309"/>
            <a:ext cx="2950248" cy="1"/>
          </a:xfrm>
          <a:prstGeom prst="line">
            <a:avLst/>
          </a:prstGeom>
          <a:ln w="63500">
            <a:solidFill>
              <a:srgbClr val="0276BA"/>
            </a:solidFill>
            <a:miter lim="400000"/>
            <a:tailEnd type="triangle"/>
          </a:ln>
        </p:spPr>
        <p:txBody>
          <a:bodyPr lIns="50800" tIns="50800" rIns="50800" bIns="50800" anchor="ctr"/>
          <a:lstStyle/>
          <a:p>
            <a:endParaRPr/>
          </a:p>
        </p:txBody>
      </p:sp>
      <p:sp>
        <p:nvSpPr>
          <p:cNvPr id="425" name="Example: GHZ state preparation">
            <a:extLst>
              <a:ext uri="{FF2B5EF4-FFF2-40B4-BE49-F238E27FC236}">
                <a16:creationId xmlns:a16="http://schemas.microsoft.com/office/drawing/2014/main" id="{643533A5-DD6A-B477-6D1C-7FB4F1B36F5D}"/>
              </a:ext>
            </a:extLst>
          </p:cNvPr>
          <p:cNvSpPr txBox="1"/>
          <p:nvPr/>
        </p:nvSpPr>
        <p:spPr>
          <a:xfrm>
            <a:off x="8864501" y="4907668"/>
            <a:ext cx="663483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IBM Plex Sans Medm"/>
              </a:defRPr>
            </a:lvl1pPr>
          </a:lstStyle>
          <a:p>
            <a:r>
              <a:rPr sz="3600" dirty="0"/>
              <a:t>Example: GHZ state preparation</a:t>
            </a:r>
          </a:p>
        </p:txBody>
      </p:sp>
      <p:pic>
        <p:nvPicPr>
          <p:cNvPr id="426" name="Image" descr="Image">
            <a:extLst>
              <a:ext uri="{FF2B5EF4-FFF2-40B4-BE49-F238E27FC236}">
                <a16:creationId xmlns:a16="http://schemas.microsoft.com/office/drawing/2014/main" id="{4F8A1901-F995-30B4-3155-95E1C5D3078F}"/>
              </a:ext>
            </a:extLst>
          </p:cNvPr>
          <p:cNvPicPr>
            <a:picLocks noChangeAspect="1"/>
          </p:cNvPicPr>
          <p:nvPr/>
        </p:nvPicPr>
        <p:blipFill>
          <a:blip r:embed="rId7"/>
          <a:stretch>
            <a:fillRect/>
          </a:stretch>
        </p:blipFill>
        <p:spPr>
          <a:xfrm>
            <a:off x="8327945" y="5806142"/>
            <a:ext cx="7728110" cy="1279136"/>
          </a:xfrm>
          <a:prstGeom prst="rect">
            <a:avLst/>
          </a:prstGeom>
          <a:ln w="12700">
            <a:miter lim="400000"/>
          </a:ln>
        </p:spPr>
      </p:pic>
    </p:spTree>
    <p:extLst>
      <p:ext uri="{BB962C8B-B14F-4D97-AF65-F5344CB8AC3E}">
        <p14:creationId xmlns:p14="http://schemas.microsoft.com/office/powerpoint/2010/main" val="24719945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FC422-5904-91CD-49E3-F4C0E32B0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E2E9A8-DBBF-F7B0-3990-44E8972A6203}"/>
              </a:ext>
            </a:extLst>
          </p:cNvPr>
          <p:cNvSpPr>
            <a:spLocks noGrp="1"/>
          </p:cNvSpPr>
          <p:nvPr>
            <p:ph type="title"/>
          </p:nvPr>
        </p:nvSpPr>
        <p:spPr/>
        <p:txBody>
          <a:bodyPr/>
          <a:lstStyle/>
          <a:p>
            <a:r>
              <a:rPr lang="en-US" dirty="0"/>
              <a:t>What makes dynamic circuits powerful?</a:t>
            </a:r>
          </a:p>
        </p:txBody>
      </p:sp>
      <p:sp>
        <p:nvSpPr>
          <p:cNvPr id="3" name="Footer Placeholder 2">
            <a:extLst>
              <a:ext uri="{FF2B5EF4-FFF2-40B4-BE49-F238E27FC236}">
                <a16:creationId xmlns:a16="http://schemas.microsoft.com/office/drawing/2014/main" id="{A1E35A22-24FA-71A3-5939-8CD5538EE75E}"/>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D4A5B467-D228-C15D-152B-9777103F0A59}"/>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11</a:t>
            </a:fld>
            <a:endParaRPr lang="en-US" dirty="0"/>
          </a:p>
        </p:txBody>
      </p:sp>
      <p:grpSp>
        <p:nvGrpSpPr>
          <p:cNvPr id="4" name="Group">
            <a:extLst>
              <a:ext uri="{FF2B5EF4-FFF2-40B4-BE49-F238E27FC236}">
                <a16:creationId xmlns:a16="http://schemas.microsoft.com/office/drawing/2014/main" id="{31FA417E-E79E-0023-E331-234776BA8D21}"/>
              </a:ext>
            </a:extLst>
          </p:cNvPr>
          <p:cNvGrpSpPr/>
          <p:nvPr/>
        </p:nvGrpSpPr>
        <p:grpSpPr>
          <a:xfrm>
            <a:off x="20141954" y="892601"/>
            <a:ext cx="3493730" cy="3504640"/>
            <a:chOff x="0" y="0"/>
            <a:chExt cx="3493729" cy="3504639"/>
          </a:xfrm>
        </p:grpSpPr>
        <p:sp>
          <p:nvSpPr>
            <p:cNvPr id="5" name="Line">
              <a:extLst>
                <a:ext uri="{FF2B5EF4-FFF2-40B4-BE49-F238E27FC236}">
                  <a16:creationId xmlns:a16="http://schemas.microsoft.com/office/drawing/2014/main" id="{B9F58495-87C0-D94A-A60C-40EE9C75F056}"/>
                </a:ext>
              </a:extLst>
            </p:cNvPr>
            <p:cNvSpPr/>
            <p:nvPr/>
          </p:nvSpPr>
          <p:spPr>
            <a:xfrm>
              <a:off x="265829" y="131853"/>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 name="Line">
              <a:extLst>
                <a:ext uri="{FF2B5EF4-FFF2-40B4-BE49-F238E27FC236}">
                  <a16:creationId xmlns:a16="http://schemas.microsoft.com/office/drawing/2014/main" id="{8B3AFE51-1866-83AA-D302-8BD749601CF3}"/>
                </a:ext>
              </a:extLst>
            </p:cNvPr>
            <p:cNvSpPr/>
            <p:nvPr/>
          </p:nvSpPr>
          <p:spPr>
            <a:xfrm>
              <a:off x="265829" y="1394225"/>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 name="Line">
              <a:extLst>
                <a:ext uri="{FF2B5EF4-FFF2-40B4-BE49-F238E27FC236}">
                  <a16:creationId xmlns:a16="http://schemas.microsoft.com/office/drawing/2014/main" id="{2E7A5961-0C16-FBB0-316F-AF84A39641B5}"/>
                </a:ext>
              </a:extLst>
            </p:cNvPr>
            <p:cNvSpPr/>
            <p:nvPr/>
          </p:nvSpPr>
          <p:spPr>
            <a:xfrm>
              <a:off x="265829" y="1078632"/>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8" name="Line">
              <a:extLst>
                <a:ext uri="{FF2B5EF4-FFF2-40B4-BE49-F238E27FC236}">
                  <a16:creationId xmlns:a16="http://schemas.microsoft.com/office/drawing/2014/main" id="{3CB21821-0AB0-706D-BF1C-BD6A0FD26DA2}"/>
                </a:ext>
              </a:extLst>
            </p:cNvPr>
            <p:cNvSpPr/>
            <p:nvPr/>
          </p:nvSpPr>
          <p:spPr>
            <a:xfrm>
              <a:off x="265829" y="447446"/>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 name="Line">
              <a:extLst>
                <a:ext uri="{FF2B5EF4-FFF2-40B4-BE49-F238E27FC236}">
                  <a16:creationId xmlns:a16="http://schemas.microsoft.com/office/drawing/2014/main" id="{8FDAC854-BA19-1C19-F427-9F774582671D}"/>
                </a:ext>
              </a:extLst>
            </p:cNvPr>
            <p:cNvSpPr/>
            <p:nvPr/>
          </p:nvSpPr>
          <p:spPr>
            <a:xfrm>
              <a:off x="265829" y="76303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 name="Line">
              <a:extLst>
                <a:ext uri="{FF2B5EF4-FFF2-40B4-BE49-F238E27FC236}">
                  <a16:creationId xmlns:a16="http://schemas.microsoft.com/office/drawing/2014/main" id="{60BE1375-02A6-04BA-A8EA-C85ECB88283B}"/>
                </a:ext>
              </a:extLst>
            </p:cNvPr>
            <p:cNvSpPr/>
            <p:nvPr/>
          </p:nvSpPr>
          <p:spPr>
            <a:xfrm>
              <a:off x="265829" y="1709818"/>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 name="Line">
              <a:extLst>
                <a:ext uri="{FF2B5EF4-FFF2-40B4-BE49-F238E27FC236}">
                  <a16:creationId xmlns:a16="http://schemas.microsoft.com/office/drawing/2014/main" id="{DE677417-DC89-3E4C-C8F9-0528960CC36D}"/>
                </a:ext>
              </a:extLst>
            </p:cNvPr>
            <p:cNvSpPr/>
            <p:nvPr/>
          </p:nvSpPr>
          <p:spPr>
            <a:xfrm>
              <a:off x="265829" y="2025410"/>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 name="Line">
              <a:extLst>
                <a:ext uri="{FF2B5EF4-FFF2-40B4-BE49-F238E27FC236}">
                  <a16:creationId xmlns:a16="http://schemas.microsoft.com/office/drawing/2014/main" id="{75CE51CC-7D47-7CBF-BA1B-D33A55D7FE6A}"/>
                </a:ext>
              </a:extLst>
            </p:cNvPr>
            <p:cNvSpPr/>
            <p:nvPr/>
          </p:nvSpPr>
          <p:spPr>
            <a:xfrm>
              <a:off x="265829" y="2341004"/>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4" name="Line">
              <a:extLst>
                <a:ext uri="{FF2B5EF4-FFF2-40B4-BE49-F238E27FC236}">
                  <a16:creationId xmlns:a16="http://schemas.microsoft.com/office/drawing/2014/main" id="{8EA09D41-DF58-C3CD-B4CD-C67B13FC6D3C}"/>
                </a:ext>
              </a:extLst>
            </p:cNvPr>
            <p:cNvSpPr/>
            <p:nvPr/>
          </p:nvSpPr>
          <p:spPr>
            <a:xfrm>
              <a:off x="265829" y="2656597"/>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5" name="Line">
              <a:extLst>
                <a:ext uri="{FF2B5EF4-FFF2-40B4-BE49-F238E27FC236}">
                  <a16:creationId xmlns:a16="http://schemas.microsoft.com/office/drawing/2014/main" id="{E75A613C-EF00-051A-B048-F7B159AB6CAE}"/>
                </a:ext>
              </a:extLst>
            </p:cNvPr>
            <p:cNvSpPr/>
            <p:nvPr/>
          </p:nvSpPr>
          <p:spPr>
            <a:xfrm>
              <a:off x="265829" y="297218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 name="Rounded Rectangle">
              <a:extLst>
                <a:ext uri="{FF2B5EF4-FFF2-40B4-BE49-F238E27FC236}">
                  <a16:creationId xmlns:a16="http://schemas.microsoft.com/office/drawing/2014/main" id="{06704426-1DD9-7773-0C1F-3F0CC0AFD3E0}"/>
                </a:ext>
              </a:extLst>
            </p:cNvPr>
            <p:cNvSpPr/>
            <p:nvPr/>
          </p:nvSpPr>
          <p:spPr>
            <a:xfrm>
              <a:off x="3710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7" name="Rounded Rectangle">
              <a:extLst>
                <a:ext uri="{FF2B5EF4-FFF2-40B4-BE49-F238E27FC236}">
                  <a16:creationId xmlns:a16="http://schemas.microsoft.com/office/drawing/2014/main" id="{C8B2C3EA-0B54-186D-3AEC-414FD950E84F}"/>
                </a:ext>
              </a:extLst>
            </p:cNvPr>
            <p:cNvSpPr/>
            <p:nvPr/>
          </p:nvSpPr>
          <p:spPr>
            <a:xfrm>
              <a:off x="371098" y="64094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 name="Rounded Rectangle">
              <a:extLst>
                <a:ext uri="{FF2B5EF4-FFF2-40B4-BE49-F238E27FC236}">
                  <a16:creationId xmlns:a16="http://schemas.microsoft.com/office/drawing/2014/main" id="{F3A55367-553B-5C30-2133-A960C7470222}"/>
                </a:ext>
              </a:extLst>
            </p:cNvPr>
            <p:cNvSpPr/>
            <p:nvPr/>
          </p:nvSpPr>
          <p:spPr>
            <a:xfrm>
              <a:off x="371098" y="1272129"/>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 name="Rounded Rectangle">
              <a:extLst>
                <a:ext uri="{FF2B5EF4-FFF2-40B4-BE49-F238E27FC236}">
                  <a16:creationId xmlns:a16="http://schemas.microsoft.com/office/drawing/2014/main" id="{FC87C33A-994E-55B7-8AD0-B57F87474EDF}"/>
                </a:ext>
              </a:extLst>
            </p:cNvPr>
            <p:cNvSpPr/>
            <p:nvPr/>
          </p:nvSpPr>
          <p:spPr>
            <a:xfrm>
              <a:off x="3710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 name="Rounded Rectangle">
              <a:extLst>
                <a:ext uri="{FF2B5EF4-FFF2-40B4-BE49-F238E27FC236}">
                  <a16:creationId xmlns:a16="http://schemas.microsoft.com/office/drawing/2014/main" id="{5B32D1CE-77E9-5F66-876B-DEB1CFFC25E9}"/>
                </a:ext>
              </a:extLst>
            </p:cNvPr>
            <p:cNvSpPr/>
            <p:nvPr/>
          </p:nvSpPr>
          <p:spPr>
            <a:xfrm>
              <a:off x="826113" y="32535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 name="Rounded Rectangle">
              <a:extLst>
                <a:ext uri="{FF2B5EF4-FFF2-40B4-BE49-F238E27FC236}">
                  <a16:creationId xmlns:a16="http://schemas.microsoft.com/office/drawing/2014/main" id="{0ED34483-9236-53CC-6976-8F785450DA2B}"/>
                </a:ext>
              </a:extLst>
            </p:cNvPr>
            <p:cNvSpPr/>
            <p:nvPr/>
          </p:nvSpPr>
          <p:spPr>
            <a:xfrm>
              <a:off x="826113"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 name="Rounded Rectangle">
              <a:extLst>
                <a:ext uri="{FF2B5EF4-FFF2-40B4-BE49-F238E27FC236}">
                  <a16:creationId xmlns:a16="http://schemas.microsoft.com/office/drawing/2014/main" id="{243DE82D-9E16-023B-B1BC-E3FD8172F515}"/>
                </a:ext>
              </a:extLst>
            </p:cNvPr>
            <p:cNvSpPr/>
            <p:nvPr/>
          </p:nvSpPr>
          <p:spPr>
            <a:xfrm>
              <a:off x="826113" y="1587722"/>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 name="Rounded Rectangle">
              <a:extLst>
                <a:ext uri="{FF2B5EF4-FFF2-40B4-BE49-F238E27FC236}">
                  <a16:creationId xmlns:a16="http://schemas.microsoft.com/office/drawing/2014/main" id="{A19C6BF0-A991-A24A-60F4-C0B46E2EF445}"/>
                </a:ext>
              </a:extLst>
            </p:cNvPr>
            <p:cNvSpPr/>
            <p:nvPr/>
          </p:nvSpPr>
          <p:spPr>
            <a:xfrm>
              <a:off x="826113"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 name="Rounded Rectangle">
              <a:extLst>
                <a:ext uri="{FF2B5EF4-FFF2-40B4-BE49-F238E27FC236}">
                  <a16:creationId xmlns:a16="http://schemas.microsoft.com/office/drawing/2014/main" id="{1A921177-3090-F2DF-A814-63D6DDCAF376}"/>
                </a:ext>
              </a:extLst>
            </p:cNvPr>
            <p:cNvSpPr/>
            <p:nvPr/>
          </p:nvSpPr>
          <p:spPr>
            <a:xfrm>
              <a:off x="12719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 name="Rounded Rectangle">
              <a:extLst>
                <a:ext uri="{FF2B5EF4-FFF2-40B4-BE49-F238E27FC236}">
                  <a16:creationId xmlns:a16="http://schemas.microsoft.com/office/drawing/2014/main" id="{E65B7CE2-A81E-56A4-D7A0-D81AD8F38054}"/>
                </a:ext>
              </a:extLst>
            </p:cNvPr>
            <p:cNvSpPr/>
            <p:nvPr/>
          </p:nvSpPr>
          <p:spPr>
            <a:xfrm>
              <a:off x="12719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6" name="Rounded Rectangle">
              <a:extLst>
                <a:ext uri="{FF2B5EF4-FFF2-40B4-BE49-F238E27FC236}">
                  <a16:creationId xmlns:a16="http://schemas.microsoft.com/office/drawing/2014/main" id="{C8B5BB4E-D5C1-5013-73F3-ED32BED83C43}"/>
                </a:ext>
              </a:extLst>
            </p:cNvPr>
            <p:cNvSpPr/>
            <p:nvPr/>
          </p:nvSpPr>
          <p:spPr>
            <a:xfrm>
              <a:off x="1727013" y="94380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7" name="Rounded Rectangle">
              <a:extLst>
                <a:ext uri="{FF2B5EF4-FFF2-40B4-BE49-F238E27FC236}">
                  <a16:creationId xmlns:a16="http://schemas.microsoft.com/office/drawing/2014/main" id="{417D01A3-8C9B-47A3-96FB-A8201BBD1016}"/>
                </a:ext>
              </a:extLst>
            </p:cNvPr>
            <p:cNvSpPr/>
            <p:nvPr/>
          </p:nvSpPr>
          <p:spPr>
            <a:xfrm>
              <a:off x="1727013" y="1569751"/>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 name="Rounded Rectangle">
              <a:extLst>
                <a:ext uri="{FF2B5EF4-FFF2-40B4-BE49-F238E27FC236}">
                  <a16:creationId xmlns:a16="http://schemas.microsoft.com/office/drawing/2014/main" id="{661246C9-2D46-7915-A68E-76DB13494AF8}"/>
                </a:ext>
              </a:extLst>
            </p:cNvPr>
            <p:cNvSpPr/>
            <p:nvPr/>
          </p:nvSpPr>
          <p:spPr>
            <a:xfrm>
              <a:off x="1727013" y="220105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 name="Rounded Rectangle">
              <a:extLst>
                <a:ext uri="{FF2B5EF4-FFF2-40B4-BE49-F238E27FC236}">
                  <a16:creationId xmlns:a16="http://schemas.microsoft.com/office/drawing/2014/main" id="{DB4F4623-3985-F8F5-7249-A382F4DA5502}"/>
                </a:ext>
              </a:extLst>
            </p:cNvPr>
            <p:cNvSpPr/>
            <p:nvPr/>
          </p:nvSpPr>
          <p:spPr>
            <a:xfrm>
              <a:off x="2172898" y="2140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0" name="Rounded Rectangle">
              <a:extLst>
                <a:ext uri="{FF2B5EF4-FFF2-40B4-BE49-F238E27FC236}">
                  <a16:creationId xmlns:a16="http://schemas.microsoft.com/office/drawing/2014/main" id="{5884D32D-AA55-A1D1-0090-9063EFCBF478}"/>
                </a:ext>
              </a:extLst>
            </p:cNvPr>
            <p:cNvSpPr/>
            <p:nvPr/>
          </p:nvSpPr>
          <p:spPr>
            <a:xfrm>
              <a:off x="2172898" y="1924715"/>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1" name="Rounded Rectangle">
              <a:extLst>
                <a:ext uri="{FF2B5EF4-FFF2-40B4-BE49-F238E27FC236}">
                  <a16:creationId xmlns:a16="http://schemas.microsoft.com/office/drawing/2014/main" id="{9EE2BC7C-0D9A-3CEC-7519-425941454EBC}"/>
                </a:ext>
              </a:extLst>
            </p:cNvPr>
            <p:cNvSpPr/>
            <p:nvPr/>
          </p:nvSpPr>
          <p:spPr>
            <a:xfrm>
              <a:off x="2627914"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2" name="Rounded Rectangle">
              <a:extLst>
                <a:ext uri="{FF2B5EF4-FFF2-40B4-BE49-F238E27FC236}">
                  <a16:creationId xmlns:a16="http://schemas.microsoft.com/office/drawing/2014/main" id="{298C05EC-41F2-116B-78CE-FC866D619610}"/>
                </a:ext>
              </a:extLst>
            </p:cNvPr>
            <p:cNvSpPr/>
            <p:nvPr/>
          </p:nvSpPr>
          <p:spPr>
            <a:xfrm>
              <a:off x="2627914"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3" name="Rectangle">
              <a:extLst>
                <a:ext uri="{FF2B5EF4-FFF2-40B4-BE49-F238E27FC236}">
                  <a16:creationId xmlns:a16="http://schemas.microsoft.com/office/drawing/2014/main" id="{558D4735-8A82-B803-10BC-55BB294BF9F5}"/>
                </a:ext>
              </a:extLst>
            </p:cNvPr>
            <p:cNvSpPr/>
            <p:nvPr/>
          </p:nvSpPr>
          <p:spPr>
            <a:xfrm>
              <a:off x="324742" y="3124549"/>
              <a:ext cx="3168988" cy="380091"/>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 name="Rounded Rectangle">
              <a:extLst>
                <a:ext uri="{FF2B5EF4-FFF2-40B4-BE49-F238E27FC236}">
                  <a16:creationId xmlns:a16="http://schemas.microsoft.com/office/drawing/2014/main" id="{34962E18-9A41-9D5D-95FE-B5433E9C85D9}"/>
                </a:ext>
              </a:extLst>
            </p:cNvPr>
            <p:cNvSpPr/>
            <p:nvPr/>
          </p:nvSpPr>
          <p:spPr>
            <a:xfrm>
              <a:off x="371098" y="2176809"/>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 name="Rounded Rectangle">
              <a:extLst>
                <a:ext uri="{FF2B5EF4-FFF2-40B4-BE49-F238E27FC236}">
                  <a16:creationId xmlns:a16="http://schemas.microsoft.com/office/drawing/2014/main" id="{E48D2765-424E-E07D-F8CA-685D64B47068}"/>
                </a:ext>
              </a:extLst>
            </p:cNvPr>
            <p:cNvSpPr/>
            <p:nvPr/>
          </p:nvSpPr>
          <p:spPr>
            <a:xfrm>
              <a:off x="1727013" y="291646"/>
              <a:ext cx="307507" cy="286141"/>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 name="Rounded Rectangle">
              <a:extLst>
                <a:ext uri="{FF2B5EF4-FFF2-40B4-BE49-F238E27FC236}">
                  <a16:creationId xmlns:a16="http://schemas.microsoft.com/office/drawing/2014/main" id="{83510CE1-F578-0D9D-09EA-8FA35FBA6E70}"/>
                </a:ext>
              </a:extLst>
            </p:cNvPr>
            <p:cNvSpPr/>
            <p:nvPr/>
          </p:nvSpPr>
          <p:spPr>
            <a:xfrm>
              <a:off x="1727013" y="619969"/>
              <a:ext cx="307507"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6AA2750E-EE1D-323E-5FD2-954D96D0C249}"/>
                </a:ext>
              </a:extLst>
            </p:cNvPr>
            <p:cNvSpPr/>
            <p:nvPr/>
          </p:nvSpPr>
          <p:spPr>
            <a:xfrm>
              <a:off x="2182028" y="1566748"/>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 name="Rounded Rectangle">
              <a:extLst>
                <a:ext uri="{FF2B5EF4-FFF2-40B4-BE49-F238E27FC236}">
                  <a16:creationId xmlns:a16="http://schemas.microsoft.com/office/drawing/2014/main" id="{455D1F36-AD5B-25B8-4922-33EDD98F7811}"/>
                </a:ext>
              </a:extLst>
            </p:cNvPr>
            <p:cNvSpPr/>
            <p:nvPr/>
          </p:nvSpPr>
          <p:spPr>
            <a:xfrm>
              <a:off x="2172898" y="94154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 name="Rounded Rectangle">
              <a:extLst>
                <a:ext uri="{FF2B5EF4-FFF2-40B4-BE49-F238E27FC236}">
                  <a16:creationId xmlns:a16="http://schemas.microsoft.com/office/drawing/2014/main" id="{FCD420D8-5209-9CA5-35B0-343D5C82DDEB}"/>
                </a:ext>
              </a:extLst>
            </p:cNvPr>
            <p:cNvSpPr/>
            <p:nvPr/>
          </p:nvSpPr>
          <p:spPr>
            <a:xfrm>
              <a:off x="2182028" y="282912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 name="Rounded Rectangle">
              <a:extLst>
                <a:ext uri="{FF2B5EF4-FFF2-40B4-BE49-F238E27FC236}">
                  <a16:creationId xmlns:a16="http://schemas.microsoft.com/office/drawing/2014/main" id="{4971F0D0-DCFC-6491-BC1C-56650D927162}"/>
                </a:ext>
              </a:extLst>
            </p:cNvPr>
            <p:cNvSpPr/>
            <p:nvPr/>
          </p:nvSpPr>
          <p:spPr>
            <a:xfrm>
              <a:off x="2627913" y="29840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 name="Rounded Rectangle">
              <a:extLst>
                <a:ext uri="{FF2B5EF4-FFF2-40B4-BE49-F238E27FC236}">
                  <a16:creationId xmlns:a16="http://schemas.microsoft.com/office/drawing/2014/main" id="{47B6E601-D46A-0D26-3FC5-C84DB8847487}"/>
                </a:ext>
              </a:extLst>
            </p:cNvPr>
            <p:cNvSpPr/>
            <p:nvPr/>
          </p:nvSpPr>
          <p:spPr>
            <a:xfrm>
              <a:off x="2618782" y="1876363"/>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 name="Rounded Rectangle">
              <a:extLst>
                <a:ext uri="{FF2B5EF4-FFF2-40B4-BE49-F238E27FC236}">
                  <a16:creationId xmlns:a16="http://schemas.microsoft.com/office/drawing/2014/main" id="{DACDF0EC-6AF7-CA8F-B45A-05311FC3CFE1}"/>
                </a:ext>
              </a:extLst>
            </p:cNvPr>
            <p:cNvSpPr/>
            <p:nvPr/>
          </p:nvSpPr>
          <p:spPr>
            <a:xfrm>
              <a:off x="1271998" y="632194"/>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 name="Rounded Rectangle">
              <a:extLst>
                <a:ext uri="{FF2B5EF4-FFF2-40B4-BE49-F238E27FC236}">
                  <a16:creationId xmlns:a16="http://schemas.microsoft.com/office/drawing/2014/main" id="{4251E8F3-BBAF-425C-D581-B23A599D4851}"/>
                </a:ext>
              </a:extLst>
            </p:cNvPr>
            <p:cNvSpPr/>
            <p:nvPr/>
          </p:nvSpPr>
          <p:spPr>
            <a:xfrm>
              <a:off x="1271998" y="189830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 name="Rounded Rectangle">
              <a:extLst>
                <a:ext uri="{FF2B5EF4-FFF2-40B4-BE49-F238E27FC236}">
                  <a16:creationId xmlns:a16="http://schemas.microsoft.com/office/drawing/2014/main" id="{2A01C100-4FCF-BB8A-56C3-5928C5995136}"/>
                </a:ext>
              </a:extLst>
            </p:cNvPr>
            <p:cNvSpPr/>
            <p:nvPr/>
          </p:nvSpPr>
          <p:spPr>
            <a:xfrm>
              <a:off x="1271998" y="1243756"/>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45" name="Equation">
                  <a:extLst>
                    <a:ext uri="{FF2B5EF4-FFF2-40B4-BE49-F238E27FC236}">
                      <a16:creationId xmlns:a16="http://schemas.microsoft.com/office/drawing/2014/main" id="{90E9A1A1-56D7-5F89-89BA-DC6386C9D08F}"/>
                    </a:ext>
                  </a:extLst>
                </p:cNvPr>
                <p:cNvSpPr txBox="1"/>
                <p:nvPr/>
              </p:nvSpPr>
              <p:spPr>
                <a:xfrm>
                  <a:off x="0" y="53185"/>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5" name="Equation">
                  <a:extLst>
                    <a:ext uri="{FF2B5EF4-FFF2-40B4-BE49-F238E27FC236}">
                      <a16:creationId xmlns:a16="http://schemas.microsoft.com/office/drawing/2014/main" id="{90E9A1A1-56D7-5F89-89BA-DC6386C9D08F}"/>
                    </a:ext>
                  </a:extLst>
                </p:cNvPr>
                <p:cNvSpPr txBox="1">
                  <a:spLocks noRot="1" noChangeAspect="1" noMove="1" noResize="1" noEditPoints="1" noAdjustHandles="1" noChangeArrowheads="1" noChangeShapeType="1" noTextEdit="1"/>
                </p:cNvSpPr>
                <p:nvPr/>
              </p:nvSpPr>
              <p:spPr>
                <a:xfrm>
                  <a:off x="0" y="53185"/>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Equation">
                  <a:extLst>
                    <a:ext uri="{FF2B5EF4-FFF2-40B4-BE49-F238E27FC236}">
                      <a16:creationId xmlns:a16="http://schemas.microsoft.com/office/drawing/2014/main" id="{30866594-340A-4C0F-02EF-0B5734134EE0}"/>
                    </a:ext>
                  </a:extLst>
                </p:cNvPr>
                <p:cNvSpPr txBox="1"/>
                <p:nvPr/>
              </p:nvSpPr>
              <p:spPr>
                <a:xfrm>
                  <a:off x="0" y="36877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6" name="Equation">
                  <a:extLst>
                    <a:ext uri="{FF2B5EF4-FFF2-40B4-BE49-F238E27FC236}">
                      <a16:creationId xmlns:a16="http://schemas.microsoft.com/office/drawing/2014/main" id="{30866594-340A-4C0F-02EF-0B5734134EE0}"/>
                    </a:ext>
                  </a:extLst>
                </p:cNvPr>
                <p:cNvSpPr txBox="1">
                  <a:spLocks noRot="1" noChangeAspect="1" noMove="1" noResize="1" noEditPoints="1" noAdjustHandles="1" noChangeArrowheads="1" noChangeShapeType="1" noTextEdit="1"/>
                </p:cNvSpPr>
                <p:nvPr/>
              </p:nvSpPr>
              <p:spPr>
                <a:xfrm>
                  <a:off x="0" y="368778"/>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Equation">
                  <a:extLst>
                    <a:ext uri="{FF2B5EF4-FFF2-40B4-BE49-F238E27FC236}">
                      <a16:creationId xmlns:a16="http://schemas.microsoft.com/office/drawing/2014/main" id="{46D83ED1-8CD7-FC44-A4E0-170D0506AA48}"/>
                    </a:ext>
                  </a:extLst>
                </p:cNvPr>
                <p:cNvSpPr txBox="1"/>
                <p:nvPr/>
              </p:nvSpPr>
              <p:spPr>
                <a:xfrm>
                  <a:off x="0" y="675621"/>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7" name="Equation">
                  <a:extLst>
                    <a:ext uri="{FF2B5EF4-FFF2-40B4-BE49-F238E27FC236}">
                      <a16:creationId xmlns:a16="http://schemas.microsoft.com/office/drawing/2014/main" id="{46D83ED1-8CD7-FC44-A4E0-170D0506AA48}"/>
                    </a:ext>
                  </a:extLst>
                </p:cNvPr>
                <p:cNvSpPr txBox="1">
                  <a:spLocks noRot="1" noChangeAspect="1" noMove="1" noResize="1" noEditPoints="1" noAdjustHandles="1" noChangeArrowheads="1" noChangeShapeType="1" noTextEdit="1"/>
                </p:cNvSpPr>
                <p:nvPr/>
              </p:nvSpPr>
              <p:spPr>
                <a:xfrm>
                  <a:off x="0" y="675621"/>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Equation">
                  <a:extLst>
                    <a:ext uri="{FF2B5EF4-FFF2-40B4-BE49-F238E27FC236}">
                      <a16:creationId xmlns:a16="http://schemas.microsoft.com/office/drawing/2014/main" id="{422A8199-86D1-1C03-D8D8-982C980145A4}"/>
                    </a:ext>
                  </a:extLst>
                </p:cNvPr>
                <p:cNvSpPr txBox="1"/>
                <p:nvPr/>
              </p:nvSpPr>
              <p:spPr>
                <a:xfrm>
                  <a:off x="0" y="991214"/>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8" name="Equation">
                  <a:extLst>
                    <a:ext uri="{FF2B5EF4-FFF2-40B4-BE49-F238E27FC236}">
                      <a16:creationId xmlns:a16="http://schemas.microsoft.com/office/drawing/2014/main" id="{422A8199-86D1-1C03-D8D8-982C980145A4}"/>
                    </a:ext>
                  </a:extLst>
                </p:cNvPr>
                <p:cNvSpPr txBox="1">
                  <a:spLocks noRot="1" noChangeAspect="1" noMove="1" noResize="1" noEditPoints="1" noAdjustHandles="1" noChangeArrowheads="1" noChangeShapeType="1" noTextEdit="1"/>
                </p:cNvSpPr>
                <p:nvPr/>
              </p:nvSpPr>
              <p:spPr>
                <a:xfrm>
                  <a:off x="0" y="991214"/>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Equation">
                  <a:extLst>
                    <a:ext uri="{FF2B5EF4-FFF2-40B4-BE49-F238E27FC236}">
                      <a16:creationId xmlns:a16="http://schemas.microsoft.com/office/drawing/2014/main" id="{9B2FA806-3DD0-0214-8ECF-3626778EA9BD}"/>
                    </a:ext>
                  </a:extLst>
                </p:cNvPr>
                <p:cNvSpPr txBox="1"/>
                <p:nvPr/>
              </p:nvSpPr>
              <p:spPr>
                <a:xfrm>
                  <a:off x="0" y="1319932"/>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dirty="0"/>
                </a:p>
              </p:txBody>
            </p:sp>
          </mc:Choice>
          <mc:Fallback xmlns="">
            <p:sp>
              <p:nvSpPr>
                <p:cNvPr id="49" name="Equation">
                  <a:extLst>
                    <a:ext uri="{FF2B5EF4-FFF2-40B4-BE49-F238E27FC236}">
                      <a16:creationId xmlns:a16="http://schemas.microsoft.com/office/drawing/2014/main" id="{9B2FA806-3DD0-0214-8ECF-3626778EA9BD}"/>
                    </a:ext>
                  </a:extLst>
                </p:cNvPr>
                <p:cNvSpPr txBox="1">
                  <a:spLocks noRot="1" noChangeAspect="1" noMove="1" noResize="1" noEditPoints="1" noAdjustHandles="1" noChangeArrowheads="1" noChangeShapeType="1" noTextEdit="1"/>
                </p:cNvSpPr>
                <p:nvPr/>
              </p:nvSpPr>
              <p:spPr>
                <a:xfrm>
                  <a:off x="0" y="1319932"/>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Equation">
                  <a:extLst>
                    <a:ext uri="{FF2B5EF4-FFF2-40B4-BE49-F238E27FC236}">
                      <a16:creationId xmlns:a16="http://schemas.microsoft.com/office/drawing/2014/main" id="{7DE9DF77-252E-7366-B846-4CCA1D1556A4}"/>
                    </a:ext>
                  </a:extLst>
                </p:cNvPr>
                <p:cNvSpPr txBox="1"/>
                <p:nvPr/>
              </p:nvSpPr>
              <p:spPr>
                <a:xfrm>
                  <a:off x="0" y="1635524"/>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0" name="Equation">
                  <a:extLst>
                    <a:ext uri="{FF2B5EF4-FFF2-40B4-BE49-F238E27FC236}">
                      <a16:creationId xmlns:a16="http://schemas.microsoft.com/office/drawing/2014/main" id="{7DE9DF77-252E-7366-B846-4CCA1D1556A4}"/>
                    </a:ext>
                  </a:extLst>
                </p:cNvPr>
                <p:cNvSpPr txBox="1">
                  <a:spLocks noRot="1" noChangeAspect="1" noMove="1" noResize="1" noEditPoints="1" noAdjustHandles="1" noChangeArrowheads="1" noChangeShapeType="1" noTextEdit="1"/>
                </p:cNvSpPr>
                <p:nvPr/>
              </p:nvSpPr>
              <p:spPr>
                <a:xfrm>
                  <a:off x="0" y="1635524"/>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Equation">
                  <a:extLst>
                    <a:ext uri="{FF2B5EF4-FFF2-40B4-BE49-F238E27FC236}">
                      <a16:creationId xmlns:a16="http://schemas.microsoft.com/office/drawing/2014/main" id="{152726C0-9F9F-142C-EEDC-0A7CDB272951}"/>
                    </a:ext>
                  </a:extLst>
                </p:cNvPr>
                <p:cNvSpPr txBox="1"/>
                <p:nvPr/>
              </p:nvSpPr>
              <p:spPr>
                <a:xfrm>
                  <a:off x="0" y="194236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1" name="Equation">
                  <a:extLst>
                    <a:ext uri="{FF2B5EF4-FFF2-40B4-BE49-F238E27FC236}">
                      <a16:creationId xmlns:a16="http://schemas.microsoft.com/office/drawing/2014/main" id="{152726C0-9F9F-142C-EEDC-0A7CDB272951}"/>
                    </a:ext>
                  </a:extLst>
                </p:cNvPr>
                <p:cNvSpPr txBox="1">
                  <a:spLocks noRot="1" noChangeAspect="1" noMove="1" noResize="1" noEditPoints="1" noAdjustHandles="1" noChangeArrowheads="1" noChangeShapeType="1" noTextEdit="1"/>
                </p:cNvSpPr>
                <p:nvPr/>
              </p:nvSpPr>
              <p:spPr>
                <a:xfrm>
                  <a:off x="0" y="1942368"/>
                  <a:ext cx="186087" cy="152883"/>
                </a:xfrm>
                <a:prstGeom prst="rect">
                  <a:avLst/>
                </a:prstGeom>
                <a:blipFill>
                  <a:blip r:embed="rId6"/>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Equation">
                  <a:extLst>
                    <a:ext uri="{FF2B5EF4-FFF2-40B4-BE49-F238E27FC236}">
                      <a16:creationId xmlns:a16="http://schemas.microsoft.com/office/drawing/2014/main" id="{D5FC7805-63A5-AA40-73DF-7EB4C4DD4104}"/>
                    </a:ext>
                  </a:extLst>
                </p:cNvPr>
                <p:cNvSpPr txBox="1"/>
                <p:nvPr/>
              </p:nvSpPr>
              <p:spPr>
                <a:xfrm>
                  <a:off x="0" y="2257960"/>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2" name="Equation">
                  <a:extLst>
                    <a:ext uri="{FF2B5EF4-FFF2-40B4-BE49-F238E27FC236}">
                      <a16:creationId xmlns:a16="http://schemas.microsoft.com/office/drawing/2014/main" id="{D5FC7805-63A5-AA40-73DF-7EB4C4DD4104}"/>
                    </a:ext>
                  </a:extLst>
                </p:cNvPr>
                <p:cNvSpPr txBox="1">
                  <a:spLocks noRot="1" noChangeAspect="1" noMove="1" noResize="1" noEditPoints="1" noAdjustHandles="1" noChangeArrowheads="1" noChangeShapeType="1" noTextEdit="1"/>
                </p:cNvSpPr>
                <p:nvPr/>
              </p:nvSpPr>
              <p:spPr>
                <a:xfrm>
                  <a:off x="0" y="2257960"/>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Equation">
                  <a:extLst>
                    <a:ext uri="{FF2B5EF4-FFF2-40B4-BE49-F238E27FC236}">
                      <a16:creationId xmlns:a16="http://schemas.microsoft.com/office/drawing/2014/main" id="{EA693EBA-8303-DFD5-07E5-1EE7694ECFFD}"/>
                    </a:ext>
                  </a:extLst>
                </p:cNvPr>
                <p:cNvSpPr txBox="1"/>
                <p:nvPr/>
              </p:nvSpPr>
              <p:spPr>
                <a:xfrm>
                  <a:off x="0" y="2581376"/>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3" name="Equation">
                  <a:extLst>
                    <a:ext uri="{FF2B5EF4-FFF2-40B4-BE49-F238E27FC236}">
                      <a16:creationId xmlns:a16="http://schemas.microsoft.com/office/drawing/2014/main" id="{EA693EBA-8303-DFD5-07E5-1EE7694ECFFD}"/>
                    </a:ext>
                  </a:extLst>
                </p:cNvPr>
                <p:cNvSpPr txBox="1">
                  <a:spLocks noRot="1" noChangeAspect="1" noMove="1" noResize="1" noEditPoints="1" noAdjustHandles="1" noChangeArrowheads="1" noChangeShapeType="1" noTextEdit="1"/>
                </p:cNvSpPr>
                <p:nvPr/>
              </p:nvSpPr>
              <p:spPr>
                <a:xfrm>
                  <a:off x="0" y="2581376"/>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Equation">
                  <a:extLst>
                    <a:ext uri="{FF2B5EF4-FFF2-40B4-BE49-F238E27FC236}">
                      <a16:creationId xmlns:a16="http://schemas.microsoft.com/office/drawing/2014/main" id="{29800D9E-8297-D02C-B802-77D17525983C}"/>
                    </a:ext>
                  </a:extLst>
                </p:cNvPr>
                <p:cNvSpPr txBox="1"/>
                <p:nvPr/>
              </p:nvSpPr>
              <p:spPr>
                <a:xfrm>
                  <a:off x="0" y="2896969"/>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4" name="Equation">
                  <a:extLst>
                    <a:ext uri="{FF2B5EF4-FFF2-40B4-BE49-F238E27FC236}">
                      <a16:creationId xmlns:a16="http://schemas.microsoft.com/office/drawing/2014/main" id="{29800D9E-8297-D02C-B802-77D17525983C}"/>
                    </a:ext>
                  </a:extLst>
                </p:cNvPr>
                <p:cNvSpPr txBox="1">
                  <a:spLocks noRot="1" noChangeAspect="1" noMove="1" noResize="1" noEditPoints="1" noAdjustHandles="1" noChangeArrowheads="1" noChangeShapeType="1" noTextEdit="1"/>
                </p:cNvSpPr>
                <p:nvPr/>
              </p:nvSpPr>
              <p:spPr>
                <a:xfrm>
                  <a:off x="0" y="2896969"/>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p:grpSp>
      <p:sp>
        <p:nvSpPr>
          <p:cNvPr id="55" name="Line">
            <a:extLst>
              <a:ext uri="{FF2B5EF4-FFF2-40B4-BE49-F238E27FC236}">
                <a16:creationId xmlns:a16="http://schemas.microsoft.com/office/drawing/2014/main" id="{89ACC077-E686-F287-32F6-8816ED7C5182}"/>
              </a:ext>
            </a:extLst>
          </p:cNvPr>
          <p:cNvSpPr/>
          <p:nvPr/>
        </p:nvSpPr>
        <p:spPr>
          <a:xfrm>
            <a:off x="19829528" y="1005901"/>
            <a:ext cx="1" cy="2950248"/>
          </a:xfrm>
          <a:prstGeom prst="line">
            <a:avLst/>
          </a:prstGeom>
          <a:ln w="63500">
            <a:solidFill>
              <a:srgbClr val="0276BA"/>
            </a:solidFill>
            <a:miter lim="400000"/>
            <a:tailEnd type="triangle"/>
          </a:ln>
        </p:spPr>
        <p:txBody>
          <a:bodyPr lIns="50800" tIns="50800" rIns="50800" bIns="50800" anchor="ctr"/>
          <a:lstStyle/>
          <a:p>
            <a:endParaRPr/>
          </a:p>
        </p:txBody>
      </p:sp>
      <p:sp>
        <p:nvSpPr>
          <p:cNvPr id="56" name="Line">
            <a:extLst>
              <a:ext uri="{FF2B5EF4-FFF2-40B4-BE49-F238E27FC236}">
                <a16:creationId xmlns:a16="http://schemas.microsoft.com/office/drawing/2014/main" id="{A2BF2F3E-05D8-C63D-963F-5E2485715657}"/>
              </a:ext>
            </a:extLst>
          </p:cNvPr>
          <p:cNvSpPr/>
          <p:nvPr/>
        </p:nvSpPr>
        <p:spPr>
          <a:xfrm>
            <a:off x="20413695" y="4269309"/>
            <a:ext cx="2950248" cy="1"/>
          </a:xfrm>
          <a:prstGeom prst="line">
            <a:avLst/>
          </a:prstGeom>
          <a:ln w="63500">
            <a:solidFill>
              <a:srgbClr val="0276BA">
                <a:alpha val="25379"/>
              </a:srgbClr>
            </a:solidFill>
            <a:miter lim="400000"/>
            <a:tailEnd type="triangle"/>
          </a:ln>
        </p:spPr>
        <p:txBody>
          <a:bodyPr lIns="50800" tIns="50800" rIns="50800" bIns="50800" anchor="ctr"/>
          <a:lstStyle/>
          <a:p>
            <a:endParaRPr/>
          </a:p>
        </p:txBody>
      </p:sp>
      <p:sp>
        <p:nvSpPr>
          <p:cNvPr id="109" name="The ability to reset &amp; reuse qubits can reduce spatial overhead">
            <a:extLst>
              <a:ext uri="{FF2B5EF4-FFF2-40B4-BE49-F238E27FC236}">
                <a16:creationId xmlns:a16="http://schemas.microsoft.com/office/drawing/2014/main" id="{39C02588-A4CE-F192-6CDB-29FCDA1D78D9}"/>
              </a:ext>
            </a:extLst>
          </p:cNvPr>
          <p:cNvSpPr txBox="1"/>
          <p:nvPr/>
        </p:nvSpPr>
        <p:spPr>
          <a:xfrm>
            <a:off x="757382" y="3028733"/>
            <a:ext cx="1541127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742950" indent="-742950">
              <a:buSzPct val="100000"/>
              <a:buFont typeface="+mj-lt"/>
              <a:buAutoNum type="arabicPeriod" startAt="2"/>
              <a:defRPr sz="4000"/>
            </a:pPr>
            <a:r>
              <a:rPr lang="en-US" b="1" dirty="0"/>
              <a:t>Measurements</a:t>
            </a:r>
            <a:r>
              <a:rPr lang="en-US" dirty="0"/>
              <a:t> and </a:t>
            </a:r>
            <a:r>
              <a:rPr lang="en-US" b="1" dirty="0"/>
              <a:t>feedforward</a:t>
            </a:r>
            <a:r>
              <a:rPr lang="en-US" dirty="0"/>
              <a:t> can reduce </a:t>
            </a:r>
            <a:r>
              <a:rPr lang="en-US" b="1" dirty="0"/>
              <a:t>temporal</a:t>
            </a:r>
            <a:r>
              <a:rPr lang="en-US" dirty="0"/>
              <a:t> overhead</a:t>
            </a:r>
            <a:endParaRPr dirty="0"/>
          </a:p>
        </p:txBody>
      </p:sp>
      <p:sp>
        <p:nvSpPr>
          <p:cNvPr id="110" name="Rounded Rectangle">
            <a:extLst>
              <a:ext uri="{FF2B5EF4-FFF2-40B4-BE49-F238E27FC236}">
                <a16:creationId xmlns:a16="http://schemas.microsoft.com/office/drawing/2014/main" id="{62A1A351-82F2-201F-8747-DBE1B7ABE623}"/>
              </a:ext>
            </a:extLst>
          </p:cNvPr>
          <p:cNvSpPr/>
          <p:nvPr/>
        </p:nvSpPr>
        <p:spPr>
          <a:xfrm>
            <a:off x="590559" y="4716876"/>
            <a:ext cx="23220544" cy="8084724"/>
          </a:xfrm>
          <a:prstGeom prst="roundRect">
            <a:avLst>
              <a:gd name="adj" fmla="val 11209"/>
            </a:avLst>
          </a:prstGeom>
          <a:ln w="63500">
            <a:solidFill>
              <a:srgbClr val="5E5E5E"/>
            </a:solidFill>
            <a:prstDash val="sysDot"/>
            <a:miter lim="400000"/>
          </a:ln>
        </p:spPr>
        <p:txBody>
          <a:bodyPr lIns="0" tIns="0" rIns="0" bIns="0" anchor="ctr"/>
          <a:lstStyle/>
          <a:p>
            <a:pPr algn="ctr">
              <a:spcBef>
                <a:spcPts val="0"/>
              </a:spcBef>
              <a:defRPr sz="3200">
                <a:solidFill>
                  <a:srgbClr val="FFFFFF"/>
                </a:solidFill>
                <a:latin typeface="+mn-lt"/>
                <a:ea typeface="+mn-ea"/>
                <a:cs typeface="+mn-cs"/>
                <a:sym typeface="IBM Plex Sans Medm"/>
              </a:defRPr>
            </a:pPr>
            <a:endParaRPr/>
          </a:p>
        </p:txBody>
      </p:sp>
      <mc:AlternateContent xmlns:mc="http://schemas.openxmlformats.org/markup-compatibility/2006" xmlns:a14="http://schemas.microsoft.com/office/drawing/2010/main">
        <mc:Choice Requires="a14">
          <p:sp>
            <p:nvSpPr>
              <p:cNvPr id="230" name="Unitary:">
                <a:extLst>
                  <a:ext uri="{FF2B5EF4-FFF2-40B4-BE49-F238E27FC236}">
                    <a16:creationId xmlns:a16="http://schemas.microsoft.com/office/drawing/2014/main" id="{0C6351CD-22A1-F5C7-72B4-5A64485AEB98}"/>
                  </a:ext>
                </a:extLst>
              </p:cNvPr>
              <p:cNvSpPr txBox="1"/>
              <p:nvPr/>
            </p:nvSpPr>
            <p:spPr>
              <a:xfrm>
                <a:off x="1980917" y="4868441"/>
                <a:ext cx="4515676" cy="68736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p>
                <a:pPr algn="ctr">
                  <a:defRPr sz="3800">
                    <a:solidFill>
                      <a:srgbClr val="3374B5"/>
                    </a:solidFill>
                    <a:latin typeface="+mn-lt"/>
                    <a:ea typeface="+mn-ea"/>
                    <a:cs typeface="+mn-cs"/>
                    <a:sym typeface="IBM Plex Sans Medm"/>
                  </a:defRPr>
                </a:pPr>
                <a:r>
                  <a:rPr dirty="0"/>
                  <a:t>Unitary: </a:t>
                </a:r>
                <a14:m>
                  <m:oMath xmlns:m="http://schemas.openxmlformats.org/officeDocument/2006/math">
                    <m:r>
                      <a:rPr i="1">
                        <a:solidFill>
                          <a:srgbClr val="3373B5"/>
                        </a:solidFill>
                        <a:latin typeface="Cambria Math" panose="02040503050406030204" pitchFamily="18" charset="0"/>
                      </a:rPr>
                      <m:t>𝑂</m:t>
                    </m:r>
                    <m:r>
                      <a:rPr i="1">
                        <a:solidFill>
                          <a:srgbClr val="3373B5"/>
                        </a:solidFill>
                        <a:latin typeface="Cambria Math" panose="02040503050406030204" pitchFamily="18" charset="0"/>
                      </a:rPr>
                      <m:t>(</m:t>
                    </m:r>
                    <m:r>
                      <a:rPr i="1">
                        <a:solidFill>
                          <a:srgbClr val="3373B5"/>
                        </a:solidFill>
                        <a:latin typeface="Cambria Math" panose="02040503050406030204" pitchFamily="18" charset="0"/>
                      </a:rPr>
                      <m:t>𝑁</m:t>
                    </m:r>
                    <m:r>
                      <a:rPr i="1">
                        <a:solidFill>
                          <a:srgbClr val="3373B5"/>
                        </a:solidFill>
                        <a:latin typeface="Cambria Math" panose="02040503050406030204" pitchFamily="18" charset="0"/>
                      </a:rPr>
                      <m:t>)</m:t>
                    </m:r>
                  </m:oMath>
                </a14:m>
                <a:r>
                  <a:rPr lang="en-US" dirty="0"/>
                  <a:t> depth</a:t>
                </a:r>
                <a:endParaRPr dirty="0"/>
              </a:p>
            </p:txBody>
          </p:sp>
        </mc:Choice>
        <mc:Fallback xmlns="">
          <p:sp>
            <p:nvSpPr>
              <p:cNvPr id="230" name="Unitary:">
                <a:extLst>
                  <a:ext uri="{FF2B5EF4-FFF2-40B4-BE49-F238E27FC236}">
                    <a16:creationId xmlns:a16="http://schemas.microsoft.com/office/drawing/2014/main" id="{0C6351CD-22A1-F5C7-72B4-5A64485AEB98}"/>
                  </a:ext>
                </a:extLst>
              </p:cNvPr>
              <p:cNvSpPr txBox="1">
                <a:spLocks noRot="1" noChangeAspect="1" noMove="1" noResize="1" noEditPoints="1" noAdjustHandles="1" noChangeArrowheads="1" noChangeShapeType="1" noTextEdit="1"/>
              </p:cNvSpPr>
              <p:nvPr/>
            </p:nvSpPr>
            <p:spPr>
              <a:xfrm>
                <a:off x="1980917" y="4868441"/>
                <a:ext cx="4515676" cy="687368"/>
              </a:xfrm>
              <a:prstGeom prst="rect">
                <a:avLst/>
              </a:prstGeom>
              <a:blipFill>
                <a:blip r:embed="rId7"/>
                <a:stretch>
                  <a:fillRect l="-3652" t="-14545" r="-3652" b="-34545"/>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231" name="Line">
            <a:extLst>
              <a:ext uri="{FF2B5EF4-FFF2-40B4-BE49-F238E27FC236}">
                <a16:creationId xmlns:a16="http://schemas.microsoft.com/office/drawing/2014/main" id="{C33A8BA3-99DA-B214-683E-B48B118C8A01}"/>
              </a:ext>
            </a:extLst>
          </p:cNvPr>
          <p:cNvSpPr/>
          <p:nvPr/>
        </p:nvSpPr>
        <p:spPr>
          <a:xfrm>
            <a:off x="20413695" y="4269309"/>
            <a:ext cx="2950248" cy="1"/>
          </a:xfrm>
          <a:prstGeom prst="line">
            <a:avLst/>
          </a:prstGeom>
          <a:ln w="63500">
            <a:solidFill>
              <a:srgbClr val="0276BA"/>
            </a:solidFill>
            <a:miter lim="400000"/>
            <a:tailEnd type="triangle"/>
          </a:ln>
        </p:spPr>
        <p:txBody>
          <a:bodyPr lIns="50800" tIns="50800" rIns="50800" bIns="50800" anchor="ctr"/>
          <a:lstStyle/>
          <a:p>
            <a:endParaRPr/>
          </a:p>
        </p:txBody>
      </p:sp>
      <p:sp>
        <p:nvSpPr>
          <p:cNvPr id="425" name="Example: GHZ state preparation">
            <a:extLst>
              <a:ext uri="{FF2B5EF4-FFF2-40B4-BE49-F238E27FC236}">
                <a16:creationId xmlns:a16="http://schemas.microsoft.com/office/drawing/2014/main" id="{B0536998-93C9-5A94-0A87-88A033B2C7EF}"/>
              </a:ext>
            </a:extLst>
          </p:cNvPr>
          <p:cNvSpPr txBox="1"/>
          <p:nvPr/>
        </p:nvSpPr>
        <p:spPr>
          <a:xfrm>
            <a:off x="8864501" y="4907668"/>
            <a:ext cx="663483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IBM Plex Sans Medm"/>
              </a:defRPr>
            </a:lvl1pPr>
          </a:lstStyle>
          <a:p>
            <a:r>
              <a:rPr sz="3600" dirty="0"/>
              <a:t>Example: GHZ state preparation</a:t>
            </a:r>
          </a:p>
        </p:txBody>
      </p:sp>
      <p:pic>
        <p:nvPicPr>
          <p:cNvPr id="426" name="Image" descr="Image">
            <a:extLst>
              <a:ext uri="{FF2B5EF4-FFF2-40B4-BE49-F238E27FC236}">
                <a16:creationId xmlns:a16="http://schemas.microsoft.com/office/drawing/2014/main" id="{0A805039-E7AF-5157-BF6F-62D479563648}"/>
              </a:ext>
            </a:extLst>
          </p:cNvPr>
          <p:cNvPicPr>
            <a:picLocks noChangeAspect="1"/>
          </p:cNvPicPr>
          <p:nvPr/>
        </p:nvPicPr>
        <p:blipFill>
          <a:blip r:embed="rId8"/>
          <a:stretch>
            <a:fillRect/>
          </a:stretch>
        </p:blipFill>
        <p:spPr>
          <a:xfrm>
            <a:off x="8327945" y="5806142"/>
            <a:ext cx="7728110" cy="1279136"/>
          </a:xfrm>
          <a:prstGeom prst="rect">
            <a:avLst/>
          </a:prstGeom>
          <a:ln w="12700">
            <a:miter lim="400000"/>
          </a:ln>
        </p:spPr>
      </p:pic>
      <p:grpSp>
        <p:nvGrpSpPr>
          <p:cNvPr id="58" name="Group">
            <a:extLst>
              <a:ext uri="{FF2B5EF4-FFF2-40B4-BE49-F238E27FC236}">
                <a16:creationId xmlns:a16="http://schemas.microsoft.com/office/drawing/2014/main" id="{F7718A19-30B6-5EF9-2050-0B3A314C89D3}"/>
              </a:ext>
            </a:extLst>
          </p:cNvPr>
          <p:cNvGrpSpPr/>
          <p:nvPr/>
        </p:nvGrpSpPr>
        <p:grpSpPr>
          <a:xfrm>
            <a:off x="1360389" y="5546197"/>
            <a:ext cx="5756733" cy="7022800"/>
            <a:chOff x="0" y="0"/>
            <a:chExt cx="5756730" cy="7022796"/>
          </a:xfrm>
        </p:grpSpPr>
        <p:sp>
          <p:nvSpPr>
            <p:cNvPr id="63" name="Line">
              <a:extLst>
                <a:ext uri="{FF2B5EF4-FFF2-40B4-BE49-F238E27FC236}">
                  <a16:creationId xmlns:a16="http://schemas.microsoft.com/office/drawing/2014/main" id="{CF32C429-20C7-685A-566D-A2BBEF4715F9}"/>
                </a:ext>
              </a:extLst>
            </p:cNvPr>
            <p:cNvSpPr/>
            <p:nvPr/>
          </p:nvSpPr>
          <p:spPr>
            <a:xfrm>
              <a:off x="476515" y="161379"/>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4" name="Line">
              <a:extLst>
                <a:ext uri="{FF2B5EF4-FFF2-40B4-BE49-F238E27FC236}">
                  <a16:creationId xmlns:a16="http://schemas.microsoft.com/office/drawing/2014/main" id="{224E9DD5-3D77-29C6-4E58-44AF7277ABA9}"/>
                </a:ext>
              </a:extLst>
            </p:cNvPr>
            <p:cNvSpPr/>
            <p:nvPr/>
          </p:nvSpPr>
          <p:spPr>
            <a:xfrm>
              <a:off x="476515" y="607092"/>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5" name="Line">
              <a:extLst>
                <a:ext uri="{FF2B5EF4-FFF2-40B4-BE49-F238E27FC236}">
                  <a16:creationId xmlns:a16="http://schemas.microsoft.com/office/drawing/2014/main" id="{9A84D7CB-75E5-DB24-2AE5-CBD3873E3888}"/>
                </a:ext>
              </a:extLst>
            </p:cNvPr>
            <p:cNvSpPr/>
            <p:nvPr/>
          </p:nvSpPr>
          <p:spPr>
            <a:xfrm>
              <a:off x="476515" y="105280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6" name="Line">
              <a:extLst>
                <a:ext uri="{FF2B5EF4-FFF2-40B4-BE49-F238E27FC236}">
                  <a16:creationId xmlns:a16="http://schemas.microsoft.com/office/drawing/2014/main" id="{F7159F6E-23A1-5D43-1223-35E2996EEA48}"/>
                </a:ext>
              </a:extLst>
            </p:cNvPr>
            <p:cNvSpPr/>
            <p:nvPr/>
          </p:nvSpPr>
          <p:spPr>
            <a:xfrm>
              <a:off x="476515" y="149851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7" name="Line">
              <a:extLst>
                <a:ext uri="{FF2B5EF4-FFF2-40B4-BE49-F238E27FC236}">
                  <a16:creationId xmlns:a16="http://schemas.microsoft.com/office/drawing/2014/main" id="{040A8983-3F2A-573C-8202-EA728DFAD5D2}"/>
                </a:ext>
              </a:extLst>
            </p:cNvPr>
            <p:cNvSpPr/>
            <p:nvPr/>
          </p:nvSpPr>
          <p:spPr>
            <a:xfrm>
              <a:off x="476515" y="1944231"/>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8" name="Line">
              <a:extLst>
                <a:ext uri="{FF2B5EF4-FFF2-40B4-BE49-F238E27FC236}">
                  <a16:creationId xmlns:a16="http://schemas.microsoft.com/office/drawing/2014/main" id="{7D2F0F80-B09F-CB17-456D-AF6B9E2D7738}"/>
                </a:ext>
              </a:extLst>
            </p:cNvPr>
            <p:cNvSpPr/>
            <p:nvPr/>
          </p:nvSpPr>
          <p:spPr>
            <a:xfrm>
              <a:off x="476515" y="238994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9" name="Line">
              <a:extLst>
                <a:ext uri="{FF2B5EF4-FFF2-40B4-BE49-F238E27FC236}">
                  <a16:creationId xmlns:a16="http://schemas.microsoft.com/office/drawing/2014/main" id="{41299EC4-796C-167A-7D0A-6C92E6F72E33}"/>
                </a:ext>
              </a:extLst>
            </p:cNvPr>
            <p:cNvSpPr/>
            <p:nvPr/>
          </p:nvSpPr>
          <p:spPr>
            <a:xfrm>
              <a:off x="476515" y="283565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0" name="Line">
              <a:extLst>
                <a:ext uri="{FF2B5EF4-FFF2-40B4-BE49-F238E27FC236}">
                  <a16:creationId xmlns:a16="http://schemas.microsoft.com/office/drawing/2014/main" id="{2D044480-4A34-15CA-73FB-5AFA2A7D1827}"/>
                </a:ext>
              </a:extLst>
            </p:cNvPr>
            <p:cNvSpPr/>
            <p:nvPr/>
          </p:nvSpPr>
          <p:spPr>
            <a:xfrm>
              <a:off x="476515" y="3281370"/>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1" name="Line">
              <a:extLst>
                <a:ext uri="{FF2B5EF4-FFF2-40B4-BE49-F238E27FC236}">
                  <a16:creationId xmlns:a16="http://schemas.microsoft.com/office/drawing/2014/main" id="{A40D4F6F-61D8-10A6-A9A7-6C925B20C687}"/>
                </a:ext>
              </a:extLst>
            </p:cNvPr>
            <p:cNvSpPr/>
            <p:nvPr/>
          </p:nvSpPr>
          <p:spPr>
            <a:xfrm>
              <a:off x="476515" y="3727083"/>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2" name="Line">
              <a:extLst>
                <a:ext uri="{FF2B5EF4-FFF2-40B4-BE49-F238E27FC236}">
                  <a16:creationId xmlns:a16="http://schemas.microsoft.com/office/drawing/2014/main" id="{B0D1FB71-543D-2073-570B-0CD04437B9D2}"/>
                </a:ext>
              </a:extLst>
            </p:cNvPr>
            <p:cNvSpPr/>
            <p:nvPr/>
          </p:nvSpPr>
          <p:spPr>
            <a:xfrm>
              <a:off x="476515" y="417279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3" name="Line">
              <a:extLst>
                <a:ext uri="{FF2B5EF4-FFF2-40B4-BE49-F238E27FC236}">
                  <a16:creationId xmlns:a16="http://schemas.microsoft.com/office/drawing/2014/main" id="{420E2468-4D1E-0A5B-877B-292F751F17E5}"/>
                </a:ext>
              </a:extLst>
            </p:cNvPr>
            <p:cNvSpPr/>
            <p:nvPr/>
          </p:nvSpPr>
          <p:spPr>
            <a:xfrm>
              <a:off x="476515" y="4618508"/>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4" name="Line">
              <a:extLst>
                <a:ext uri="{FF2B5EF4-FFF2-40B4-BE49-F238E27FC236}">
                  <a16:creationId xmlns:a16="http://schemas.microsoft.com/office/drawing/2014/main" id="{F860AACB-42CD-F4DE-3154-D102E15E0C90}"/>
                </a:ext>
              </a:extLst>
            </p:cNvPr>
            <p:cNvSpPr/>
            <p:nvPr/>
          </p:nvSpPr>
          <p:spPr>
            <a:xfrm>
              <a:off x="476515" y="5064222"/>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5" name="Line">
              <a:extLst>
                <a:ext uri="{FF2B5EF4-FFF2-40B4-BE49-F238E27FC236}">
                  <a16:creationId xmlns:a16="http://schemas.microsoft.com/office/drawing/2014/main" id="{41049353-087C-43B3-057D-E2FADED7C153}"/>
                </a:ext>
              </a:extLst>
            </p:cNvPr>
            <p:cNvSpPr/>
            <p:nvPr/>
          </p:nvSpPr>
          <p:spPr>
            <a:xfrm>
              <a:off x="476515" y="550993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6" name="Line">
              <a:extLst>
                <a:ext uri="{FF2B5EF4-FFF2-40B4-BE49-F238E27FC236}">
                  <a16:creationId xmlns:a16="http://schemas.microsoft.com/office/drawing/2014/main" id="{98255298-1EEF-15BC-462F-B34B0ACCBB33}"/>
                </a:ext>
              </a:extLst>
            </p:cNvPr>
            <p:cNvSpPr/>
            <p:nvPr/>
          </p:nvSpPr>
          <p:spPr>
            <a:xfrm>
              <a:off x="476515" y="5955648"/>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7" name="Line">
              <a:extLst>
                <a:ext uri="{FF2B5EF4-FFF2-40B4-BE49-F238E27FC236}">
                  <a16:creationId xmlns:a16="http://schemas.microsoft.com/office/drawing/2014/main" id="{01FAF5FD-D4D5-0719-7D4D-0E2F0CEB76D5}"/>
                </a:ext>
              </a:extLst>
            </p:cNvPr>
            <p:cNvSpPr/>
            <p:nvPr/>
          </p:nvSpPr>
          <p:spPr>
            <a:xfrm>
              <a:off x="476515" y="6401361"/>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8" name="Line">
              <a:extLst>
                <a:ext uri="{FF2B5EF4-FFF2-40B4-BE49-F238E27FC236}">
                  <a16:creationId xmlns:a16="http://schemas.microsoft.com/office/drawing/2014/main" id="{F3E9CA57-130F-1B02-3E5E-30337B073067}"/>
                </a:ext>
              </a:extLst>
            </p:cNvPr>
            <p:cNvSpPr/>
            <p:nvPr/>
          </p:nvSpPr>
          <p:spPr>
            <a:xfrm>
              <a:off x="476515" y="6847075"/>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grpSp>
          <p:nvGrpSpPr>
            <p:cNvPr id="79" name="Group">
              <a:extLst>
                <a:ext uri="{FF2B5EF4-FFF2-40B4-BE49-F238E27FC236}">
                  <a16:creationId xmlns:a16="http://schemas.microsoft.com/office/drawing/2014/main" id="{FB3A2483-4C96-29A2-B86D-9B45AD375984}"/>
                </a:ext>
              </a:extLst>
            </p:cNvPr>
            <p:cNvGrpSpPr/>
            <p:nvPr/>
          </p:nvGrpSpPr>
          <p:grpSpPr>
            <a:xfrm>
              <a:off x="1496446" y="43360"/>
              <a:ext cx="3925013" cy="3739764"/>
              <a:chOff x="0" y="0"/>
              <a:chExt cx="3925012" cy="3739762"/>
            </a:xfrm>
          </p:grpSpPr>
          <p:grpSp>
            <p:nvGrpSpPr>
              <p:cNvPr id="387" name="Group">
                <a:extLst>
                  <a:ext uri="{FF2B5EF4-FFF2-40B4-BE49-F238E27FC236}">
                    <a16:creationId xmlns:a16="http://schemas.microsoft.com/office/drawing/2014/main" id="{6AAAB852-3AE2-0915-92BA-33FD571D76B0}"/>
                  </a:ext>
                </a:extLst>
              </p:cNvPr>
              <p:cNvGrpSpPr/>
              <p:nvPr/>
            </p:nvGrpSpPr>
            <p:grpSpPr>
              <a:xfrm>
                <a:off x="0" y="3119672"/>
                <a:ext cx="224898" cy="620091"/>
                <a:chOff x="0" y="0"/>
                <a:chExt cx="224897" cy="620090"/>
              </a:xfrm>
            </p:grpSpPr>
            <p:sp>
              <p:nvSpPr>
                <p:cNvPr id="423" name="Circle">
                  <a:extLst>
                    <a:ext uri="{FF2B5EF4-FFF2-40B4-BE49-F238E27FC236}">
                      <a16:creationId xmlns:a16="http://schemas.microsoft.com/office/drawing/2014/main" id="{68A7C2B7-FB19-9E4E-3FBA-6ABA29E5F197}"/>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4" name="Line">
                  <a:extLst>
                    <a:ext uri="{FF2B5EF4-FFF2-40B4-BE49-F238E27FC236}">
                      <a16:creationId xmlns:a16="http://schemas.microsoft.com/office/drawing/2014/main" id="{BD0B2AF0-003E-7F49-9B12-9DB1D3441FE0}"/>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7" name="Line">
                  <a:extLst>
                    <a:ext uri="{FF2B5EF4-FFF2-40B4-BE49-F238E27FC236}">
                      <a16:creationId xmlns:a16="http://schemas.microsoft.com/office/drawing/2014/main" id="{2F04C031-7E65-062F-0102-499DC99F79E6}"/>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8" name="Circle">
                  <a:extLst>
                    <a:ext uri="{FF2B5EF4-FFF2-40B4-BE49-F238E27FC236}">
                      <a16:creationId xmlns:a16="http://schemas.microsoft.com/office/drawing/2014/main" id="{05A98B8F-9CD2-0EEE-96AA-2CB3871F2C9F}"/>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88" name="Group">
                <a:extLst>
                  <a:ext uri="{FF2B5EF4-FFF2-40B4-BE49-F238E27FC236}">
                    <a16:creationId xmlns:a16="http://schemas.microsoft.com/office/drawing/2014/main" id="{50763B97-02E9-632A-3C8E-BB824CC79D14}"/>
                  </a:ext>
                </a:extLst>
              </p:cNvPr>
              <p:cNvGrpSpPr/>
              <p:nvPr/>
            </p:nvGrpSpPr>
            <p:grpSpPr>
              <a:xfrm>
                <a:off x="528587" y="2675363"/>
                <a:ext cx="224898" cy="620091"/>
                <a:chOff x="0" y="0"/>
                <a:chExt cx="224897" cy="620090"/>
              </a:xfrm>
            </p:grpSpPr>
            <p:sp>
              <p:nvSpPr>
                <p:cNvPr id="419" name="Circle">
                  <a:extLst>
                    <a:ext uri="{FF2B5EF4-FFF2-40B4-BE49-F238E27FC236}">
                      <a16:creationId xmlns:a16="http://schemas.microsoft.com/office/drawing/2014/main" id="{CD7A60EB-14A2-F45E-AA2A-137290019AAC}"/>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0" name="Line">
                  <a:extLst>
                    <a:ext uri="{FF2B5EF4-FFF2-40B4-BE49-F238E27FC236}">
                      <a16:creationId xmlns:a16="http://schemas.microsoft.com/office/drawing/2014/main" id="{0702BB86-353F-9525-61F6-3470697C8FAC}"/>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1" name="Line">
                  <a:extLst>
                    <a:ext uri="{FF2B5EF4-FFF2-40B4-BE49-F238E27FC236}">
                      <a16:creationId xmlns:a16="http://schemas.microsoft.com/office/drawing/2014/main" id="{711B95A9-2378-D9A0-98AD-B05B08DEA283}"/>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2" name="Circle">
                  <a:extLst>
                    <a:ext uri="{FF2B5EF4-FFF2-40B4-BE49-F238E27FC236}">
                      <a16:creationId xmlns:a16="http://schemas.microsoft.com/office/drawing/2014/main" id="{47493A14-9019-4F13-F2CC-D431938AEEC8}"/>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89" name="Group">
                <a:extLst>
                  <a:ext uri="{FF2B5EF4-FFF2-40B4-BE49-F238E27FC236}">
                    <a16:creationId xmlns:a16="http://schemas.microsoft.com/office/drawing/2014/main" id="{213D7A16-5EA0-7536-9598-FA1596917231}"/>
                  </a:ext>
                </a:extLst>
              </p:cNvPr>
              <p:cNvGrpSpPr/>
              <p:nvPr/>
            </p:nvGrpSpPr>
            <p:grpSpPr>
              <a:xfrm>
                <a:off x="1057175" y="2224045"/>
                <a:ext cx="224898" cy="620091"/>
                <a:chOff x="0" y="0"/>
                <a:chExt cx="224897" cy="620090"/>
              </a:xfrm>
            </p:grpSpPr>
            <p:sp>
              <p:nvSpPr>
                <p:cNvPr id="415" name="Circle">
                  <a:extLst>
                    <a:ext uri="{FF2B5EF4-FFF2-40B4-BE49-F238E27FC236}">
                      <a16:creationId xmlns:a16="http://schemas.microsoft.com/office/drawing/2014/main" id="{F63EB38B-EACF-DC1A-3561-FCEEA3D19245}"/>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6" name="Line">
                  <a:extLst>
                    <a:ext uri="{FF2B5EF4-FFF2-40B4-BE49-F238E27FC236}">
                      <a16:creationId xmlns:a16="http://schemas.microsoft.com/office/drawing/2014/main" id="{BB5E6862-C6D6-D1C4-49F6-93DA41433979}"/>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7" name="Line">
                  <a:extLst>
                    <a:ext uri="{FF2B5EF4-FFF2-40B4-BE49-F238E27FC236}">
                      <a16:creationId xmlns:a16="http://schemas.microsoft.com/office/drawing/2014/main" id="{BD1B8B95-883E-86DA-5F1B-736D3259A451}"/>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8" name="Circle">
                  <a:extLst>
                    <a:ext uri="{FF2B5EF4-FFF2-40B4-BE49-F238E27FC236}">
                      <a16:creationId xmlns:a16="http://schemas.microsoft.com/office/drawing/2014/main" id="{994CAE65-C61A-E62E-3208-73CE4F2498D0}"/>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90" name="Group">
                <a:extLst>
                  <a:ext uri="{FF2B5EF4-FFF2-40B4-BE49-F238E27FC236}">
                    <a16:creationId xmlns:a16="http://schemas.microsoft.com/office/drawing/2014/main" id="{425F9A9B-B138-78B3-4EFD-DB080822FC1A}"/>
                  </a:ext>
                </a:extLst>
              </p:cNvPr>
              <p:cNvGrpSpPr/>
              <p:nvPr/>
            </p:nvGrpSpPr>
            <p:grpSpPr>
              <a:xfrm>
                <a:off x="1585763" y="1785317"/>
                <a:ext cx="224898" cy="620092"/>
                <a:chOff x="0" y="0"/>
                <a:chExt cx="224897" cy="620090"/>
              </a:xfrm>
            </p:grpSpPr>
            <p:sp>
              <p:nvSpPr>
                <p:cNvPr id="411" name="Circle">
                  <a:extLst>
                    <a:ext uri="{FF2B5EF4-FFF2-40B4-BE49-F238E27FC236}">
                      <a16:creationId xmlns:a16="http://schemas.microsoft.com/office/drawing/2014/main" id="{169679C9-E58B-1CDA-42B2-13A88A1FAB54}"/>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2" name="Line">
                  <a:extLst>
                    <a:ext uri="{FF2B5EF4-FFF2-40B4-BE49-F238E27FC236}">
                      <a16:creationId xmlns:a16="http://schemas.microsoft.com/office/drawing/2014/main" id="{9198BC40-9D05-3B17-46E4-D1BE813666E7}"/>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3" name="Line">
                  <a:extLst>
                    <a:ext uri="{FF2B5EF4-FFF2-40B4-BE49-F238E27FC236}">
                      <a16:creationId xmlns:a16="http://schemas.microsoft.com/office/drawing/2014/main" id="{52B0FAB7-C4AA-CE0C-2848-83CDA68857E7}"/>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4" name="Circle">
                  <a:extLst>
                    <a:ext uri="{FF2B5EF4-FFF2-40B4-BE49-F238E27FC236}">
                      <a16:creationId xmlns:a16="http://schemas.microsoft.com/office/drawing/2014/main" id="{DE2DC74F-CBA9-B319-93CE-9A91AAD1EDAF}"/>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91" name="Group">
                <a:extLst>
                  <a:ext uri="{FF2B5EF4-FFF2-40B4-BE49-F238E27FC236}">
                    <a16:creationId xmlns:a16="http://schemas.microsoft.com/office/drawing/2014/main" id="{D96F5171-BCF9-CCB7-ACE9-BFD31C35CBCD}"/>
                  </a:ext>
                </a:extLst>
              </p:cNvPr>
              <p:cNvGrpSpPr/>
              <p:nvPr/>
            </p:nvGrpSpPr>
            <p:grpSpPr>
              <a:xfrm>
                <a:off x="2114352" y="1335033"/>
                <a:ext cx="224898" cy="620091"/>
                <a:chOff x="0" y="0"/>
                <a:chExt cx="224897" cy="620090"/>
              </a:xfrm>
            </p:grpSpPr>
            <p:sp>
              <p:nvSpPr>
                <p:cNvPr id="407" name="Circle">
                  <a:extLst>
                    <a:ext uri="{FF2B5EF4-FFF2-40B4-BE49-F238E27FC236}">
                      <a16:creationId xmlns:a16="http://schemas.microsoft.com/office/drawing/2014/main" id="{75E06834-705F-A55D-3083-5BF104E6B530}"/>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8" name="Line">
                  <a:extLst>
                    <a:ext uri="{FF2B5EF4-FFF2-40B4-BE49-F238E27FC236}">
                      <a16:creationId xmlns:a16="http://schemas.microsoft.com/office/drawing/2014/main" id="{0EDB2D66-E150-FC22-757A-E0BFD067B414}"/>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09" name="Line">
                  <a:extLst>
                    <a:ext uri="{FF2B5EF4-FFF2-40B4-BE49-F238E27FC236}">
                      <a16:creationId xmlns:a16="http://schemas.microsoft.com/office/drawing/2014/main" id="{ACB7AE2F-A0B1-7A86-EAAF-30ABEC6892D7}"/>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0" name="Circle">
                  <a:extLst>
                    <a:ext uri="{FF2B5EF4-FFF2-40B4-BE49-F238E27FC236}">
                      <a16:creationId xmlns:a16="http://schemas.microsoft.com/office/drawing/2014/main" id="{9276CF97-7A89-625D-944F-09C8A90BC767}"/>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92" name="Group">
                <a:extLst>
                  <a:ext uri="{FF2B5EF4-FFF2-40B4-BE49-F238E27FC236}">
                    <a16:creationId xmlns:a16="http://schemas.microsoft.com/office/drawing/2014/main" id="{E7698601-123B-39FE-A5C3-9F59354AEB60}"/>
                  </a:ext>
                </a:extLst>
              </p:cNvPr>
              <p:cNvGrpSpPr/>
              <p:nvPr/>
            </p:nvGrpSpPr>
            <p:grpSpPr>
              <a:xfrm>
                <a:off x="2642938" y="897721"/>
                <a:ext cx="224899" cy="620091"/>
                <a:chOff x="0" y="0"/>
                <a:chExt cx="224897" cy="620090"/>
              </a:xfrm>
            </p:grpSpPr>
            <p:sp>
              <p:nvSpPr>
                <p:cNvPr id="403" name="Circle">
                  <a:extLst>
                    <a:ext uri="{FF2B5EF4-FFF2-40B4-BE49-F238E27FC236}">
                      <a16:creationId xmlns:a16="http://schemas.microsoft.com/office/drawing/2014/main" id="{0B703F9B-2C70-B680-423E-CB6E1D194FA4}"/>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4" name="Line">
                  <a:extLst>
                    <a:ext uri="{FF2B5EF4-FFF2-40B4-BE49-F238E27FC236}">
                      <a16:creationId xmlns:a16="http://schemas.microsoft.com/office/drawing/2014/main" id="{5A0C1DC3-2DF0-D33A-CB08-4C1976AB59E8}"/>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05" name="Line">
                  <a:extLst>
                    <a:ext uri="{FF2B5EF4-FFF2-40B4-BE49-F238E27FC236}">
                      <a16:creationId xmlns:a16="http://schemas.microsoft.com/office/drawing/2014/main" id="{B08D0866-C374-3023-9414-2ECE3DF7BE39}"/>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06" name="Circle">
                  <a:extLst>
                    <a:ext uri="{FF2B5EF4-FFF2-40B4-BE49-F238E27FC236}">
                      <a16:creationId xmlns:a16="http://schemas.microsoft.com/office/drawing/2014/main" id="{7966DF62-1DCD-D144-52AC-E2801D986EB0}"/>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93" name="Group">
                <a:extLst>
                  <a:ext uri="{FF2B5EF4-FFF2-40B4-BE49-F238E27FC236}">
                    <a16:creationId xmlns:a16="http://schemas.microsoft.com/office/drawing/2014/main" id="{A4BB964C-DA5A-C1B0-594D-81A10A6018FD}"/>
                  </a:ext>
                </a:extLst>
              </p:cNvPr>
              <p:cNvGrpSpPr/>
              <p:nvPr/>
            </p:nvGrpSpPr>
            <p:grpSpPr>
              <a:xfrm>
                <a:off x="3171527" y="445713"/>
                <a:ext cx="224898" cy="620091"/>
                <a:chOff x="0" y="0"/>
                <a:chExt cx="224897" cy="620090"/>
              </a:xfrm>
            </p:grpSpPr>
            <p:sp>
              <p:nvSpPr>
                <p:cNvPr id="399" name="Circle">
                  <a:extLst>
                    <a:ext uri="{FF2B5EF4-FFF2-40B4-BE49-F238E27FC236}">
                      <a16:creationId xmlns:a16="http://schemas.microsoft.com/office/drawing/2014/main" id="{58B05481-9229-19B8-9E5C-D733AB965F69}"/>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0" name="Line">
                  <a:extLst>
                    <a:ext uri="{FF2B5EF4-FFF2-40B4-BE49-F238E27FC236}">
                      <a16:creationId xmlns:a16="http://schemas.microsoft.com/office/drawing/2014/main" id="{4A4D42E2-FDA6-5FED-BC80-D74129F0AF58}"/>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01" name="Line">
                  <a:extLst>
                    <a:ext uri="{FF2B5EF4-FFF2-40B4-BE49-F238E27FC236}">
                      <a16:creationId xmlns:a16="http://schemas.microsoft.com/office/drawing/2014/main" id="{9E1F6DCD-0285-74FC-A5CF-4B557A176744}"/>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02" name="Circle">
                  <a:extLst>
                    <a:ext uri="{FF2B5EF4-FFF2-40B4-BE49-F238E27FC236}">
                      <a16:creationId xmlns:a16="http://schemas.microsoft.com/office/drawing/2014/main" id="{0429A37E-7A23-2803-A601-A57A0696102F}"/>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94" name="Group">
                <a:extLst>
                  <a:ext uri="{FF2B5EF4-FFF2-40B4-BE49-F238E27FC236}">
                    <a16:creationId xmlns:a16="http://schemas.microsoft.com/office/drawing/2014/main" id="{A53C879D-D8A8-F4B1-6DAD-813901920B58}"/>
                  </a:ext>
                </a:extLst>
              </p:cNvPr>
              <p:cNvGrpSpPr/>
              <p:nvPr/>
            </p:nvGrpSpPr>
            <p:grpSpPr>
              <a:xfrm>
                <a:off x="3700114" y="-1"/>
                <a:ext cx="224899" cy="620092"/>
                <a:chOff x="0" y="0"/>
                <a:chExt cx="224897" cy="620090"/>
              </a:xfrm>
            </p:grpSpPr>
            <p:sp>
              <p:nvSpPr>
                <p:cNvPr id="395" name="Circle">
                  <a:extLst>
                    <a:ext uri="{FF2B5EF4-FFF2-40B4-BE49-F238E27FC236}">
                      <a16:creationId xmlns:a16="http://schemas.microsoft.com/office/drawing/2014/main" id="{6FB9D9D7-F822-46D1-38F6-F97E99C18E81}"/>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6" name="Line">
                  <a:extLst>
                    <a:ext uri="{FF2B5EF4-FFF2-40B4-BE49-F238E27FC236}">
                      <a16:creationId xmlns:a16="http://schemas.microsoft.com/office/drawing/2014/main" id="{708FCD7A-32E1-5059-DC5E-B3E1868B10AF}"/>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7" name="Line">
                  <a:extLst>
                    <a:ext uri="{FF2B5EF4-FFF2-40B4-BE49-F238E27FC236}">
                      <a16:creationId xmlns:a16="http://schemas.microsoft.com/office/drawing/2014/main" id="{8E2981A4-5879-A923-CEA9-C200CE5D205E}"/>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8" name="Circle">
                  <a:extLst>
                    <a:ext uri="{FF2B5EF4-FFF2-40B4-BE49-F238E27FC236}">
                      <a16:creationId xmlns:a16="http://schemas.microsoft.com/office/drawing/2014/main" id="{B944AFAA-CF51-E707-A188-90F301FF11D3}"/>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80" name="Group">
              <a:extLst>
                <a:ext uri="{FF2B5EF4-FFF2-40B4-BE49-F238E27FC236}">
                  <a16:creationId xmlns:a16="http://schemas.microsoft.com/office/drawing/2014/main" id="{6EC42D35-672F-94E7-8FCF-08D7E3D42D8A}"/>
                </a:ext>
              </a:extLst>
            </p:cNvPr>
            <p:cNvGrpSpPr/>
            <p:nvPr/>
          </p:nvGrpSpPr>
          <p:grpSpPr>
            <a:xfrm>
              <a:off x="758280" y="3511938"/>
              <a:ext cx="430292" cy="430291"/>
              <a:chOff x="0" y="0"/>
              <a:chExt cx="430290" cy="430290"/>
            </a:xfrm>
          </p:grpSpPr>
          <p:sp>
            <p:nvSpPr>
              <p:cNvPr id="385" name="Rounded Rectangle">
                <a:extLst>
                  <a:ext uri="{FF2B5EF4-FFF2-40B4-BE49-F238E27FC236}">
                    <a16:creationId xmlns:a16="http://schemas.microsoft.com/office/drawing/2014/main" id="{BB0A791D-90D3-B231-1D9D-5AE094CDEEC4}"/>
                  </a:ext>
                </a:extLst>
              </p:cNvPr>
              <p:cNvSpPr/>
              <p:nvPr/>
            </p:nvSpPr>
            <p:spPr>
              <a:xfrm>
                <a:off x="0" y="0"/>
                <a:ext cx="430291" cy="430291"/>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386" name="Image" descr="Image">
                <a:extLst>
                  <a:ext uri="{FF2B5EF4-FFF2-40B4-BE49-F238E27FC236}">
                    <a16:creationId xmlns:a16="http://schemas.microsoft.com/office/drawing/2014/main" id="{68A423E7-5C61-5F68-A389-8B22FBCEC5C3}"/>
                  </a:ext>
                </a:extLst>
              </p:cNvPr>
              <p:cNvPicPr>
                <a:picLocks noChangeAspect="1"/>
              </p:cNvPicPr>
              <p:nvPr/>
            </p:nvPicPr>
            <p:blipFill>
              <a:blip r:embed="rId9"/>
              <a:stretch>
                <a:fillRect/>
              </a:stretch>
            </p:blipFill>
            <p:spPr>
              <a:xfrm>
                <a:off x="68100" y="91317"/>
                <a:ext cx="294089" cy="247655"/>
              </a:xfrm>
              <a:prstGeom prst="rect">
                <a:avLst/>
              </a:prstGeom>
              <a:ln w="12700" cap="flat">
                <a:noFill/>
                <a:miter lim="400000"/>
              </a:ln>
              <a:effectLst/>
            </p:spPr>
          </p:pic>
        </p:grpSp>
        <p:grpSp>
          <p:nvGrpSpPr>
            <p:cNvPr id="81" name="Group">
              <a:extLst>
                <a:ext uri="{FF2B5EF4-FFF2-40B4-BE49-F238E27FC236}">
                  <a16:creationId xmlns:a16="http://schemas.microsoft.com/office/drawing/2014/main" id="{09FEE5EE-2B33-A0ED-C320-3EC5CBA0D62A}"/>
                </a:ext>
              </a:extLst>
            </p:cNvPr>
            <p:cNvGrpSpPr/>
            <p:nvPr/>
          </p:nvGrpSpPr>
          <p:grpSpPr>
            <a:xfrm rot="10800000" flipH="1">
              <a:off x="2025033" y="3669443"/>
              <a:ext cx="3396426" cy="3294050"/>
              <a:chOff x="0" y="0"/>
              <a:chExt cx="3396424" cy="3294049"/>
            </a:xfrm>
          </p:grpSpPr>
          <p:grpSp>
            <p:nvGrpSpPr>
              <p:cNvPr id="99" name="Group">
                <a:extLst>
                  <a:ext uri="{FF2B5EF4-FFF2-40B4-BE49-F238E27FC236}">
                    <a16:creationId xmlns:a16="http://schemas.microsoft.com/office/drawing/2014/main" id="{6B75149A-A699-4D9B-C942-3AA764146CAD}"/>
                  </a:ext>
                </a:extLst>
              </p:cNvPr>
              <p:cNvGrpSpPr/>
              <p:nvPr/>
            </p:nvGrpSpPr>
            <p:grpSpPr>
              <a:xfrm>
                <a:off x="0" y="2673959"/>
                <a:ext cx="224898" cy="620091"/>
                <a:chOff x="0" y="0"/>
                <a:chExt cx="224897" cy="620090"/>
              </a:xfrm>
            </p:grpSpPr>
            <p:sp>
              <p:nvSpPr>
                <p:cNvPr id="253" name="Circle">
                  <a:extLst>
                    <a:ext uri="{FF2B5EF4-FFF2-40B4-BE49-F238E27FC236}">
                      <a16:creationId xmlns:a16="http://schemas.microsoft.com/office/drawing/2014/main" id="{634005B3-3C08-7B71-AB2A-14ED692D337F}"/>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4" name="Line">
                  <a:extLst>
                    <a:ext uri="{FF2B5EF4-FFF2-40B4-BE49-F238E27FC236}">
                      <a16:creationId xmlns:a16="http://schemas.microsoft.com/office/drawing/2014/main" id="{7D9A334C-034F-FB32-9C32-0EAA2E6DC6AC}"/>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5" name="Line">
                  <a:extLst>
                    <a:ext uri="{FF2B5EF4-FFF2-40B4-BE49-F238E27FC236}">
                      <a16:creationId xmlns:a16="http://schemas.microsoft.com/office/drawing/2014/main" id="{398EC6E9-9E58-16D6-EF9D-C13D6F5FF8DB}"/>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84" name="Circle">
                  <a:extLst>
                    <a:ext uri="{FF2B5EF4-FFF2-40B4-BE49-F238E27FC236}">
                      <a16:creationId xmlns:a16="http://schemas.microsoft.com/office/drawing/2014/main" id="{CE5004BF-25A0-37F0-43E8-D72E5F1D6428}"/>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0" name="Group">
                <a:extLst>
                  <a:ext uri="{FF2B5EF4-FFF2-40B4-BE49-F238E27FC236}">
                    <a16:creationId xmlns:a16="http://schemas.microsoft.com/office/drawing/2014/main" id="{9D72C1B3-878F-1B0A-19B0-BB69F92D9CF7}"/>
                  </a:ext>
                </a:extLst>
              </p:cNvPr>
              <p:cNvGrpSpPr/>
              <p:nvPr/>
            </p:nvGrpSpPr>
            <p:grpSpPr>
              <a:xfrm>
                <a:off x="528587" y="2229650"/>
                <a:ext cx="224899" cy="620091"/>
                <a:chOff x="0" y="0"/>
                <a:chExt cx="224897" cy="620090"/>
              </a:xfrm>
            </p:grpSpPr>
            <p:sp>
              <p:nvSpPr>
                <p:cNvPr id="249" name="Circle">
                  <a:extLst>
                    <a:ext uri="{FF2B5EF4-FFF2-40B4-BE49-F238E27FC236}">
                      <a16:creationId xmlns:a16="http://schemas.microsoft.com/office/drawing/2014/main" id="{10B05A5E-FAEA-E604-7F25-5DC51B33FB48}"/>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0" name="Line">
                  <a:extLst>
                    <a:ext uri="{FF2B5EF4-FFF2-40B4-BE49-F238E27FC236}">
                      <a16:creationId xmlns:a16="http://schemas.microsoft.com/office/drawing/2014/main" id="{DA88EA86-F57A-3147-731F-F6F71A7307C1}"/>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1" name="Line">
                  <a:extLst>
                    <a:ext uri="{FF2B5EF4-FFF2-40B4-BE49-F238E27FC236}">
                      <a16:creationId xmlns:a16="http://schemas.microsoft.com/office/drawing/2014/main" id="{A42D1738-4773-071F-7E33-7390D06F18C9}"/>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2" name="Circle">
                  <a:extLst>
                    <a:ext uri="{FF2B5EF4-FFF2-40B4-BE49-F238E27FC236}">
                      <a16:creationId xmlns:a16="http://schemas.microsoft.com/office/drawing/2014/main" id="{0B4057DB-40D8-B5B2-378F-5577409567F9}"/>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1" name="Group">
                <a:extLst>
                  <a:ext uri="{FF2B5EF4-FFF2-40B4-BE49-F238E27FC236}">
                    <a16:creationId xmlns:a16="http://schemas.microsoft.com/office/drawing/2014/main" id="{2937269D-3B1B-85C3-9CEA-60FB31126459}"/>
                  </a:ext>
                </a:extLst>
              </p:cNvPr>
              <p:cNvGrpSpPr/>
              <p:nvPr/>
            </p:nvGrpSpPr>
            <p:grpSpPr>
              <a:xfrm>
                <a:off x="1057175" y="1778332"/>
                <a:ext cx="224898" cy="620091"/>
                <a:chOff x="0" y="0"/>
                <a:chExt cx="224897" cy="620090"/>
              </a:xfrm>
            </p:grpSpPr>
            <p:sp>
              <p:nvSpPr>
                <p:cNvPr id="245" name="Circle">
                  <a:extLst>
                    <a:ext uri="{FF2B5EF4-FFF2-40B4-BE49-F238E27FC236}">
                      <a16:creationId xmlns:a16="http://schemas.microsoft.com/office/drawing/2014/main" id="{5C200ACB-71E3-0556-67CF-7B9F80846ED2}"/>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6" name="Line">
                  <a:extLst>
                    <a:ext uri="{FF2B5EF4-FFF2-40B4-BE49-F238E27FC236}">
                      <a16:creationId xmlns:a16="http://schemas.microsoft.com/office/drawing/2014/main" id="{89D5C93D-2694-827F-6D3B-51198AE57EA7}"/>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47" name="Line">
                  <a:extLst>
                    <a:ext uri="{FF2B5EF4-FFF2-40B4-BE49-F238E27FC236}">
                      <a16:creationId xmlns:a16="http://schemas.microsoft.com/office/drawing/2014/main" id="{159FD6DD-8557-A82D-7707-F61ABBA6BA8F}"/>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48" name="Circle">
                  <a:extLst>
                    <a:ext uri="{FF2B5EF4-FFF2-40B4-BE49-F238E27FC236}">
                      <a16:creationId xmlns:a16="http://schemas.microsoft.com/office/drawing/2014/main" id="{37F5697C-EEE3-7421-7883-D0F3D67C21F9}"/>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2" name="Group">
                <a:extLst>
                  <a:ext uri="{FF2B5EF4-FFF2-40B4-BE49-F238E27FC236}">
                    <a16:creationId xmlns:a16="http://schemas.microsoft.com/office/drawing/2014/main" id="{8B785780-7197-9A76-B836-9DD2B3F39F23}"/>
                  </a:ext>
                </a:extLst>
              </p:cNvPr>
              <p:cNvGrpSpPr/>
              <p:nvPr/>
            </p:nvGrpSpPr>
            <p:grpSpPr>
              <a:xfrm>
                <a:off x="1585763" y="1339604"/>
                <a:ext cx="224898" cy="620091"/>
                <a:chOff x="0" y="0"/>
                <a:chExt cx="224897" cy="620090"/>
              </a:xfrm>
            </p:grpSpPr>
            <p:sp>
              <p:nvSpPr>
                <p:cNvPr id="241" name="Circle">
                  <a:extLst>
                    <a:ext uri="{FF2B5EF4-FFF2-40B4-BE49-F238E27FC236}">
                      <a16:creationId xmlns:a16="http://schemas.microsoft.com/office/drawing/2014/main" id="{96C20911-902D-AB4A-A88E-FC51BAFE21BA}"/>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2" name="Line">
                  <a:extLst>
                    <a:ext uri="{FF2B5EF4-FFF2-40B4-BE49-F238E27FC236}">
                      <a16:creationId xmlns:a16="http://schemas.microsoft.com/office/drawing/2014/main" id="{414A4F74-DE06-002F-CED6-83BB6261FD87}"/>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43" name="Line">
                  <a:extLst>
                    <a:ext uri="{FF2B5EF4-FFF2-40B4-BE49-F238E27FC236}">
                      <a16:creationId xmlns:a16="http://schemas.microsoft.com/office/drawing/2014/main" id="{7E9CC5E4-C655-2547-3E18-A10913D8746A}"/>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44" name="Circle">
                  <a:extLst>
                    <a:ext uri="{FF2B5EF4-FFF2-40B4-BE49-F238E27FC236}">
                      <a16:creationId xmlns:a16="http://schemas.microsoft.com/office/drawing/2014/main" id="{F1CED8FD-BC9A-8B22-3DA8-3C4BB9420556}"/>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3" name="Group">
                <a:extLst>
                  <a:ext uri="{FF2B5EF4-FFF2-40B4-BE49-F238E27FC236}">
                    <a16:creationId xmlns:a16="http://schemas.microsoft.com/office/drawing/2014/main" id="{84223B9B-CB55-C0C8-8210-C0AB0A785CCE}"/>
                  </a:ext>
                </a:extLst>
              </p:cNvPr>
              <p:cNvGrpSpPr/>
              <p:nvPr/>
            </p:nvGrpSpPr>
            <p:grpSpPr>
              <a:xfrm>
                <a:off x="2114352" y="889320"/>
                <a:ext cx="224898" cy="620091"/>
                <a:chOff x="0" y="0"/>
                <a:chExt cx="224897" cy="620090"/>
              </a:xfrm>
            </p:grpSpPr>
            <p:sp>
              <p:nvSpPr>
                <p:cNvPr id="237" name="Circle">
                  <a:extLst>
                    <a:ext uri="{FF2B5EF4-FFF2-40B4-BE49-F238E27FC236}">
                      <a16:creationId xmlns:a16="http://schemas.microsoft.com/office/drawing/2014/main" id="{9F51F3F9-8388-B63F-AEDF-22E7EC7C3DB3}"/>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8" name="Line">
                  <a:extLst>
                    <a:ext uri="{FF2B5EF4-FFF2-40B4-BE49-F238E27FC236}">
                      <a16:creationId xmlns:a16="http://schemas.microsoft.com/office/drawing/2014/main" id="{020223FB-B741-7A58-917C-C15EBC0CE09C}"/>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39" name="Line">
                  <a:extLst>
                    <a:ext uri="{FF2B5EF4-FFF2-40B4-BE49-F238E27FC236}">
                      <a16:creationId xmlns:a16="http://schemas.microsoft.com/office/drawing/2014/main" id="{C42FF5DD-5922-4CAC-DFAF-FB94F1FDB583}"/>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40" name="Circle">
                  <a:extLst>
                    <a:ext uri="{FF2B5EF4-FFF2-40B4-BE49-F238E27FC236}">
                      <a16:creationId xmlns:a16="http://schemas.microsoft.com/office/drawing/2014/main" id="{405193AF-7607-1159-0418-60DABD6C3523}"/>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4" name="Group">
                <a:extLst>
                  <a:ext uri="{FF2B5EF4-FFF2-40B4-BE49-F238E27FC236}">
                    <a16:creationId xmlns:a16="http://schemas.microsoft.com/office/drawing/2014/main" id="{13C2BB6A-CBF2-FAFB-7B5E-6806365D2180}"/>
                  </a:ext>
                </a:extLst>
              </p:cNvPr>
              <p:cNvGrpSpPr/>
              <p:nvPr/>
            </p:nvGrpSpPr>
            <p:grpSpPr>
              <a:xfrm>
                <a:off x="2642938" y="452007"/>
                <a:ext cx="224899" cy="620092"/>
                <a:chOff x="0" y="0"/>
                <a:chExt cx="224897" cy="620090"/>
              </a:xfrm>
            </p:grpSpPr>
            <p:sp>
              <p:nvSpPr>
                <p:cNvPr id="233" name="Circle">
                  <a:extLst>
                    <a:ext uri="{FF2B5EF4-FFF2-40B4-BE49-F238E27FC236}">
                      <a16:creationId xmlns:a16="http://schemas.microsoft.com/office/drawing/2014/main" id="{EB5DFC98-CE38-6421-9299-05DDE854FD63}"/>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4" name="Line">
                  <a:extLst>
                    <a:ext uri="{FF2B5EF4-FFF2-40B4-BE49-F238E27FC236}">
                      <a16:creationId xmlns:a16="http://schemas.microsoft.com/office/drawing/2014/main" id="{DFD16FBF-0F83-189F-A5B2-517F7B7A59C3}"/>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35" name="Line">
                  <a:extLst>
                    <a:ext uri="{FF2B5EF4-FFF2-40B4-BE49-F238E27FC236}">
                      <a16:creationId xmlns:a16="http://schemas.microsoft.com/office/drawing/2014/main" id="{226D32F9-40EF-C764-5359-ED7AB88E8FB7}"/>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36" name="Circle">
                  <a:extLst>
                    <a:ext uri="{FF2B5EF4-FFF2-40B4-BE49-F238E27FC236}">
                      <a16:creationId xmlns:a16="http://schemas.microsoft.com/office/drawing/2014/main" id="{BD14BEF1-5518-9870-2C68-2B25B6190365}"/>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5" name="Group">
                <a:extLst>
                  <a:ext uri="{FF2B5EF4-FFF2-40B4-BE49-F238E27FC236}">
                    <a16:creationId xmlns:a16="http://schemas.microsoft.com/office/drawing/2014/main" id="{AF3D32EC-C0E8-1E85-4F3D-3BFD331E5262}"/>
                  </a:ext>
                </a:extLst>
              </p:cNvPr>
              <p:cNvGrpSpPr/>
              <p:nvPr/>
            </p:nvGrpSpPr>
            <p:grpSpPr>
              <a:xfrm>
                <a:off x="3171527" y="0"/>
                <a:ext cx="224898" cy="620091"/>
                <a:chOff x="0" y="0"/>
                <a:chExt cx="224897" cy="620090"/>
              </a:xfrm>
            </p:grpSpPr>
            <p:sp>
              <p:nvSpPr>
                <p:cNvPr id="106" name="Circle">
                  <a:extLst>
                    <a:ext uri="{FF2B5EF4-FFF2-40B4-BE49-F238E27FC236}">
                      <a16:creationId xmlns:a16="http://schemas.microsoft.com/office/drawing/2014/main" id="{755DAE46-DD93-A0B6-8FCB-1752EBBFEE41}"/>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07" name="Line">
                  <a:extLst>
                    <a:ext uri="{FF2B5EF4-FFF2-40B4-BE49-F238E27FC236}">
                      <a16:creationId xmlns:a16="http://schemas.microsoft.com/office/drawing/2014/main" id="{9403F745-5676-C4A2-E31D-E0597E4704E2}"/>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8" name="Line">
                  <a:extLst>
                    <a:ext uri="{FF2B5EF4-FFF2-40B4-BE49-F238E27FC236}">
                      <a16:creationId xmlns:a16="http://schemas.microsoft.com/office/drawing/2014/main" id="{53E809D1-1195-2F50-D94D-1979D27C3770}"/>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32" name="Circle">
                  <a:extLst>
                    <a:ext uri="{FF2B5EF4-FFF2-40B4-BE49-F238E27FC236}">
                      <a16:creationId xmlns:a16="http://schemas.microsoft.com/office/drawing/2014/main" id="{470B74B4-CE87-03D0-4B5B-F59D1E7D02F9}"/>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82" name="Group">
              <a:extLst>
                <a:ext uri="{FF2B5EF4-FFF2-40B4-BE49-F238E27FC236}">
                  <a16:creationId xmlns:a16="http://schemas.microsoft.com/office/drawing/2014/main" id="{2BB91A81-83E8-2A51-209C-DC7656A58230}"/>
                </a:ext>
              </a:extLst>
            </p:cNvPr>
            <p:cNvGrpSpPr/>
            <p:nvPr/>
          </p:nvGrpSpPr>
          <p:grpSpPr>
            <a:xfrm>
              <a:off x="0" y="-1"/>
              <a:ext cx="309134" cy="7022798"/>
              <a:chOff x="0" y="0"/>
              <a:chExt cx="309133" cy="7022796"/>
            </a:xfrm>
          </p:grpSpPr>
          <p:pic>
            <p:nvPicPr>
              <p:cNvPr id="83" name="Image" descr="Image">
                <a:extLst>
                  <a:ext uri="{FF2B5EF4-FFF2-40B4-BE49-F238E27FC236}">
                    <a16:creationId xmlns:a16="http://schemas.microsoft.com/office/drawing/2014/main" id="{A77C45BE-4E90-FD3B-904A-85CD206F0E5F}"/>
                  </a:ext>
                </a:extLst>
              </p:cNvPr>
              <p:cNvPicPr>
                <a:picLocks noChangeAspect="1"/>
              </p:cNvPicPr>
              <p:nvPr/>
            </p:nvPicPr>
            <p:blipFill>
              <a:blip r:embed="rId10"/>
              <a:stretch>
                <a:fillRect/>
              </a:stretch>
            </p:blipFill>
            <p:spPr>
              <a:xfrm>
                <a:off x="7424" y="0"/>
                <a:ext cx="301710" cy="322759"/>
              </a:xfrm>
              <a:prstGeom prst="rect">
                <a:avLst/>
              </a:prstGeom>
              <a:ln w="12700" cap="flat">
                <a:noFill/>
                <a:miter lim="400000"/>
              </a:ln>
              <a:effectLst/>
            </p:spPr>
          </p:pic>
          <p:pic>
            <p:nvPicPr>
              <p:cNvPr id="84" name="Image" descr="Image">
                <a:extLst>
                  <a:ext uri="{FF2B5EF4-FFF2-40B4-BE49-F238E27FC236}">
                    <a16:creationId xmlns:a16="http://schemas.microsoft.com/office/drawing/2014/main" id="{1DA4F424-0B58-9BB6-6809-29E5257E738A}"/>
                  </a:ext>
                </a:extLst>
              </p:cNvPr>
              <p:cNvPicPr>
                <a:picLocks noChangeAspect="1"/>
              </p:cNvPicPr>
              <p:nvPr/>
            </p:nvPicPr>
            <p:blipFill>
              <a:blip r:embed="rId10"/>
              <a:stretch>
                <a:fillRect/>
              </a:stretch>
            </p:blipFill>
            <p:spPr>
              <a:xfrm>
                <a:off x="7424" y="446669"/>
                <a:ext cx="301710" cy="322759"/>
              </a:xfrm>
              <a:prstGeom prst="rect">
                <a:avLst/>
              </a:prstGeom>
              <a:ln w="12700" cap="flat">
                <a:noFill/>
                <a:miter lim="400000"/>
              </a:ln>
              <a:effectLst/>
            </p:spPr>
          </p:pic>
          <p:pic>
            <p:nvPicPr>
              <p:cNvPr id="85" name="Image" descr="Image">
                <a:extLst>
                  <a:ext uri="{FF2B5EF4-FFF2-40B4-BE49-F238E27FC236}">
                    <a16:creationId xmlns:a16="http://schemas.microsoft.com/office/drawing/2014/main" id="{C1FC04F6-7914-8D80-3A36-F90879E18BDE}"/>
                  </a:ext>
                </a:extLst>
              </p:cNvPr>
              <p:cNvPicPr>
                <a:picLocks noChangeAspect="1"/>
              </p:cNvPicPr>
              <p:nvPr/>
            </p:nvPicPr>
            <p:blipFill>
              <a:blip r:embed="rId10"/>
              <a:stretch>
                <a:fillRect/>
              </a:stretch>
            </p:blipFill>
            <p:spPr>
              <a:xfrm>
                <a:off x="7424" y="1786677"/>
                <a:ext cx="301710" cy="322759"/>
              </a:xfrm>
              <a:prstGeom prst="rect">
                <a:avLst/>
              </a:prstGeom>
              <a:ln w="12700" cap="flat">
                <a:noFill/>
                <a:miter lim="400000"/>
              </a:ln>
              <a:effectLst/>
            </p:spPr>
          </p:pic>
          <p:pic>
            <p:nvPicPr>
              <p:cNvPr id="86" name="Image" descr="Image">
                <a:extLst>
                  <a:ext uri="{FF2B5EF4-FFF2-40B4-BE49-F238E27FC236}">
                    <a16:creationId xmlns:a16="http://schemas.microsoft.com/office/drawing/2014/main" id="{7D30BBEC-C521-B906-E339-4DAC22BE7C9B}"/>
                  </a:ext>
                </a:extLst>
              </p:cNvPr>
              <p:cNvPicPr>
                <a:picLocks noChangeAspect="1"/>
              </p:cNvPicPr>
              <p:nvPr/>
            </p:nvPicPr>
            <p:blipFill>
              <a:blip r:embed="rId10"/>
              <a:stretch>
                <a:fillRect/>
              </a:stretch>
            </p:blipFill>
            <p:spPr>
              <a:xfrm>
                <a:off x="0" y="1340007"/>
                <a:ext cx="301709" cy="322759"/>
              </a:xfrm>
              <a:prstGeom prst="rect">
                <a:avLst/>
              </a:prstGeom>
              <a:ln w="12700" cap="flat">
                <a:noFill/>
                <a:miter lim="400000"/>
              </a:ln>
              <a:effectLst/>
            </p:spPr>
          </p:pic>
          <p:pic>
            <p:nvPicPr>
              <p:cNvPr id="87" name="Image" descr="Image">
                <a:extLst>
                  <a:ext uri="{FF2B5EF4-FFF2-40B4-BE49-F238E27FC236}">
                    <a16:creationId xmlns:a16="http://schemas.microsoft.com/office/drawing/2014/main" id="{DB0C7610-2C19-F14E-3F17-53D92C9A4151}"/>
                  </a:ext>
                </a:extLst>
              </p:cNvPr>
              <p:cNvPicPr>
                <a:picLocks noChangeAspect="1"/>
              </p:cNvPicPr>
              <p:nvPr/>
            </p:nvPicPr>
            <p:blipFill>
              <a:blip r:embed="rId10"/>
              <a:stretch>
                <a:fillRect/>
              </a:stretch>
            </p:blipFill>
            <p:spPr>
              <a:xfrm>
                <a:off x="0" y="893338"/>
                <a:ext cx="301709" cy="322760"/>
              </a:xfrm>
              <a:prstGeom prst="rect">
                <a:avLst/>
              </a:prstGeom>
              <a:ln w="12700" cap="flat">
                <a:noFill/>
                <a:miter lim="400000"/>
              </a:ln>
              <a:effectLst/>
            </p:spPr>
          </p:pic>
          <p:pic>
            <p:nvPicPr>
              <p:cNvPr id="88" name="Image" descr="Image">
                <a:extLst>
                  <a:ext uri="{FF2B5EF4-FFF2-40B4-BE49-F238E27FC236}">
                    <a16:creationId xmlns:a16="http://schemas.microsoft.com/office/drawing/2014/main" id="{3C9A6CF4-DD09-7250-E87D-86FC9B4AF5DB}"/>
                  </a:ext>
                </a:extLst>
              </p:cNvPr>
              <p:cNvPicPr>
                <a:picLocks noChangeAspect="1"/>
              </p:cNvPicPr>
              <p:nvPr/>
            </p:nvPicPr>
            <p:blipFill>
              <a:blip r:embed="rId10"/>
              <a:stretch>
                <a:fillRect/>
              </a:stretch>
            </p:blipFill>
            <p:spPr>
              <a:xfrm>
                <a:off x="7424" y="2233346"/>
                <a:ext cx="301710" cy="322759"/>
              </a:xfrm>
              <a:prstGeom prst="rect">
                <a:avLst/>
              </a:prstGeom>
              <a:ln w="12700" cap="flat">
                <a:noFill/>
                <a:miter lim="400000"/>
              </a:ln>
              <a:effectLst/>
            </p:spPr>
          </p:pic>
          <p:pic>
            <p:nvPicPr>
              <p:cNvPr id="89" name="Image" descr="Image">
                <a:extLst>
                  <a:ext uri="{FF2B5EF4-FFF2-40B4-BE49-F238E27FC236}">
                    <a16:creationId xmlns:a16="http://schemas.microsoft.com/office/drawing/2014/main" id="{C7B1356B-BFA9-E3DB-6A65-A218330D87A4}"/>
                  </a:ext>
                </a:extLst>
              </p:cNvPr>
              <p:cNvPicPr>
                <a:picLocks noChangeAspect="1"/>
              </p:cNvPicPr>
              <p:nvPr/>
            </p:nvPicPr>
            <p:blipFill>
              <a:blip r:embed="rId10"/>
              <a:stretch>
                <a:fillRect/>
              </a:stretch>
            </p:blipFill>
            <p:spPr>
              <a:xfrm>
                <a:off x="0" y="2680015"/>
                <a:ext cx="301709" cy="322759"/>
              </a:xfrm>
              <a:prstGeom prst="rect">
                <a:avLst/>
              </a:prstGeom>
              <a:ln w="12700" cap="flat">
                <a:noFill/>
                <a:miter lim="400000"/>
              </a:ln>
              <a:effectLst/>
            </p:spPr>
          </p:pic>
          <p:pic>
            <p:nvPicPr>
              <p:cNvPr id="90" name="Image" descr="Image">
                <a:extLst>
                  <a:ext uri="{FF2B5EF4-FFF2-40B4-BE49-F238E27FC236}">
                    <a16:creationId xmlns:a16="http://schemas.microsoft.com/office/drawing/2014/main" id="{257FC313-6D8C-2795-B57A-13344EB8F7EC}"/>
                  </a:ext>
                </a:extLst>
              </p:cNvPr>
              <p:cNvPicPr>
                <a:picLocks noChangeAspect="1"/>
              </p:cNvPicPr>
              <p:nvPr/>
            </p:nvPicPr>
            <p:blipFill>
              <a:blip r:embed="rId10"/>
              <a:stretch>
                <a:fillRect/>
              </a:stretch>
            </p:blipFill>
            <p:spPr>
              <a:xfrm>
                <a:off x="0" y="3126685"/>
                <a:ext cx="301709" cy="322759"/>
              </a:xfrm>
              <a:prstGeom prst="rect">
                <a:avLst/>
              </a:prstGeom>
              <a:ln w="12700" cap="flat">
                <a:noFill/>
                <a:miter lim="400000"/>
              </a:ln>
              <a:effectLst/>
            </p:spPr>
          </p:pic>
          <p:pic>
            <p:nvPicPr>
              <p:cNvPr id="91" name="Image" descr="Image">
                <a:extLst>
                  <a:ext uri="{FF2B5EF4-FFF2-40B4-BE49-F238E27FC236}">
                    <a16:creationId xmlns:a16="http://schemas.microsoft.com/office/drawing/2014/main" id="{73209CA9-F532-163F-F539-78CB5CD462A9}"/>
                  </a:ext>
                </a:extLst>
              </p:cNvPr>
              <p:cNvPicPr>
                <a:picLocks noChangeAspect="1"/>
              </p:cNvPicPr>
              <p:nvPr/>
            </p:nvPicPr>
            <p:blipFill>
              <a:blip r:embed="rId10"/>
              <a:stretch>
                <a:fillRect/>
              </a:stretch>
            </p:blipFill>
            <p:spPr>
              <a:xfrm>
                <a:off x="7424" y="3573353"/>
                <a:ext cx="301710" cy="322760"/>
              </a:xfrm>
              <a:prstGeom prst="rect">
                <a:avLst/>
              </a:prstGeom>
              <a:ln w="12700" cap="flat">
                <a:noFill/>
                <a:miter lim="400000"/>
              </a:ln>
              <a:effectLst/>
            </p:spPr>
          </p:pic>
          <p:pic>
            <p:nvPicPr>
              <p:cNvPr id="92" name="Image" descr="Image">
                <a:extLst>
                  <a:ext uri="{FF2B5EF4-FFF2-40B4-BE49-F238E27FC236}">
                    <a16:creationId xmlns:a16="http://schemas.microsoft.com/office/drawing/2014/main" id="{9586D0D1-D84E-2BB2-2D88-1736432FC3B3}"/>
                  </a:ext>
                </a:extLst>
              </p:cNvPr>
              <p:cNvPicPr>
                <a:picLocks noChangeAspect="1"/>
              </p:cNvPicPr>
              <p:nvPr/>
            </p:nvPicPr>
            <p:blipFill>
              <a:blip r:embed="rId10"/>
              <a:stretch>
                <a:fillRect/>
              </a:stretch>
            </p:blipFill>
            <p:spPr>
              <a:xfrm>
                <a:off x="0" y="4020023"/>
                <a:ext cx="301709" cy="322759"/>
              </a:xfrm>
              <a:prstGeom prst="rect">
                <a:avLst/>
              </a:prstGeom>
              <a:ln w="12700" cap="flat">
                <a:noFill/>
                <a:miter lim="400000"/>
              </a:ln>
              <a:effectLst/>
            </p:spPr>
          </p:pic>
          <p:pic>
            <p:nvPicPr>
              <p:cNvPr id="93" name="Image" descr="Image">
                <a:extLst>
                  <a:ext uri="{FF2B5EF4-FFF2-40B4-BE49-F238E27FC236}">
                    <a16:creationId xmlns:a16="http://schemas.microsoft.com/office/drawing/2014/main" id="{924C5A71-7EA2-CFDA-A67E-2D6238A6ADAB}"/>
                  </a:ext>
                </a:extLst>
              </p:cNvPr>
              <p:cNvPicPr>
                <a:picLocks noChangeAspect="1"/>
              </p:cNvPicPr>
              <p:nvPr/>
            </p:nvPicPr>
            <p:blipFill>
              <a:blip r:embed="rId10"/>
              <a:stretch>
                <a:fillRect/>
              </a:stretch>
            </p:blipFill>
            <p:spPr>
              <a:xfrm>
                <a:off x="7424" y="4466692"/>
                <a:ext cx="301710" cy="322759"/>
              </a:xfrm>
              <a:prstGeom prst="rect">
                <a:avLst/>
              </a:prstGeom>
              <a:ln w="12700" cap="flat">
                <a:noFill/>
                <a:miter lim="400000"/>
              </a:ln>
              <a:effectLst/>
            </p:spPr>
          </p:pic>
          <p:pic>
            <p:nvPicPr>
              <p:cNvPr id="94" name="Image" descr="Image">
                <a:extLst>
                  <a:ext uri="{FF2B5EF4-FFF2-40B4-BE49-F238E27FC236}">
                    <a16:creationId xmlns:a16="http://schemas.microsoft.com/office/drawing/2014/main" id="{F4160302-20ED-B0EF-5C79-74B7695F925F}"/>
                  </a:ext>
                </a:extLst>
              </p:cNvPr>
              <p:cNvPicPr>
                <a:picLocks noChangeAspect="1"/>
              </p:cNvPicPr>
              <p:nvPr/>
            </p:nvPicPr>
            <p:blipFill>
              <a:blip r:embed="rId10"/>
              <a:stretch>
                <a:fillRect/>
              </a:stretch>
            </p:blipFill>
            <p:spPr>
              <a:xfrm>
                <a:off x="7424" y="4913361"/>
                <a:ext cx="301710" cy="322760"/>
              </a:xfrm>
              <a:prstGeom prst="rect">
                <a:avLst/>
              </a:prstGeom>
              <a:ln w="12700" cap="flat">
                <a:noFill/>
                <a:miter lim="400000"/>
              </a:ln>
              <a:effectLst/>
            </p:spPr>
          </p:pic>
          <p:pic>
            <p:nvPicPr>
              <p:cNvPr id="95" name="Image" descr="Image">
                <a:extLst>
                  <a:ext uri="{FF2B5EF4-FFF2-40B4-BE49-F238E27FC236}">
                    <a16:creationId xmlns:a16="http://schemas.microsoft.com/office/drawing/2014/main" id="{FD4B943A-D6A5-2910-8062-B3490F69BB76}"/>
                  </a:ext>
                </a:extLst>
              </p:cNvPr>
              <p:cNvPicPr>
                <a:picLocks noChangeAspect="1"/>
              </p:cNvPicPr>
              <p:nvPr/>
            </p:nvPicPr>
            <p:blipFill>
              <a:blip r:embed="rId10"/>
              <a:stretch>
                <a:fillRect/>
              </a:stretch>
            </p:blipFill>
            <p:spPr>
              <a:xfrm>
                <a:off x="7424" y="5360031"/>
                <a:ext cx="301710" cy="322759"/>
              </a:xfrm>
              <a:prstGeom prst="rect">
                <a:avLst/>
              </a:prstGeom>
              <a:ln w="12700" cap="flat">
                <a:noFill/>
                <a:miter lim="400000"/>
              </a:ln>
              <a:effectLst/>
            </p:spPr>
          </p:pic>
          <p:pic>
            <p:nvPicPr>
              <p:cNvPr id="96" name="Image" descr="Image">
                <a:extLst>
                  <a:ext uri="{FF2B5EF4-FFF2-40B4-BE49-F238E27FC236}">
                    <a16:creationId xmlns:a16="http://schemas.microsoft.com/office/drawing/2014/main" id="{957EE8E7-7951-3302-2354-AA97DA19834F}"/>
                  </a:ext>
                </a:extLst>
              </p:cNvPr>
              <p:cNvPicPr>
                <a:picLocks noChangeAspect="1"/>
              </p:cNvPicPr>
              <p:nvPr/>
            </p:nvPicPr>
            <p:blipFill>
              <a:blip r:embed="rId10"/>
              <a:stretch>
                <a:fillRect/>
              </a:stretch>
            </p:blipFill>
            <p:spPr>
              <a:xfrm>
                <a:off x="0" y="5806700"/>
                <a:ext cx="301709" cy="322759"/>
              </a:xfrm>
              <a:prstGeom prst="rect">
                <a:avLst/>
              </a:prstGeom>
              <a:ln w="12700" cap="flat">
                <a:noFill/>
                <a:miter lim="400000"/>
              </a:ln>
              <a:effectLst/>
            </p:spPr>
          </p:pic>
          <p:pic>
            <p:nvPicPr>
              <p:cNvPr id="97" name="Image" descr="Image">
                <a:extLst>
                  <a:ext uri="{FF2B5EF4-FFF2-40B4-BE49-F238E27FC236}">
                    <a16:creationId xmlns:a16="http://schemas.microsoft.com/office/drawing/2014/main" id="{3688417E-CC3B-CE6B-5589-77A6F4D1041A}"/>
                  </a:ext>
                </a:extLst>
              </p:cNvPr>
              <p:cNvPicPr>
                <a:picLocks noChangeAspect="1"/>
              </p:cNvPicPr>
              <p:nvPr/>
            </p:nvPicPr>
            <p:blipFill>
              <a:blip r:embed="rId10"/>
              <a:stretch>
                <a:fillRect/>
              </a:stretch>
            </p:blipFill>
            <p:spPr>
              <a:xfrm>
                <a:off x="0" y="6253369"/>
                <a:ext cx="301709" cy="322760"/>
              </a:xfrm>
              <a:prstGeom prst="rect">
                <a:avLst/>
              </a:prstGeom>
              <a:ln w="12700" cap="flat">
                <a:noFill/>
                <a:miter lim="400000"/>
              </a:ln>
              <a:effectLst/>
            </p:spPr>
          </p:pic>
          <p:pic>
            <p:nvPicPr>
              <p:cNvPr id="98" name="Image" descr="Image">
                <a:extLst>
                  <a:ext uri="{FF2B5EF4-FFF2-40B4-BE49-F238E27FC236}">
                    <a16:creationId xmlns:a16="http://schemas.microsoft.com/office/drawing/2014/main" id="{CA6FAC68-61A5-F2D7-EDF2-DD8C38237F8E}"/>
                  </a:ext>
                </a:extLst>
              </p:cNvPr>
              <p:cNvPicPr>
                <a:picLocks noChangeAspect="1"/>
              </p:cNvPicPr>
              <p:nvPr/>
            </p:nvPicPr>
            <p:blipFill>
              <a:blip r:embed="rId10"/>
              <a:stretch>
                <a:fillRect/>
              </a:stretch>
            </p:blipFill>
            <p:spPr>
              <a:xfrm>
                <a:off x="7424" y="6700038"/>
                <a:ext cx="301710" cy="322759"/>
              </a:xfrm>
              <a:prstGeom prst="rect">
                <a:avLst/>
              </a:prstGeom>
              <a:ln w="12700" cap="flat">
                <a:noFill/>
                <a:miter lim="400000"/>
              </a:ln>
              <a:effectLst/>
            </p:spPr>
          </p:pic>
        </p:grpSp>
      </p:grpSp>
    </p:spTree>
    <p:extLst>
      <p:ext uri="{BB962C8B-B14F-4D97-AF65-F5344CB8AC3E}">
        <p14:creationId xmlns:p14="http://schemas.microsoft.com/office/powerpoint/2010/main" val="5869176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F576C-F198-402B-08E4-A0704E57F8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435D7-A855-074D-5CE5-1C30E713D0CD}"/>
              </a:ext>
            </a:extLst>
          </p:cNvPr>
          <p:cNvSpPr>
            <a:spLocks noGrp="1"/>
          </p:cNvSpPr>
          <p:nvPr>
            <p:ph type="title"/>
          </p:nvPr>
        </p:nvSpPr>
        <p:spPr/>
        <p:txBody>
          <a:bodyPr/>
          <a:lstStyle/>
          <a:p>
            <a:r>
              <a:rPr lang="en-US" dirty="0"/>
              <a:t>What makes dynamic circuits powerful?</a:t>
            </a:r>
          </a:p>
        </p:txBody>
      </p:sp>
      <p:sp>
        <p:nvSpPr>
          <p:cNvPr id="3" name="Footer Placeholder 2">
            <a:extLst>
              <a:ext uri="{FF2B5EF4-FFF2-40B4-BE49-F238E27FC236}">
                <a16:creationId xmlns:a16="http://schemas.microsoft.com/office/drawing/2014/main" id="{D9E488AE-50A5-EA2F-908B-B2F7F3F49B3C}"/>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7D4301B1-4CC1-DB75-3558-378AED6813DF}"/>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12</a:t>
            </a:fld>
            <a:endParaRPr lang="en-US" dirty="0"/>
          </a:p>
        </p:txBody>
      </p:sp>
      <p:grpSp>
        <p:nvGrpSpPr>
          <p:cNvPr id="4" name="Group">
            <a:extLst>
              <a:ext uri="{FF2B5EF4-FFF2-40B4-BE49-F238E27FC236}">
                <a16:creationId xmlns:a16="http://schemas.microsoft.com/office/drawing/2014/main" id="{D5341B22-C87C-9EB8-B985-CCFB6BD1C80B}"/>
              </a:ext>
            </a:extLst>
          </p:cNvPr>
          <p:cNvGrpSpPr/>
          <p:nvPr/>
        </p:nvGrpSpPr>
        <p:grpSpPr>
          <a:xfrm>
            <a:off x="20141954" y="892601"/>
            <a:ext cx="3493730" cy="3504640"/>
            <a:chOff x="0" y="0"/>
            <a:chExt cx="3493729" cy="3504639"/>
          </a:xfrm>
        </p:grpSpPr>
        <p:sp>
          <p:nvSpPr>
            <p:cNvPr id="5" name="Line">
              <a:extLst>
                <a:ext uri="{FF2B5EF4-FFF2-40B4-BE49-F238E27FC236}">
                  <a16:creationId xmlns:a16="http://schemas.microsoft.com/office/drawing/2014/main" id="{D8DF26BB-9FDE-D44C-F40D-16C8C37CF645}"/>
                </a:ext>
              </a:extLst>
            </p:cNvPr>
            <p:cNvSpPr/>
            <p:nvPr/>
          </p:nvSpPr>
          <p:spPr>
            <a:xfrm>
              <a:off x="265829" y="131853"/>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 name="Line">
              <a:extLst>
                <a:ext uri="{FF2B5EF4-FFF2-40B4-BE49-F238E27FC236}">
                  <a16:creationId xmlns:a16="http://schemas.microsoft.com/office/drawing/2014/main" id="{DB5582B1-2CF0-E075-1A02-3DB87542A58C}"/>
                </a:ext>
              </a:extLst>
            </p:cNvPr>
            <p:cNvSpPr/>
            <p:nvPr/>
          </p:nvSpPr>
          <p:spPr>
            <a:xfrm>
              <a:off x="265829" y="1394225"/>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 name="Line">
              <a:extLst>
                <a:ext uri="{FF2B5EF4-FFF2-40B4-BE49-F238E27FC236}">
                  <a16:creationId xmlns:a16="http://schemas.microsoft.com/office/drawing/2014/main" id="{4EFFB490-0C5B-2F64-635F-D7C5690EA3E2}"/>
                </a:ext>
              </a:extLst>
            </p:cNvPr>
            <p:cNvSpPr/>
            <p:nvPr/>
          </p:nvSpPr>
          <p:spPr>
            <a:xfrm>
              <a:off x="265829" y="1078632"/>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8" name="Line">
              <a:extLst>
                <a:ext uri="{FF2B5EF4-FFF2-40B4-BE49-F238E27FC236}">
                  <a16:creationId xmlns:a16="http://schemas.microsoft.com/office/drawing/2014/main" id="{501F2437-DBD4-44B2-7468-F1D0612F2AB6}"/>
                </a:ext>
              </a:extLst>
            </p:cNvPr>
            <p:cNvSpPr/>
            <p:nvPr/>
          </p:nvSpPr>
          <p:spPr>
            <a:xfrm>
              <a:off x="265829" y="447446"/>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 name="Line">
              <a:extLst>
                <a:ext uri="{FF2B5EF4-FFF2-40B4-BE49-F238E27FC236}">
                  <a16:creationId xmlns:a16="http://schemas.microsoft.com/office/drawing/2014/main" id="{95EAE767-0FF1-ED3B-CEC7-C7080D783C3F}"/>
                </a:ext>
              </a:extLst>
            </p:cNvPr>
            <p:cNvSpPr/>
            <p:nvPr/>
          </p:nvSpPr>
          <p:spPr>
            <a:xfrm>
              <a:off x="265829" y="76303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 name="Line">
              <a:extLst>
                <a:ext uri="{FF2B5EF4-FFF2-40B4-BE49-F238E27FC236}">
                  <a16:creationId xmlns:a16="http://schemas.microsoft.com/office/drawing/2014/main" id="{59ED330C-A673-6B91-3C78-7E77AE2DC7DA}"/>
                </a:ext>
              </a:extLst>
            </p:cNvPr>
            <p:cNvSpPr/>
            <p:nvPr/>
          </p:nvSpPr>
          <p:spPr>
            <a:xfrm>
              <a:off x="265829" y="1709818"/>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 name="Line">
              <a:extLst>
                <a:ext uri="{FF2B5EF4-FFF2-40B4-BE49-F238E27FC236}">
                  <a16:creationId xmlns:a16="http://schemas.microsoft.com/office/drawing/2014/main" id="{B13A9903-6C73-CD23-74C2-BEA30BBF6461}"/>
                </a:ext>
              </a:extLst>
            </p:cNvPr>
            <p:cNvSpPr/>
            <p:nvPr/>
          </p:nvSpPr>
          <p:spPr>
            <a:xfrm>
              <a:off x="265829" y="2025410"/>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 name="Line">
              <a:extLst>
                <a:ext uri="{FF2B5EF4-FFF2-40B4-BE49-F238E27FC236}">
                  <a16:creationId xmlns:a16="http://schemas.microsoft.com/office/drawing/2014/main" id="{E49CF156-3635-9077-BE4B-7A3E1ADE178F}"/>
                </a:ext>
              </a:extLst>
            </p:cNvPr>
            <p:cNvSpPr/>
            <p:nvPr/>
          </p:nvSpPr>
          <p:spPr>
            <a:xfrm>
              <a:off x="265829" y="2341004"/>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4" name="Line">
              <a:extLst>
                <a:ext uri="{FF2B5EF4-FFF2-40B4-BE49-F238E27FC236}">
                  <a16:creationId xmlns:a16="http://schemas.microsoft.com/office/drawing/2014/main" id="{779C723C-CC24-8D6F-F9A1-26A9938CD3F6}"/>
                </a:ext>
              </a:extLst>
            </p:cNvPr>
            <p:cNvSpPr/>
            <p:nvPr/>
          </p:nvSpPr>
          <p:spPr>
            <a:xfrm>
              <a:off x="265829" y="2656597"/>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5" name="Line">
              <a:extLst>
                <a:ext uri="{FF2B5EF4-FFF2-40B4-BE49-F238E27FC236}">
                  <a16:creationId xmlns:a16="http://schemas.microsoft.com/office/drawing/2014/main" id="{B1EBBC60-33F6-B565-C195-E89DF0AD919B}"/>
                </a:ext>
              </a:extLst>
            </p:cNvPr>
            <p:cNvSpPr/>
            <p:nvPr/>
          </p:nvSpPr>
          <p:spPr>
            <a:xfrm>
              <a:off x="265829" y="297218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 name="Rounded Rectangle">
              <a:extLst>
                <a:ext uri="{FF2B5EF4-FFF2-40B4-BE49-F238E27FC236}">
                  <a16:creationId xmlns:a16="http://schemas.microsoft.com/office/drawing/2014/main" id="{E27EF636-C5F3-0FB3-20A2-1AD7A28E45A2}"/>
                </a:ext>
              </a:extLst>
            </p:cNvPr>
            <p:cNvSpPr/>
            <p:nvPr/>
          </p:nvSpPr>
          <p:spPr>
            <a:xfrm>
              <a:off x="3710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7" name="Rounded Rectangle">
              <a:extLst>
                <a:ext uri="{FF2B5EF4-FFF2-40B4-BE49-F238E27FC236}">
                  <a16:creationId xmlns:a16="http://schemas.microsoft.com/office/drawing/2014/main" id="{EA64054D-BED0-8354-FDF4-A02F46910027}"/>
                </a:ext>
              </a:extLst>
            </p:cNvPr>
            <p:cNvSpPr/>
            <p:nvPr/>
          </p:nvSpPr>
          <p:spPr>
            <a:xfrm>
              <a:off x="371098" y="64094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 name="Rounded Rectangle">
              <a:extLst>
                <a:ext uri="{FF2B5EF4-FFF2-40B4-BE49-F238E27FC236}">
                  <a16:creationId xmlns:a16="http://schemas.microsoft.com/office/drawing/2014/main" id="{82AE9032-55FA-771A-C7C3-639165226EBD}"/>
                </a:ext>
              </a:extLst>
            </p:cNvPr>
            <p:cNvSpPr/>
            <p:nvPr/>
          </p:nvSpPr>
          <p:spPr>
            <a:xfrm>
              <a:off x="371098" y="1272129"/>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 name="Rounded Rectangle">
              <a:extLst>
                <a:ext uri="{FF2B5EF4-FFF2-40B4-BE49-F238E27FC236}">
                  <a16:creationId xmlns:a16="http://schemas.microsoft.com/office/drawing/2014/main" id="{1316ECA6-FF2B-2DFC-C7EA-EB1E79542807}"/>
                </a:ext>
              </a:extLst>
            </p:cNvPr>
            <p:cNvSpPr/>
            <p:nvPr/>
          </p:nvSpPr>
          <p:spPr>
            <a:xfrm>
              <a:off x="3710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 name="Rounded Rectangle">
              <a:extLst>
                <a:ext uri="{FF2B5EF4-FFF2-40B4-BE49-F238E27FC236}">
                  <a16:creationId xmlns:a16="http://schemas.microsoft.com/office/drawing/2014/main" id="{831B9C92-E84E-744B-E0D3-F9A39BE9507E}"/>
                </a:ext>
              </a:extLst>
            </p:cNvPr>
            <p:cNvSpPr/>
            <p:nvPr/>
          </p:nvSpPr>
          <p:spPr>
            <a:xfrm>
              <a:off x="826113" y="32535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 name="Rounded Rectangle">
              <a:extLst>
                <a:ext uri="{FF2B5EF4-FFF2-40B4-BE49-F238E27FC236}">
                  <a16:creationId xmlns:a16="http://schemas.microsoft.com/office/drawing/2014/main" id="{964FEDDF-941B-C5D8-D64D-EB8CEFE49D14}"/>
                </a:ext>
              </a:extLst>
            </p:cNvPr>
            <p:cNvSpPr/>
            <p:nvPr/>
          </p:nvSpPr>
          <p:spPr>
            <a:xfrm>
              <a:off x="826113"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 name="Rounded Rectangle">
              <a:extLst>
                <a:ext uri="{FF2B5EF4-FFF2-40B4-BE49-F238E27FC236}">
                  <a16:creationId xmlns:a16="http://schemas.microsoft.com/office/drawing/2014/main" id="{C184F56E-BE3B-ABAA-CDD8-383E4DA83324}"/>
                </a:ext>
              </a:extLst>
            </p:cNvPr>
            <p:cNvSpPr/>
            <p:nvPr/>
          </p:nvSpPr>
          <p:spPr>
            <a:xfrm>
              <a:off x="826113" y="1587722"/>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 name="Rounded Rectangle">
              <a:extLst>
                <a:ext uri="{FF2B5EF4-FFF2-40B4-BE49-F238E27FC236}">
                  <a16:creationId xmlns:a16="http://schemas.microsoft.com/office/drawing/2014/main" id="{E32594DB-6DE5-A8B7-B809-7C90BE2321C3}"/>
                </a:ext>
              </a:extLst>
            </p:cNvPr>
            <p:cNvSpPr/>
            <p:nvPr/>
          </p:nvSpPr>
          <p:spPr>
            <a:xfrm>
              <a:off x="826113"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 name="Rounded Rectangle">
              <a:extLst>
                <a:ext uri="{FF2B5EF4-FFF2-40B4-BE49-F238E27FC236}">
                  <a16:creationId xmlns:a16="http://schemas.microsoft.com/office/drawing/2014/main" id="{06B5E0EE-B45D-DC9C-92AB-4369C33CAA94}"/>
                </a:ext>
              </a:extLst>
            </p:cNvPr>
            <p:cNvSpPr/>
            <p:nvPr/>
          </p:nvSpPr>
          <p:spPr>
            <a:xfrm>
              <a:off x="12719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 name="Rounded Rectangle">
              <a:extLst>
                <a:ext uri="{FF2B5EF4-FFF2-40B4-BE49-F238E27FC236}">
                  <a16:creationId xmlns:a16="http://schemas.microsoft.com/office/drawing/2014/main" id="{EF86F95F-0623-3CCB-1C87-3F38B24F7AC3}"/>
                </a:ext>
              </a:extLst>
            </p:cNvPr>
            <p:cNvSpPr/>
            <p:nvPr/>
          </p:nvSpPr>
          <p:spPr>
            <a:xfrm>
              <a:off x="12719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6" name="Rounded Rectangle">
              <a:extLst>
                <a:ext uri="{FF2B5EF4-FFF2-40B4-BE49-F238E27FC236}">
                  <a16:creationId xmlns:a16="http://schemas.microsoft.com/office/drawing/2014/main" id="{5D740269-818B-C6B2-00B8-B4B68E8B2C9F}"/>
                </a:ext>
              </a:extLst>
            </p:cNvPr>
            <p:cNvSpPr/>
            <p:nvPr/>
          </p:nvSpPr>
          <p:spPr>
            <a:xfrm>
              <a:off x="1727013" y="94380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7" name="Rounded Rectangle">
              <a:extLst>
                <a:ext uri="{FF2B5EF4-FFF2-40B4-BE49-F238E27FC236}">
                  <a16:creationId xmlns:a16="http://schemas.microsoft.com/office/drawing/2014/main" id="{4FE2419B-699F-8709-B2E1-493A6F0C1DC6}"/>
                </a:ext>
              </a:extLst>
            </p:cNvPr>
            <p:cNvSpPr/>
            <p:nvPr/>
          </p:nvSpPr>
          <p:spPr>
            <a:xfrm>
              <a:off x="1727013" y="1569751"/>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 name="Rounded Rectangle">
              <a:extLst>
                <a:ext uri="{FF2B5EF4-FFF2-40B4-BE49-F238E27FC236}">
                  <a16:creationId xmlns:a16="http://schemas.microsoft.com/office/drawing/2014/main" id="{1EF9F47D-FF34-C892-2837-D1E7C38E1499}"/>
                </a:ext>
              </a:extLst>
            </p:cNvPr>
            <p:cNvSpPr/>
            <p:nvPr/>
          </p:nvSpPr>
          <p:spPr>
            <a:xfrm>
              <a:off x="1727013" y="220105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 name="Rounded Rectangle">
              <a:extLst>
                <a:ext uri="{FF2B5EF4-FFF2-40B4-BE49-F238E27FC236}">
                  <a16:creationId xmlns:a16="http://schemas.microsoft.com/office/drawing/2014/main" id="{B7449FD0-945D-C375-8F52-02378D72CAB0}"/>
                </a:ext>
              </a:extLst>
            </p:cNvPr>
            <p:cNvSpPr/>
            <p:nvPr/>
          </p:nvSpPr>
          <p:spPr>
            <a:xfrm>
              <a:off x="2172898" y="2140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0" name="Rounded Rectangle">
              <a:extLst>
                <a:ext uri="{FF2B5EF4-FFF2-40B4-BE49-F238E27FC236}">
                  <a16:creationId xmlns:a16="http://schemas.microsoft.com/office/drawing/2014/main" id="{EA7749D3-414E-E22A-6A16-A8050C963059}"/>
                </a:ext>
              </a:extLst>
            </p:cNvPr>
            <p:cNvSpPr/>
            <p:nvPr/>
          </p:nvSpPr>
          <p:spPr>
            <a:xfrm>
              <a:off x="2172898" y="1924715"/>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1" name="Rounded Rectangle">
              <a:extLst>
                <a:ext uri="{FF2B5EF4-FFF2-40B4-BE49-F238E27FC236}">
                  <a16:creationId xmlns:a16="http://schemas.microsoft.com/office/drawing/2014/main" id="{1D732C2C-FDA8-8C56-83BA-0E49470111E0}"/>
                </a:ext>
              </a:extLst>
            </p:cNvPr>
            <p:cNvSpPr/>
            <p:nvPr/>
          </p:nvSpPr>
          <p:spPr>
            <a:xfrm>
              <a:off x="2627914"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2" name="Rounded Rectangle">
              <a:extLst>
                <a:ext uri="{FF2B5EF4-FFF2-40B4-BE49-F238E27FC236}">
                  <a16:creationId xmlns:a16="http://schemas.microsoft.com/office/drawing/2014/main" id="{48739DDA-E203-E082-9942-50FB427CB8A0}"/>
                </a:ext>
              </a:extLst>
            </p:cNvPr>
            <p:cNvSpPr/>
            <p:nvPr/>
          </p:nvSpPr>
          <p:spPr>
            <a:xfrm>
              <a:off x="2627914"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3" name="Rectangle">
              <a:extLst>
                <a:ext uri="{FF2B5EF4-FFF2-40B4-BE49-F238E27FC236}">
                  <a16:creationId xmlns:a16="http://schemas.microsoft.com/office/drawing/2014/main" id="{CD9BD9D3-E9FE-CD90-07B2-89BB20BFA451}"/>
                </a:ext>
              </a:extLst>
            </p:cNvPr>
            <p:cNvSpPr/>
            <p:nvPr/>
          </p:nvSpPr>
          <p:spPr>
            <a:xfrm>
              <a:off x="324742" y="3124549"/>
              <a:ext cx="3168988" cy="380091"/>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 name="Rounded Rectangle">
              <a:extLst>
                <a:ext uri="{FF2B5EF4-FFF2-40B4-BE49-F238E27FC236}">
                  <a16:creationId xmlns:a16="http://schemas.microsoft.com/office/drawing/2014/main" id="{B783FA69-788E-A0D4-171B-CDADF6954868}"/>
                </a:ext>
              </a:extLst>
            </p:cNvPr>
            <p:cNvSpPr/>
            <p:nvPr/>
          </p:nvSpPr>
          <p:spPr>
            <a:xfrm>
              <a:off x="371098" y="2176809"/>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 name="Rounded Rectangle">
              <a:extLst>
                <a:ext uri="{FF2B5EF4-FFF2-40B4-BE49-F238E27FC236}">
                  <a16:creationId xmlns:a16="http://schemas.microsoft.com/office/drawing/2014/main" id="{CBBF2811-5AA2-57EA-CE5A-7BB9CE4A9292}"/>
                </a:ext>
              </a:extLst>
            </p:cNvPr>
            <p:cNvSpPr/>
            <p:nvPr/>
          </p:nvSpPr>
          <p:spPr>
            <a:xfrm>
              <a:off x="1727013" y="291646"/>
              <a:ext cx="307507" cy="286141"/>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 name="Rounded Rectangle">
              <a:extLst>
                <a:ext uri="{FF2B5EF4-FFF2-40B4-BE49-F238E27FC236}">
                  <a16:creationId xmlns:a16="http://schemas.microsoft.com/office/drawing/2014/main" id="{3482CDE9-4178-BE4F-6831-F5D02397001A}"/>
                </a:ext>
              </a:extLst>
            </p:cNvPr>
            <p:cNvSpPr/>
            <p:nvPr/>
          </p:nvSpPr>
          <p:spPr>
            <a:xfrm>
              <a:off x="1727013" y="619969"/>
              <a:ext cx="307507"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592DCEC0-A2A1-BB62-EF2B-B3789A436F37}"/>
                </a:ext>
              </a:extLst>
            </p:cNvPr>
            <p:cNvSpPr/>
            <p:nvPr/>
          </p:nvSpPr>
          <p:spPr>
            <a:xfrm>
              <a:off x="2182028" y="1566748"/>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 name="Rounded Rectangle">
              <a:extLst>
                <a:ext uri="{FF2B5EF4-FFF2-40B4-BE49-F238E27FC236}">
                  <a16:creationId xmlns:a16="http://schemas.microsoft.com/office/drawing/2014/main" id="{B7BB6557-BBFE-F9A1-A5E9-C366DD88D981}"/>
                </a:ext>
              </a:extLst>
            </p:cNvPr>
            <p:cNvSpPr/>
            <p:nvPr/>
          </p:nvSpPr>
          <p:spPr>
            <a:xfrm>
              <a:off x="2172898" y="94154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 name="Rounded Rectangle">
              <a:extLst>
                <a:ext uri="{FF2B5EF4-FFF2-40B4-BE49-F238E27FC236}">
                  <a16:creationId xmlns:a16="http://schemas.microsoft.com/office/drawing/2014/main" id="{39656C69-EFDA-04F3-3ED3-E5C96C73D48F}"/>
                </a:ext>
              </a:extLst>
            </p:cNvPr>
            <p:cNvSpPr/>
            <p:nvPr/>
          </p:nvSpPr>
          <p:spPr>
            <a:xfrm>
              <a:off x="2182028" y="282912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 name="Rounded Rectangle">
              <a:extLst>
                <a:ext uri="{FF2B5EF4-FFF2-40B4-BE49-F238E27FC236}">
                  <a16:creationId xmlns:a16="http://schemas.microsoft.com/office/drawing/2014/main" id="{C88A2818-325C-C2D5-6339-EFE7520D2C5A}"/>
                </a:ext>
              </a:extLst>
            </p:cNvPr>
            <p:cNvSpPr/>
            <p:nvPr/>
          </p:nvSpPr>
          <p:spPr>
            <a:xfrm>
              <a:off x="2627913" y="29840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 name="Rounded Rectangle">
              <a:extLst>
                <a:ext uri="{FF2B5EF4-FFF2-40B4-BE49-F238E27FC236}">
                  <a16:creationId xmlns:a16="http://schemas.microsoft.com/office/drawing/2014/main" id="{1E1BFC54-CBFD-0FE9-45D8-415AFB94E6A3}"/>
                </a:ext>
              </a:extLst>
            </p:cNvPr>
            <p:cNvSpPr/>
            <p:nvPr/>
          </p:nvSpPr>
          <p:spPr>
            <a:xfrm>
              <a:off x="2618782" y="1876363"/>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 name="Rounded Rectangle">
              <a:extLst>
                <a:ext uri="{FF2B5EF4-FFF2-40B4-BE49-F238E27FC236}">
                  <a16:creationId xmlns:a16="http://schemas.microsoft.com/office/drawing/2014/main" id="{F5A9D211-DDBB-5F90-2759-933A91E71406}"/>
                </a:ext>
              </a:extLst>
            </p:cNvPr>
            <p:cNvSpPr/>
            <p:nvPr/>
          </p:nvSpPr>
          <p:spPr>
            <a:xfrm>
              <a:off x="1271998" y="632194"/>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 name="Rounded Rectangle">
              <a:extLst>
                <a:ext uri="{FF2B5EF4-FFF2-40B4-BE49-F238E27FC236}">
                  <a16:creationId xmlns:a16="http://schemas.microsoft.com/office/drawing/2014/main" id="{AE15C880-8B3C-2242-B3C0-C2CCC4C3F4E0}"/>
                </a:ext>
              </a:extLst>
            </p:cNvPr>
            <p:cNvSpPr/>
            <p:nvPr/>
          </p:nvSpPr>
          <p:spPr>
            <a:xfrm>
              <a:off x="1271998" y="189830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 name="Rounded Rectangle">
              <a:extLst>
                <a:ext uri="{FF2B5EF4-FFF2-40B4-BE49-F238E27FC236}">
                  <a16:creationId xmlns:a16="http://schemas.microsoft.com/office/drawing/2014/main" id="{430E4C17-BB9B-546F-0E3B-EDA2EE3D751F}"/>
                </a:ext>
              </a:extLst>
            </p:cNvPr>
            <p:cNvSpPr/>
            <p:nvPr/>
          </p:nvSpPr>
          <p:spPr>
            <a:xfrm>
              <a:off x="1271998" y="1243756"/>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45" name="Equation">
                  <a:extLst>
                    <a:ext uri="{FF2B5EF4-FFF2-40B4-BE49-F238E27FC236}">
                      <a16:creationId xmlns:a16="http://schemas.microsoft.com/office/drawing/2014/main" id="{B7197083-38A9-94E6-4422-F9C92FF28EE6}"/>
                    </a:ext>
                  </a:extLst>
                </p:cNvPr>
                <p:cNvSpPr txBox="1"/>
                <p:nvPr/>
              </p:nvSpPr>
              <p:spPr>
                <a:xfrm>
                  <a:off x="0" y="53185"/>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5" name="Equation">
                  <a:extLst>
                    <a:ext uri="{FF2B5EF4-FFF2-40B4-BE49-F238E27FC236}">
                      <a16:creationId xmlns:a16="http://schemas.microsoft.com/office/drawing/2014/main" id="{B7197083-38A9-94E6-4422-F9C92FF28EE6}"/>
                    </a:ext>
                  </a:extLst>
                </p:cNvPr>
                <p:cNvSpPr txBox="1">
                  <a:spLocks noRot="1" noChangeAspect="1" noMove="1" noResize="1" noEditPoints="1" noAdjustHandles="1" noChangeArrowheads="1" noChangeShapeType="1" noTextEdit="1"/>
                </p:cNvSpPr>
                <p:nvPr/>
              </p:nvSpPr>
              <p:spPr>
                <a:xfrm>
                  <a:off x="0" y="53185"/>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Equation">
                  <a:extLst>
                    <a:ext uri="{FF2B5EF4-FFF2-40B4-BE49-F238E27FC236}">
                      <a16:creationId xmlns:a16="http://schemas.microsoft.com/office/drawing/2014/main" id="{4EC5AA10-0A88-5257-39D8-D1DB6DAAEB72}"/>
                    </a:ext>
                  </a:extLst>
                </p:cNvPr>
                <p:cNvSpPr txBox="1"/>
                <p:nvPr/>
              </p:nvSpPr>
              <p:spPr>
                <a:xfrm>
                  <a:off x="0" y="36877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6" name="Equation">
                  <a:extLst>
                    <a:ext uri="{FF2B5EF4-FFF2-40B4-BE49-F238E27FC236}">
                      <a16:creationId xmlns:a16="http://schemas.microsoft.com/office/drawing/2014/main" id="{4EC5AA10-0A88-5257-39D8-D1DB6DAAEB72}"/>
                    </a:ext>
                  </a:extLst>
                </p:cNvPr>
                <p:cNvSpPr txBox="1">
                  <a:spLocks noRot="1" noChangeAspect="1" noMove="1" noResize="1" noEditPoints="1" noAdjustHandles="1" noChangeArrowheads="1" noChangeShapeType="1" noTextEdit="1"/>
                </p:cNvSpPr>
                <p:nvPr/>
              </p:nvSpPr>
              <p:spPr>
                <a:xfrm>
                  <a:off x="0" y="368778"/>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Equation">
                  <a:extLst>
                    <a:ext uri="{FF2B5EF4-FFF2-40B4-BE49-F238E27FC236}">
                      <a16:creationId xmlns:a16="http://schemas.microsoft.com/office/drawing/2014/main" id="{585436C2-4D2B-9967-5FBA-783E7B265782}"/>
                    </a:ext>
                  </a:extLst>
                </p:cNvPr>
                <p:cNvSpPr txBox="1"/>
                <p:nvPr/>
              </p:nvSpPr>
              <p:spPr>
                <a:xfrm>
                  <a:off x="0" y="675621"/>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7" name="Equation">
                  <a:extLst>
                    <a:ext uri="{FF2B5EF4-FFF2-40B4-BE49-F238E27FC236}">
                      <a16:creationId xmlns:a16="http://schemas.microsoft.com/office/drawing/2014/main" id="{585436C2-4D2B-9967-5FBA-783E7B265782}"/>
                    </a:ext>
                  </a:extLst>
                </p:cNvPr>
                <p:cNvSpPr txBox="1">
                  <a:spLocks noRot="1" noChangeAspect="1" noMove="1" noResize="1" noEditPoints="1" noAdjustHandles="1" noChangeArrowheads="1" noChangeShapeType="1" noTextEdit="1"/>
                </p:cNvSpPr>
                <p:nvPr/>
              </p:nvSpPr>
              <p:spPr>
                <a:xfrm>
                  <a:off x="0" y="675621"/>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Equation">
                  <a:extLst>
                    <a:ext uri="{FF2B5EF4-FFF2-40B4-BE49-F238E27FC236}">
                      <a16:creationId xmlns:a16="http://schemas.microsoft.com/office/drawing/2014/main" id="{EB0F8D26-9B2C-4DA7-AAE3-F57878070B47}"/>
                    </a:ext>
                  </a:extLst>
                </p:cNvPr>
                <p:cNvSpPr txBox="1"/>
                <p:nvPr/>
              </p:nvSpPr>
              <p:spPr>
                <a:xfrm>
                  <a:off x="0" y="991214"/>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8" name="Equation">
                  <a:extLst>
                    <a:ext uri="{FF2B5EF4-FFF2-40B4-BE49-F238E27FC236}">
                      <a16:creationId xmlns:a16="http://schemas.microsoft.com/office/drawing/2014/main" id="{EB0F8D26-9B2C-4DA7-AAE3-F57878070B47}"/>
                    </a:ext>
                  </a:extLst>
                </p:cNvPr>
                <p:cNvSpPr txBox="1">
                  <a:spLocks noRot="1" noChangeAspect="1" noMove="1" noResize="1" noEditPoints="1" noAdjustHandles="1" noChangeArrowheads="1" noChangeShapeType="1" noTextEdit="1"/>
                </p:cNvSpPr>
                <p:nvPr/>
              </p:nvSpPr>
              <p:spPr>
                <a:xfrm>
                  <a:off x="0" y="991214"/>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Equation">
                  <a:extLst>
                    <a:ext uri="{FF2B5EF4-FFF2-40B4-BE49-F238E27FC236}">
                      <a16:creationId xmlns:a16="http://schemas.microsoft.com/office/drawing/2014/main" id="{C17A2366-0EB9-37DC-7E17-E45DC48F7F33}"/>
                    </a:ext>
                  </a:extLst>
                </p:cNvPr>
                <p:cNvSpPr txBox="1"/>
                <p:nvPr/>
              </p:nvSpPr>
              <p:spPr>
                <a:xfrm>
                  <a:off x="0" y="1319932"/>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dirty="0"/>
                </a:p>
              </p:txBody>
            </p:sp>
          </mc:Choice>
          <mc:Fallback xmlns="">
            <p:sp>
              <p:nvSpPr>
                <p:cNvPr id="49" name="Equation">
                  <a:extLst>
                    <a:ext uri="{FF2B5EF4-FFF2-40B4-BE49-F238E27FC236}">
                      <a16:creationId xmlns:a16="http://schemas.microsoft.com/office/drawing/2014/main" id="{C17A2366-0EB9-37DC-7E17-E45DC48F7F33}"/>
                    </a:ext>
                  </a:extLst>
                </p:cNvPr>
                <p:cNvSpPr txBox="1">
                  <a:spLocks noRot="1" noChangeAspect="1" noMove="1" noResize="1" noEditPoints="1" noAdjustHandles="1" noChangeArrowheads="1" noChangeShapeType="1" noTextEdit="1"/>
                </p:cNvSpPr>
                <p:nvPr/>
              </p:nvSpPr>
              <p:spPr>
                <a:xfrm>
                  <a:off x="0" y="1319932"/>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Equation">
                  <a:extLst>
                    <a:ext uri="{FF2B5EF4-FFF2-40B4-BE49-F238E27FC236}">
                      <a16:creationId xmlns:a16="http://schemas.microsoft.com/office/drawing/2014/main" id="{2F881A20-F080-E48B-8F25-1851BB9BD9D3}"/>
                    </a:ext>
                  </a:extLst>
                </p:cNvPr>
                <p:cNvSpPr txBox="1"/>
                <p:nvPr/>
              </p:nvSpPr>
              <p:spPr>
                <a:xfrm>
                  <a:off x="0" y="1635524"/>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0" name="Equation">
                  <a:extLst>
                    <a:ext uri="{FF2B5EF4-FFF2-40B4-BE49-F238E27FC236}">
                      <a16:creationId xmlns:a16="http://schemas.microsoft.com/office/drawing/2014/main" id="{2F881A20-F080-E48B-8F25-1851BB9BD9D3}"/>
                    </a:ext>
                  </a:extLst>
                </p:cNvPr>
                <p:cNvSpPr txBox="1">
                  <a:spLocks noRot="1" noChangeAspect="1" noMove="1" noResize="1" noEditPoints="1" noAdjustHandles="1" noChangeArrowheads="1" noChangeShapeType="1" noTextEdit="1"/>
                </p:cNvSpPr>
                <p:nvPr/>
              </p:nvSpPr>
              <p:spPr>
                <a:xfrm>
                  <a:off x="0" y="1635524"/>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Equation">
                  <a:extLst>
                    <a:ext uri="{FF2B5EF4-FFF2-40B4-BE49-F238E27FC236}">
                      <a16:creationId xmlns:a16="http://schemas.microsoft.com/office/drawing/2014/main" id="{3AAD3868-1E9A-05C9-C515-798EF797FC96}"/>
                    </a:ext>
                  </a:extLst>
                </p:cNvPr>
                <p:cNvSpPr txBox="1"/>
                <p:nvPr/>
              </p:nvSpPr>
              <p:spPr>
                <a:xfrm>
                  <a:off x="0" y="194236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1" name="Equation">
                  <a:extLst>
                    <a:ext uri="{FF2B5EF4-FFF2-40B4-BE49-F238E27FC236}">
                      <a16:creationId xmlns:a16="http://schemas.microsoft.com/office/drawing/2014/main" id="{3AAD3868-1E9A-05C9-C515-798EF797FC96}"/>
                    </a:ext>
                  </a:extLst>
                </p:cNvPr>
                <p:cNvSpPr txBox="1">
                  <a:spLocks noRot="1" noChangeAspect="1" noMove="1" noResize="1" noEditPoints="1" noAdjustHandles="1" noChangeArrowheads="1" noChangeShapeType="1" noTextEdit="1"/>
                </p:cNvSpPr>
                <p:nvPr/>
              </p:nvSpPr>
              <p:spPr>
                <a:xfrm>
                  <a:off x="0" y="1942368"/>
                  <a:ext cx="186087" cy="152883"/>
                </a:xfrm>
                <a:prstGeom prst="rect">
                  <a:avLst/>
                </a:prstGeom>
                <a:blipFill>
                  <a:blip r:embed="rId6"/>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Equation">
                  <a:extLst>
                    <a:ext uri="{FF2B5EF4-FFF2-40B4-BE49-F238E27FC236}">
                      <a16:creationId xmlns:a16="http://schemas.microsoft.com/office/drawing/2014/main" id="{07B72114-A74D-4309-DDFF-92303A92B3A0}"/>
                    </a:ext>
                  </a:extLst>
                </p:cNvPr>
                <p:cNvSpPr txBox="1"/>
                <p:nvPr/>
              </p:nvSpPr>
              <p:spPr>
                <a:xfrm>
                  <a:off x="0" y="2257960"/>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2" name="Equation">
                  <a:extLst>
                    <a:ext uri="{FF2B5EF4-FFF2-40B4-BE49-F238E27FC236}">
                      <a16:creationId xmlns:a16="http://schemas.microsoft.com/office/drawing/2014/main" id="{07B72114-A74D-4309-DDFF-92303A92B3A0}"/>
                    </a:ext>
                  </a:extLst>
                </p:cNvPr>
                <p:cNvSpPr txBox="1">
                  <a:spLocks noRot="1" noChangeAspect="1" noMove="1" noResize="1" noEditPoints="1" noAdjustHandles="1" noChangeArrowheads="1" noChangeShapeType="1" noTextEdit="1"/>
                </p:cNvSpPr>
                <p:nvPr/>
              </p:nvSpPr>
              <p:spPr>
                <a:xfrm>
                  <a:off x="0" y="2257960"/>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Equation">
                  <a:extLst>
                    <a:ext uri="{FF2B5EF4-FFF2-40B4-BE49-F238E27FC236}">
                      <a16:creationId xmlns:a16="http://schemas.microsoft.com/office/drawing/2014/main" id="{8702ED9C-23D9-76C9-875A-D4D46FC4032C}"/>
                    </a:ext>
                  </a:extLst>
                </p:cNvPr>
                <p:cNvSpPr txBox="1"/>
                <p:nvPr/>
              </p:nvSpPr>
              <p:spPr>
                <a:xfrm>
                  <a:off x="0" y="2581376"/>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3" name="Equation">
                  <a:extLst>
                    <a:ext uri="{FF2B5EF4-FFF2-40B4-BE49-F238E27FC236}">
                      <a16:creationId xmlns:a16="http://schemas.microsoft.com/office/drawing/2014/main" id="{8702ED9C-23D9-76C9-875A-D4D46FC4032C}"/>
                    </a:ext>
                  </a:extLst>
                </p:cNvPr>
                <p:cNvSpPr txBox="1">
                  <a:spLocks noRot="1" noChangeAspect="1" noMove="1" noResize="1" noEditPoints="1" noAdjustHandles="1" noChangeArrowheads="1" noChangeShapeType="1" noTextEdit="1"/>
                </p:cNvSpPr>
                <p:nvPr/>
              </p:nvSpPr>
              <p:spPr>
                <a:xfrm>
                  <a:off x="0" y="2581376"/>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Equation">
                  <a:extLst>
                    <a:ext uri="{FF2B5EF4-FFF2-40B4-BE49-F238E27FC236}">
                      <a16:creationId xmlns:a16="http://schemas.microsoft.com/office/drawing/2014/main" id="{2587C5D4-04FA-92BF-8AC6-DA552933EEDE}"/>
                    </a:ext>
                  </a:extLst>
                </p:cNvPr>
                <p:cNvSpPr txBox="1"/>
                <p:nvPr/>
              </p:nvSpPr>
              <p:spPr>
                <a:xfrm>
                  <a:off x="0" y="2896969"/>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4" name="Equation">
                  <a:extLst>
                    <a:ext uri="{FF2B5EF4-FFF2-40B4-BE49-F238E27FC236}">
                      <a16:creationId xmlns:a16="http://schemas.microsoft.com/office/drawing/2014/main" id="{2587C5D4-04FA-92BF-8AC6-DA552933EEDE}"/>
                    </a:ext>
                  </a:extLst>
                </p:cNvPr>
                <p:cNvSpPr txBox="1">
                  <a:spLocks noRot="1" noChangeAspect="1" noMove="1" noResize="1" noEditPoints="1" noAdjustHandles="1" noChangeArrowheads="1" noChangeShapeType="1" noTextEdit="1"/>
                </p:cNvSpPr>
                <p:nvPr/>
              </p:nvSpPr>
              <p:spPr>
                <a:xfrm>
                  <a:off x="0" y="2896969"/>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p:grpSp>
      <p:sp>
        <p:nvSpPr>
          <p:cNvPr id="55" name="Line">
            <a:extLst>
              <a:ext uri="{FF2B5EF4-FFF2-40B4-BE49-F238E27FC236}">
                <a16:creationId xmlns:a16="http://schemas.microsoft.com/office/drawing/2014/main" id="{EF958522-565A-D0EC-7A6C-F97E3266AF34}"/>
              </a:ext>
            </a:extLst>
          </p:cNvPr>
          <p:cNvSpPr/>
          <p:nvPr/>
        </p:nvSpPr>
        <p:spPr>
          <a:xfrm>
            <a:off x="19829528" y="1005901"/>
            <a:ext cx="1" cy="2950248"/>
          </a:xfrm>
          <a:prstGeom prst="line">
            <a:avLst/>
          </a:prstGeom>
          <a:ln w="63500">
            <a:solidFill>
              <a:srgbClr val="0276BA"/>
            </a:solidFill>
            <a:miter lim="400000"/>
            <a:tailEnd type="triangle"/>
          </a:ln>
        </p:spPr>
        <p:txBody>
          <a:bodyPr lIns="50800" tIns="50800" rIns="50800" bIns="50800" anchor="ctr"/>
          <a:lstStyle/>
          <a:p>
            <a:endParaRPr/>
          </a:p>
        </p:txBody>
      </p:sp>
      <p:sp>
        <p:nvSpPr>
          <p:cNvPr id="56" name="Line">
            <a:extLst>
              <a:ext uri="{FF2B5EF4-FFF2-40B4-BE49-F238E27FC236}">
                <a16:creationId xmlns:a16="http://schemas.microsoft.com/office/drawing/2014/main" id="{35B13431-A609-A0F0-7286-9FD783A9C3DB}"/>
              </a:ext>
            </a:extLst>
          </p:cNvPr>
          <p:cNvSpPr/>
          <p:nvPr/>
        </p:nvSpPr>
        <p:spPr>
          <a:xfrm>
            <a:off x="20413695" y="4269309"/>
            <a:ext cx="2950248" cy="1"/>
          </a:xfrm>
          <a:prstGeom prst="line">
            <a:avLst/>
          </a:prstGeom>
          <a:ln w="63500">
            <a:solidFill>
              <a:srgbClr val="0276BA">
                <a:alpha val="25379"/>
              </a:srgbClr>
            </a:solidFill>
            <a:miter lim="400000"/>
            <a:tailEnd type="triangle"/>
          </a:ln>
        </p:spPr>
        <p:txBody>
          <a:bodyPr lIns="50800" tIns="50800" rIns="50800" bIns="50800" anchor="ctr"/>
          <a:lstStyle/>
          <a:p>
            <a:endParaRPr/>
          </a:p>
        </p:txBody>
      </p:sp>
      <p:sp>
        <p:nvSpPr>
          <p:cNvPr id="109" name="The ability to reset &amp; reuse qubits can reduce spatial overhead">
            <a:extLst>
              <a:ext uri="{FF2B5EF4-FFF2-40B4-BE49-F238E27FC236}">
                <a16:creationId xmlns:a16="http://schemas.microsoft.com/office/drawing/2014/main" id="{86A936D8-8F65-0CD9-5BF1-56EA8C797E3E}"/>
              </a:ext>
            </a:extLst>
          </p:cNvPr>
          <p:cNvSpPr txBox="1"/>
          <p:nvPr/>
        </p:nvSpPr>
        <p:spPr>
          <a:xfrm>
            <a:off x="757382" y="3028733"/>
            <a:ext cx="1541127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742950" indent="-742950">
              <a:buSzPct val="100000"/>
              <a:buFont typeface="+mj-lt"/>
              <a:buAutoNum type="arabicPeriod" startAt="2"/>
              <a:defRPr sz="4000"/>
            </a:pPr>
            <a:r>
              <a:rPr lang="en-US" b="1" dirty="0"/>
              <a:t>Measurements</a:t>
            </a:r>
            <a:r>
              <a:rPr lang="en-US" dirty="0"/>
              <a:t> and </a:t>
            </a:r>
            <a:r>
              <a:rPr lang="en-US" b="1" dirty="0"/>
              <a:t>feedforward</a:t>
            </a:r>
            <a:r>
              <a:rPr lang="en-US" dirty="0"/>
              <a:t> can reduce </a:t>
            </a:r>
            <a:r>
              <a:rPr lang="en-US" b="1" dirty="0"/>
              <a:t>temporal</a:t>
            </a:r>
            <a:r>
              <a:rPr lang="en-US" dirty="0"/>
              <a:t> overhead</a:t>
            </a:r>
            <a:endParaRPr dirty="0"/>
          </a:p>
        </p:txBody>
      </p:sp>
      <p:sp>
        <p:nvSpPr>
          <p:cNvPr id="110" name="Rounded Rectangle">
            <a:extLst>
              <a:ext uri="{FF2B5EF4-FFF2-40B4-BE49-F238E27FC236}">
                <a16:creationId xmlns:a16="http://schemas.microsoft.com/office/drawing/2014/main" id="{BCBF877F-ACE8-9C87-26B4-DB08F2749AD0}"/>
              </a:ext>
            </a:extLst>
          </p:cNvPr>
          <p:cNvSpPr/>
          <p:nvPr/>
        </p:nvSpPr>
        <p:spPr>
          <a:xfrm>
            <a:off x="590559" y="4716876"/>
            <a:ext cx="23220544" cy="8084724"/>
          </a:xfrm>
          <a:prstGeom prst="roundRect">
            <a:avLst>
              <a:gd name="adj" fmla="val 11209"/>
            </a:avLst>
          </a:prstGeom>
          <a:ln w="63500">
            <a:solidFill>
              <a:srgbClr val="5E5E5E"/>
            </a:solidFill>
            <a:prstDash val="sysDot"/>
            <a:miter lim="400000"/>
          </a:ln>
        </p:spPr>
        <p:txBody>
          <a:bodyPr lIns="0" tIns="0" rIns="0" bIns="0" anchor="ctr"/>
          <a:lstStyle/>
          <a:p>
            <a:pPr algn="ctr">
              <a:spcBef>
                <a:spcPts val="0"/>
              </a:spcBef>
              <a:defRPr sz="3200">
                <a:solidFill>
                  <a:srgbClr val="FFFFFF"/>
                </a:solidFill>
                <a:latin typeface="+mn-lt"/>
                <a:ea typeface="+mn-ea"/>
                <a:cs typeface="+mn-cs"/>
                <a:sym typeface="IBM Plex Sans Medm"/>
              </a:defRPr>
            </a:pPr>
            <a:endParaRPr/>
          </a:p>
        </p:txBody>
      </p:sp>
      <p:grpSp>
        <p:nvGrpSpPr>
          <p:cNvPr id="111" name="Group">
            <a:extLst>
              <a:ext uri="{FF2B5EF4-FFF2-40B4-BE49-F238E27FC236}">
                <a16:creationId xmlns:a16="http://schemas.microsoft.com/office/drawing/2014/main" id="{B3ACBB47-C4F7-2469-D65F-990B09991EED}"/>
              </a:ext>
            </a:extLst>
          </p:cNvPr>
          <p:cNvGrpSpPr/>
          <p:nvPr/>
        </p:nvGrpSpPr>
        <p:grpSpPr>
          <a:xfrm>
            <a:off x="1360389" y="5513039"/>
            <a:ext cx="5756733" cy="7106717"/>
            <a:chOff x="0" y="-2"/>
            <a:chExt cx="5756731" cy="7106715"/>
          </a:xfrm>
        </p:grpSpPr>
        <p:grpSp>
          <p:nvGrpSpPr>
            <p:cNvPr id="112" name="Group">
              <a:extLst>
                <a:ext uri="{FF2B5EF4-FFF2-40B4-BE49-F238E27FC236}">
                  <a16:creationId xmlns:a16="http://schemas.microsoft.com/office/drawing/2014/main" id="{B7858B80-AE22-E37B-E21D-6C7341E67FAE}"/>
                </a:ext>
              </a:extLst>
            </p:cNvPr>
            <p:cNvGrpSpPr/>
            <p:nvPr/>
          </p:nvGrpSpPr>
          <p:grpSpPr>
            <a:xfrm>
              <a:off x="0" y="33156"/>
              <a:ext cx="5756731" cy="7022798"/>
              <a:chOff x="0" y="0"/>
              <a:chExt cx="5756730" cy="7022796"/>
            </a:xfrm>
          </p:grpSpPr>
          <p:sp>
            <p:nvSpPr>
              <p:cNvPr id="117" name="Line">
                <a:extLst>
                  <a:ext uri="{FF2B5EF4-FFF2-40B4-BE49-F238E27FC236}">
                    <a16:creationId xmlns:a16="http://schemas.microsoft.com/office/drawing/2014/main" id="{F181D68A-9DC7-1BB2-4A81-ADA8ADF09A57}"/>
                  </a:ext>
                </a:extLst>
              </p:cNvPr>
              <p:cNvSpPr/>
              <p:nvPr/>
            </p:nvSpPr>
            <p:spPr>
              <a:xfrm>
                <a:off x="476515" y="161379"/>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8" name="Line">
                <a:extLst>
                  <a:ext uri="{FF2B5EF4-FFF2-40B4-BE49-F238E27FC236}">
                    <a16:creationId xmlns:a16="http://schemas.microsoft.com/office/drawing/2014/main" id="{C67EA613-75C1-36EF-ECAA-CB45919A6275}"/>
                  </a:ext>
                </a:extLst>
              </p:cNvPr>
              <p:cNvSpPr/>
              <p:nvPr/>
            </p:nvSpPr>
            <p:spPr>
              <a:xfrm>
                <a:off x="476515" y="607092"/>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9" name="Line">
                <a:extLst>
                  <a:ext uri="{FF2B5EF4-FFF2-40B4-BE49-F238E27FC236}">
                    <a16:creationId xmlns:a16="http://schemas.microsoft.com/office/drawing/2014/main" id="{E0AD102E-67E6-D9E9-1F9C-E7CB2166B408}"/>
                  </a:ext>
                </a:extLst>
              </p:cNvPr>
              <p:cNvSpPr/>
              <p:nvPr/>
            </p:nvSpPr>
            <p:spPr>
              <a:xfrm>
                <a:off x="476515" y="105280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0" name="Line">
                <a:extLst>
                  <a:ext uri="{FF2B5EF4-FFF2-40B4-BE49-F238E27FC236}">
                    <a16:creationId xmlns:a16="http://schemas.microsoft.com/office/drawing/2014/main" id="{ABDAF3FE-D128-12D0-AF4C-71E6C39FC354}"/>
                  </a:ext>
                </a:extLst>
              </p:cNvPr>
              <p:cNvSpPr/>
              <p:nvPr/>
            </p:nvSpPr>
            <p:spPr>
              <a:xfrm>
                <a:off x="476515" y="149851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1" name="Line">
                <a:extLst>
                  <a:ext uri="{FF2B5EF4-FFF2-40B4-BE49-F238E27FC236}">
                    <a16:creationId xmlns:a16="http://schemas.microsoft.com/office/drawing/2014/main" id="{9EC3C8B8-FE09-0C5C-E8C1-026331097748}"/>
                  </a:ext>
                </a:extLst>
              </p:cNvPr>
              <p:cNvSpPr/>
              <p:nvPr/>
            </p:nvSpPr>
            <p:spPr>
              <a:xfrm>
                <a:off x="476515" y="1944231"/>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2" name="Line">
                <a:extLst>
                  <a:ext uri="{FF2B5EF4-FFF2-40B4-BE49-F238E27FC236}">
                    <a16:creationId xmlns:a16="http://schemas.microsoft.com/office/drawing/2014/main" id="{0254E170-688E-4D1A-C40D-AAB48A5EB598}"/>
                  </a:ext>
                </a:extLst>
              </p:cNvPr>
              <p:cNvSpPr/>
              <p:nvPr/>
            </p:nvSpPr>
            <p:spPr>
              <a:xfrm>
                <a:off x="476515" y="238994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3" name="Line">
                <a:extLst>
                  <a:ext uri="{FF2B5EF4-FFF2-40B4-BE49-F238E27FC236}">
                    <a16:creationId xmlns:a16="http://schemas.microsoft.com/office/drawing/2014/main" id="{64ABFBC3-ABD8-416A-6CCB-BBDC8B65EA8E}"/>
                  </a:ext>
                </a:extLst>
              </p:cNvPr>
              <p:cNvSpPr/>
              <p:nvPr/>
            </p:nvSpPr>
            <p:spPr>
              <a:xfrm>
                <a:off x="476515" y="283565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4" name="Line">
                <a:extLst>
                  <a:ext uri="{FF2B5EF4-FFF2-40B4-BE49-F238E27FC236}">
                    <a16:creationId xmlns:a16="http://schemas.microsoft.com/office/drawing/2014/main" id="{D8B81D3D-3B18-0E9C-581B-EEE691B24CD1}"/>
                  </a:ext>
                </a:extLst>
              </p:cNvPr>
              <p:cNvSpPr/>
              <p:nvPr/>
            </p:nvSpPr>
            <p:spPr>
              <a:xfrm>
                <a:off x="476515" y="3281370"/>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5" name="Line">
                <a:extLst>
                  <a:ext uri="{FF2B5EF4-FFF2-40B4-BE49-F238E27FC236}">
                    <a16:creationId xmlns:a16="http://schemas.microsoft.com/office/drawing/2014/main" id="{BD33D7F7-79F2-A21F-0D7F-FB9EE78E94B0}"/>
                  </a:ext>
                </a:extLst>
              </p:cNvPr>
              <p:cNvSpPr/>
              <p:nvPr/>
            </p:nvSpPr>
            <p:spPr>
              <a:xfrm>
                <a:off x="476515" y="3727083"/>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6" name="Line">
                <a:extLst>
                  <a:ext uri="{FF2B5EF4-FFF2-40B4-BE49-F238E27FC236}">
                    <a16:creationId xmlns:a16="http://schemas.microsoft.com/office/drawing/2014/main" id="{A10CE4DB-23C7-75D3-804E-FD340BF54914}"/>
                  </a:ext>
                </a:extLst>
              </p:cNvPr>
              <p:cNvSpPr/>
              <p:nvPr/>
            </p:nvSpPr>
            <p:spPr>
              <a:xfrm>
                <a:off x="476515" y="417279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7" name="Line">
                <a:extLst>
                  <a:ext uri="{FF2B5EF4-FFF2-40B4-BE49-F238E27FC236}">
                    <a16:creationId xmlns:a16="http://schemas.microsoft.com/office/drawing/2014/main" id="{56CF102A-BDA9-BF24-14D9-6D3128366455}"/>
                  </a:ext>
                </a:extLst>
              </p:cNvPr>
              <p:cNvSpPr/>
              <p:nvPr/>
            </p:nvSpPr>
            <p:spPr>
              <a:xfrm>
                <a:off x="476515" y="4618508"/>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8" name="Line">
                <a:extLst>
                  <a:ext uri="{FF2B5EF4-FFF2-40B4-BE49-F238E27FC236}">
                    <a16:creationId xmlns:a16="http://schemas.microsoft.com/office/drawing/2014/main" id="{D25878F2-C71B-CD1D-B73C-64989DCDE46C}"/>
                  </a:ext>
                </a:extLst>
              </p:cNvPr>
              <p:cNvSpPr/>
              <p:nvPr/>
            </p:nvSpPr>
            <p:spPr>
              <a:xfrm>
                <a:off x="476515" y="5064222"/>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9" name="Line">
                <a:extLst>
                  <a:ext uri="{FF2B5EF4-FFF2-40B4-BE49-F238E27FC236}">
                    <a16:creationId xmlns:a16="http://schemas.microsoft.com/office/drawing/2014/main" id="{DA0D2409-2360-77A2-0EBD-D97A8146A5A8}"/>
                  </a:ext>
                </a:extLst>
              </p:cNvPr>
              <p:cNvSpPr/>
              <p:nvPr/>
            </p:nvSpPr>
            <p:spPr>
              <a:xfrm>
                <a:off x="476515" y="550993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0" name="Line">
                <a:extLst>
                  <a:ext uri="{FF2B5EF4-FFF2-40B4-BE49-F238E27FC236}">
                    <a16:creationId xmlns:a16="http://schemas.microsoft.com/office/drawing/2014/main" id="{0609DB7D-9246-759B-C971-3B20EF805BD3}"/>
                  </a:ext>
                </a:extLst>
              </p:cNvPr>
              <p:cNvSpPr/>
              <p:nvPr/>
            </p:nvSpPr>
            <p:spPr>
              <a:xfrm>
                <a:off x="476515" y="5955648"/>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1" name="Line">
                <a:extLst>
                  <a:ext uri="{FF2B5EF4-FFF2-40B4-BE49-F238E27FC236}">
                    <a16:creationId xmlns:a16="http://schemas.microsoft.com/office/drawing/2014/main" id="{E46F9F87-2F96-BC96-4A01-68BB32377DBA}"/>
                  </a:ext>
                </a:extLst>
              </p:cNvPr>
              <p:cNvSpPr/>
              <p:nvPr/>
            </p:nvSpPr>
            <p:spPr>
              <a:xfrm>
                <a:off x="476515" y="6401361"/>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2" name="Line">
                <a:extLst>
                  <a:ext uri="{FF2B5EF4-FFF2-40B4-BE49-F238E27FC236}">
                    <a16:creationId xmlns:a16="http://schemas.microsoft.com/office/drawing/2014/main" id="{588E09CB-C709-AA65-C067-BCA156BA0D7E}"/>
                  </a:ext>
                </a:extLst>
              </p:cNvPr>
              <p:cNvSpPr/>
              <p:nvPr/>
            </p:nvSpPr>
            <p:spPr>
              <a:xfrm>
                <a:off x="476515" y="6847075"/>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grpSp>
            <p:nvGrpSpPr>
              <p:cNvPr id="133" name="Group">
                <a:extLst>
                  <a:ext uri="{FF2B5EF4-FFF2-40B4-BE49-F238E27FC236}">
                    <a16:creationId xmlns:a16="http://schemas.microsoft.com/office/drawing/2014/main" id="{FB71E477-8942-AB50-AEB0-8A48DA5FB6E8}"/>
                  </a:ext>
                </a:extLst>
              </p:cNvPr>
              <p:cNvGrpSpPr/>
              <p:nvPr/>
            </p:nvGrpSpPr>
            <p:grpSpPr>
              <a:xfrm>
                <a:off x="1496446" y="43360"/>
                <a:ext cx="3925013" cy="3739764"/>
                <a:chOff x="0" y="0"/>
                <a:chExt cx="3925012" cy="3739762"/>
              </a:xfrm>
            </p:grpSpPr>
            <p:grpSp>
              <p:nvGrpSpPr>
                <p:cNvPr id="190" name="Group">
                  <a:extLst>
                    <a:ext uri="{FF2B5EF4-FFF2-40B4-BE49-F238E27FC236}">
                      <a16:creationId xmlns:a16="http://schemas.microsoft.com/office/drawing/2014/main" id="{65E41D4D-CA67-6BC2-55A2-FCBE9104D9E7}"/>
                    </a:ext>
                  </a:extLst>
                </p:cNvPr>
                <p:cNvGrpSpPr/>
                <p:nvPr/>
              </p:nvGrpSpPr>
              <p:grpSpPr>
                <a:xfrm>
                  <a:off x="0" y="3119672"/>
                  <a:ext cx="224898" cy="620091"/>
                  <a:chOff x="0" y="0"/>
                  <a:chExt cx="224897" cy="620090"/>
                </a:xfrm>
              </p:grpSpPr>
              <p:sp>
                <p:nvSpPr>
                  <p:cNvPr id="226" name="Circle">
                    <a:extLst>
                      <a:ext uri="{FF2B5EF4-FFF2-40B4-BE49-F238E27FC236}">
                        <a16:creationId xmlns:a16="http://schemas.microsoft.com/office/drawing/2014/main" id="{33E05CCE-1CBE-83DC-7091-2C13D0B26AA3}"/>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7" name="Line">
                    <a:extLst>
                      <a:ext uri="{FF2B5EF4-FFF2-40B4-BE49-F238E27FC236}">
                        <a16:creationId xmlns:a16="http://schemas.microsoft.com/office/drawing/2014/main" id="{E9004C0E-9DCF-385F-E614-4143F6B8D20B}"/>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28" name="Line">
                    <a:extLst>
                      <a:ext uri="{FF2B5EF4-FFF2-40B4-BE49-F238E27FC236}">
                        <a16:creationId xmlns:a16="http://schemas.microsoft.com/office/drawing/2014/main" id="{C9481582-AB38-3301-E10C-463E036172F2}"/>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29" name="Circle">
                    <a:extLst>
                      <a:ext uri="{FF2B5EF4-FFF2-40B4-BE49-F238E27FC236}">
                        <a16:creationId xmlns:a16="http://schemas.microsoft.com/office/drawing/2014/main" id="{39930FDB-E631-6304-53F5-A8ED49168617}"/>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91" name="Group">
                  <a:extLst>
                    <a:ext uri="{FF2B5EF4-FFF2-40B4-BE49-F238E27FC236}">
                      <a16:creationId xmlns:a16="http://schemas.microsoft.com/office/drawing/2014/main" id="{4CAB5CB9-EAF8-1CF8-723C-9804E93477D3}"/>
                    </a:ext>
                  </a:extLst>
                </p:cNvPr>
                <p:cNvGrpSpPr/>
                <p:nvPr/>
              </p:nvGrpSpPr>
              <p:grpSpPr>
                <a:xfrm>
                  <a:off x="528587" y="2675363"/>
                  <a:ext cx="224898" cy="620091"/>
                  <a:chOff x="0" y="0"/>
                  <a:chExt cx="224897" cy="620090"/>
                </a:xfrm>
              </p:grpSpPr>
              <p:sp>
                <p:nvSpPr>
                  <p:cNvPr id="222" name="Circle">
                    <a:extLst>
                      <a:ext uri="{FF2B5EF4-FFF2-40B4-BE49-F238E27FC236}">
                        <a16:creationId xmlns:a16="http://schemas.microsoft.com/office/drawing/2014/main" id="{D7238305-56F7-F007-6125-46C523747CD4}"/>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3" name="Line">
                    <a:extLst>
                      <a:ext uri="{FF2B5EF4-FFF2-40B4-BE49-F238E27FC236}">
                        <a16:creationId xmlns:a16="http://schemas.microsoft.com/office/drawing/2014/main" id="{3351E5AF-07CD-00BD-831A-424F11B49F9E}"/>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24" name="Line">
                    <a:extLst>
                      <a:ext uri="{FF2B5EF4-FFF2-40B4-BE49-F238E27FC236}">
                        <a16:creationId xmlns:a16="http://schemas.microsoft.com/office/drawing/2014/main" id="{35AAFCB9-B569-559F-FA17-3ADD111CA435}"/>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25" name="Circle">
                    <a:extLst>
                      <a:ext uri="{FF2B5EF4-FFF2-40B4-BE49-F238E27FC236}">
                        <a16:creationId xmlns:a16="http://schemas.microsoft.com/office/drawing/2014/main" id="{7E631379-CA5E-A8A4-584C-EB43407C670A}"/>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92" name="Group">
                  <a:extLst>
                    <a:ext uri="{FF2B5EF4-FFF2-40B4-BE49-F238E27FC236}">
                      <a16:creationId xmlns:a16="http://schemas.microsoft.com/office/drawing/2014/main" id="{E3F5E9B7-A0C3-C9CF-DB00-B56B56874BB3}"/>
                    </a:ext>
                  </a:extLst>
                </p:cNvPr>
                <p:cNvGrpSpPr/>
                <p:nvPr/>
              </p:nvGrpSpPr>
              <p:grpSpPr>
                <a:xfrm>
                  <a:off x="1057175" y="2224045"/>
                  <a:ext cx="224898" cy="620091"/>
                  <a:chOff x="0" y="0"/>
                  <a:chExt cx="224897" cy="620090"/>
                </a:xfrm>
              </p:grpSpPr>
              <p:sp>
                <p:nvSpPr>
                  <p:cNvPr id="218" name="Circle">
                    <a:extLst>
                      <a:ext uri="{FF2B5EF4-FFF2-40B4-BE49-F238E27FC236}">
                        <a16:creationId xmlns:a16="http://schemas.microsoft.com/office/drawing/2014/main" id="{CF625E6E-D636-39FC-91F1-99F1B5E59BD3}"/>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9" name="Line">
                    <a:extLst>
                      <a:ext uri="{FF2B5EF4-FFF2-40B4-BE49-F238E27FC236}">
                        <a16:creationId xmlns:a16="http://schemas.microsoft.com/office/drawing/2014/main" id="{F9FBED7E-2871-DD7A-8CE5-210DD94D8816}"/>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20" name="Line">
                    <a:extLst>
                      <a:ext uri="{FF2B5EF4-FFF2-40B4-BE49-F238E27FC236}">
                        <a16:creationId xmlns:a16="http://schemas.microsoft.com/office/drawing/2014/main" id="{F6EECE06-CBD9-CC98-5811-CB547B2963C7}"/>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21" name="Circle">
                    <a:extLst>
                      <a:ext uri="{FF2B5EF4-FFF2-40B4-BE49-F238E27FC236}">
                        <a16:creationId xmlns:a16="http://schemas.microsoft.com/office/drawing/2014/main" id="{9FB0B635-6EDB-AD07-F075-2758B453F159}"/>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93" name="Group">
                  <a:extLst>
                    <a:ext uri="{FF2B5EF4-FFF2-40B4-BE49-F238E27FC236}">
                      <a16:creationId xmlns:a16="http://schemas.microsoft.com/office/drawing/2014/main" id="{D11813F3-D73E-F695-83E3-E1A8947B0CF0}"/>
                    </a:ext>
                  </a:extLst>
                </p:cNvPr>
                <p:cNvGrpSpPr/>
                <p:nvPr/>
              </p:nvGrpSpPr>
              <p:grpSpPr>
                <a:xfrm>
                  <a:off x="1585763" y="1785317"/>
                  <a:ext cx="224898" cy="620092"/>
                  <a:chOff x="0" y="0"/>
                  <a:chExt cx="224897" cy="620090"/>
                </a:xfrm>
              </p:grpSpPr>
              <p:sp>
                <p:nvSpPr>
                  <p:cNvPr id="214" name="Circle">
                    <a:extLst>
                      <a:ext uri="{FF2B5EF4-FFF2-40B4-BE49-F238E27FC236}">
                        <a16:creationId xmlns:a16="http://schemas.microsoft.com/office/drawing/2014/main" id="{7C963281-242E-0283-9E4F-79B7C463F8F3}"/>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5" name="Line">
                    <a:extLst>
                      <a:ext uri="{FF2B5EF4-FFF2-40B4-BE49-F238E27FC236}">
                        <a16:creationId xmlns:a16="http://schemas.microsoft.com/office/drawing/2014/main" id="{F50A28F3-2010-99D9-B8E2-9FD0B03B26A5}"/>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16" name="Line">
                    <a:extLst>
                      <a:ext uri="{FF2B5EF4-FFF2-40B4-BE49-F238E27FC236}">
                        <a16:creationId xmlns:a16="http://schemas.microsoft.com/office/drawing/2014/main" id="{60C98E4E-A264-FC96-EDF8-452A44B423C7}"/>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17" name="Circle">
                    <a:extLst>
                      <a:ext uri="{FF2B5EF4-FFF2-40B4-BE49-F238E27FC236}">
                        <a16:creationId xmlns:a16="http://schemas.microsoft.com/office/drawing/2014/main" id="{F4F5C156-F92F-E70E-7471-8CFA2E62B304}"/>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94" name="Group">
                  <a:extLst>
                    <a:ext uri="{FF2B5EF4-FFF2-40B4-BE49-F238E27FC236}">
                      <a16:creationId xmlns:a16="http://schemas.microsoft.com/office/drawing/2014/main" id="{533366DA-6A85-A771-3411-2ED4B41513E2}"/>
                    </a:ext>
                  </a:extLst>
                </p:cNvPr>
                <p:cNvGrpSpPr/>
                <p:nvPr/>
              </p:nvGrpSpPr>
              <p:grpSpPr>
                <a:xfrm>
                  <a:off x="2114352" y="1335033"/>
                  <a:ext cx="224898" cy="620091"/>
                  <a:chOff x="0" y="0"/>
                  <a:chExt cx="224897" cy="620090"/>
                </a:xfrm>
              </p:grpSpPr>
              <p:sp>
                <p:nvSpPr>
                  <p:cNvPr id="210" name="Circle">
                    <a:extLst>
                      <a:ext uri="{FF2B5EF4-FFF2-40B4-BE49-F238E27FC236}">
                        <a16:creationId xmlns:a16="http://schemas.microsoft.com/office/drawing/2014/main" id="{6FA70893-2C2A-54D9-DB88-076EC3A36378}"/>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1" name="Line">
                    <a:extLst>
                      <a:ext uri="{FF2B5EF4-FFF2-40B4-BE49-F238E27FC236}">
                        <a16:creationId xmlns:a16="http://schemas.microsoft.com/office/drawing/2014/main" id="{8212B6CF-1E20-4438-AD46-A190AC92E17E}"/>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12" name="Line">
                    <a:extLst>
                      <a:ext uri="{FF2B5EF4-FFF2-40B4-BE49-F238E27FC236}">
                        <a16:creationId xmlns:a16="http://schemas.microsoft.com/office/drawing/2014/main" id="{5E61457A-03EE-0FB5-19DB-284941B9F4F5}"/>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13" name="Circle">
                    <a:extLst>
                      <a:ext uri="{FF2B5EF4-FFF2-40B4-BE49-F238E27FC236}">
                        <a16:creationId xmlns:a16="http://schemas.microsoft.com/office/drawing/2014/main" id="{3558EF20-51F4-43E4-1656-E013CA5081E8}"/>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95" name="Group">
                  <a:extLst>
                    <a:ext uri="{FF2B5EF4-FFF2-40B4-BE49-F238E27FC236}">
                      <a16:creationId xmlns:a16="http://schemas.microsoft.com/office/drawing/2014/main" id="{BEB130D0-BEEB-BC70-DAC1-3D1F2A80EF36}"/>
                    </a:ext>
                  </a:extLst>
                </p:cNvPr>
                <p:cNvGrpSpPr/>
                <p:nvPr/>
              </p:nvGrpSpPr>
              <p:grpSpPr>
                <a:xfrm>
                  <a:off x="2642938" y="897721"/>
                  <a:ext cx="224899" cy="620091"/>
                  <a:chOff x="0" y="0"/>
                  <a:chExt cx="224897" cy="620090"/>
                </a:xfrm>
              </p:grpSpPr>
              <p:sp>
                <p:nvSpPr>
                  <p:cNvPr id="206" name="Circle">
                    <a:extLst>
                      <a:ext uri="{FF2B5EF4-FFF2-40B4-BE49-F238E27FC236}">
                        <a16:creationId xmlns:a16="http://schemas.microsoft.com/office/drawing/2014/main" id="{0E34E893-5C95-E5A1-C2E0-0A552DAB5CD5}"/>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7" name="Line">
                    <a:extLst>
                      <a:ext uri="{FF2B5EF4-FFF2-40B4-BE49-F238E27FC236}">
                        <a16:creationId xmlns:a16="http://schemas.microsoft.com/office/drawing/2014/main" id="{B348A3C3-9AB1-163E-BFB1-D8B141CF84DE}"/>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08" name="Line">
                    <a:extLst>
                      <a:ext uri="{FF2B5EF4-FFF2-40B4-BE49-F238E27FC236}">
                        <a16:creationId xmlns:a16="http://schemas.microsoft.com/office/drawing/2014/main" id="{874B3CFD-6213-74C7-B930-FDB3F1E270B1}"/>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09" name="Circle">
                    <a:extLst>
                      <a:ext uri="{FF2B5EF4-FFF2-40B4-BE49-F238E27FC236}">
                        <a16:creationId xmlns:a16="http://schemas.microsoft.com/office/drawing/2014/main" id="{30856DB3-E10D-B321-5278-81DB66C4C87F}"/>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96" name="Group">
                  <a:extLst>
                    <a:ext uri="{FF2B5EF4-FFF2-40B4-BE49-F238E27FC236}">
                      <a16:creationId xmlns:a16="http://schemas.microsoft.com/office/drawing/2014/main" id="{8C84B26D-218A-6CBB-D870-22A35FB56C56}"/>
                    </a:ext>
                  </a:extLst>
                </p:cNvPr>
                <p:cNvGrpSpPr/>
                <p:nvPr/>
              </p:nvGrpSpPr>
              <p:grpSpPr>
                <a:xfrm>
                  <a:off x="3171527" y="445713"/>
                  <a:ext cx="224898" cy="620091"/>
                  <a:chOff x="0" y="0"/>
                  <a:chExt cx="224897" cy="620090"/>
                </a:xfrm>
              </p:grpSpPr>
              <p:sp>
                <p:nvSpPr>
                  <p:cNvPr id="202" name="Circle">
                    <a:extLst>
                      <a:ext uri="{FF2B5EF4-FFF2-40B4-BE49-F238E27FC236}">
                        <a16:creationId xmlns:a16="http://schemas.microsoft.com/office/drawing/2014/main" id="{C7B6425B-91AF-B671-A501-CFA708ACE982}"/>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3" name="Line">
                    <a:extLst>
                      <a:ext uri="{FF2B5EF4-FFF2-40B4-BE49-F238E27FC236}">
                        <a16:creationId xmlns:a16="http://schemas.microsoft.com/office/drawing/2014/main" id="{BF097A7F-C1AD-FC7A-C199-34DBFDCAA47D}"/>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04" name="Line">
                    <a:extLst>
                      <a:ext uri="{FF2B5EF4-FFF2-40B4-BE49-F238E27FC236}">
                        <a16:creationId xmlns:a16="http://schemas.microsoft.com/office/drawing/2014/main" id="{FA2C4707-05FA-44F9-1267-7E6E16F8A587}"/>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05" name="Circle">
                    <a:extLst>
                      <a:ext uri="{FF2B5EF4-FFF2-40B4-BE49-F238E27FC236}">
                        <a16:creationId xmlns:a16="http://schemas.microsoft.com/office/drawing/2014/main" id="{F5E216C9-56C9-5AC8-5410-EC6B773F8997}"/>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97" name="Group">
                  <a:extLst>
                    <a:ext uri="{FF2B5EF4-FFF2-40B4-BE49-F238E27FC236}">
                      <a16:creationId xmlns:a16="http://schemas.microsoft.com/office/drawing/2014/main" id="{96F14509-5CDD-2CE2-FEEC-F6C7D517A430}"/>
                    </a:ext>
                  </a:extLst>
                </p:cNvPr>
                <p:cNvGrpSpPr/>
                <p:nvPr/>
              </p:nvGrpSpPr>
              <p:grpSpPr>
                <a:xfrm>
                  <a:off x="3700114" y="-1"/>
                  <a:ext cx="224899" cy="620092"/>
                  <a:chOff x="0" y="0"/>
                  <a:chExt cx="224897" cy="620090"/>
                </a:xfrm>
              </p:grpSpPr>
              <p:sp>
                <p:nvSpPr>
                  <p:cNvPr id="198" name="Circle">
                    <a:extLst>
                      <a:ext uri="{FF2B5EF4-FFF2-40B4-BE49-F238E27FC236}">
                        <a16:creationId xmlns:a16="http://schemas.microsoft.com/office/drawing/2014/main" id="{AA9998B0-24B5-C5EB-0F66-7228A69F46F1}"/>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9" name="Line">
                    <a:extLst>
                      <a:ext uri="{FF2B5EF4-FFF2-40B4-BE49-F238E27FC236}">
                        <a16:creationId xmlns:a16="http://schemas.microsoft.com/office/drawing/2014/main" id="{8C9A248E-E1F9-B323-EA26-89BF9DE94056}"/>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00" name="Line">
                    <a:extLst>
                      <a:ext uri="{FF2B5EF4-FFF2-40B4-BE49-F238E27FC236}">
                        <a16:creationId xmlns:a16="http://schemas.microsoft.com/office/drawing/2014/main" id="{043EA13D-D974-E70C-6BD5-B04342B4236A}"/>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01" name="Circle">
                    <a:extLst>
                      <a:ext uri="{FF2B5EF4-FFF2-40B4-BE49-F238E27FC236}">
                        <a16:creationId xmlns:a16="http://schemas.microsoft.com/office/drawing/2014/main" id="{B0191B29-0637-2954-94C7-6E7F37A5FEF3}"/>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134" name="Group">
                <a:extLst>
                  <a:ext uri="{FF2B5EF4-FFF2-40B4-BE49-F238E27FC236}">
                    <a16:creationId xmlns:a16="http://schemas.microsoft.com/office/drawing/2014/main" id="{943D0744-3CF3-AA6B-9B4D-5051A3A390C7}"/>
                  </a:ext>
                </a:extLst>
              </p:cNvPr>
              <p:cNvGrpSpPr/>
              <p:nvPr/>
            </p:nvGrpSpPr>
            <p:grpSpPr>
              <a:xfrm>
                <a:off x="758280" y="3511938"/>
                <a:ext cx="430292" cy="430291"/>
                <a:chOff x="0" y="0"/>
                <a:chExt cx="430290" cy="430290"/>
              </a:xfrm>
            </p:grpSpPr>
            <p:sp>
              <p:nvSpPr>
                <p:cNvPr id="188" name="Rounded Rectangle">
                  <a:extLst>
                    <a:ext uri="{FF2B5EF4-FFF2-40B4-BE49-F238E27FC236}">
                      <a16:creationId xmlns:a16="http://schemas.microsoft.com/office/drawing/2014/main" id="{04E92348-1A15-DC5D-3636-661B786CFA24}"/>
                    </a:ext>
                  </a:extLst>
                </p:cNvPr>
                <p:cNvSpPr/>
                <p:nvPr/>
              </p:nvSpPr>
              <p:spPr>
                <a:xfrm>
                  <a:off x="0" y="0"/>
                  <a:ext cx="430291" cy="430291"/>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189" name="Image" descr="Image">
                  <a:extLst>
                    <a:ext uri="{FF2B5EF4-FFF2-40B4-BE49-F238E27FC236}">
                      <a16:creationId xmlns:a16="http://schemas.microsoft.com/office/drawing/2014/main" id="{0D743783-65A3-C191-A4EE-6B708A1909DA}"/>
                    </a:ext>
                  </a:extLst>
                </p:cNvPr>
                <p:cNvPicPr>
                  <a:picLocks noChangeAspect="1"/>
                </p:cNvPicPr>
                <p:nvPr/>
              </p:nvPicPr>
              <p:blipFill>
                <a:blip r:embed="rId7"/>
                <a:stretch>
                  <a:fillRect/>
                </a:stretch>
              </p:blipFill>
              <p:spPr>
                <a:xfrm>
                  <a:off x="68100" y="91317"/>
                  <a:ext cx="294089" cy="247655"/>
                </a:xfrm>
                <a:prstGeom prst="rect">
                  <a:avLst/>
                </a:prstGeom>
                <a:ln w="12700" cap="flat">
                  <a:noFill/>
                  <a:miter lim="400000"/>
                </a:ln>
                <a:effectLst/>
              </p:spPr>
            </p:pic>
          </p:grpSp>
          <p:grpSp>
            <p:nvGrpSpPr>
              <p:cNvPr id="135" name="Group">
                <a:extLst>
                  <a:ext uri="{FF2B5EF4-FFF2-40B4-BE49-F238E27FC236}">
                    <a16:creationId xmlns:a16="http://schemas.microsoft.com/office/drawing/2014/main" id="{C53A83A7-33A7-59C7-1C42-BFB593A81F59}"/>
                  </a:ext>
                </a:extLst>
              </p:cNvPr>
              <p:cNvGrpSpPr/>
              <p:nvPr/>
            </p:nvGrpSpPr>
            <p:grpSpPr>
              <a:xfrm rot="10800000" flipH="1">
                <a:off x="2025033" y="3669443"/>
                <a:ext cx="3396426" cy="3294050"/>
                <a:chOff x="0" y="0"/>
                <a:chExt cx="3396424" cy="3294049"/>
              </a:xfrm>
            </p:grpSpPr>
            <p:grpSp>
              <p:nvGrpSpPr>
                <p:cNvPr id="153" name="Group">
                  <a:extLst>
                    <a:ext uri="{FF2B5EF4-FFF2-40B4-BE49-F238E27FC236}">
                      <a16:creationId xmlns:a16="http://schemas.microsoft.com/office/drawing/2014/main" id="{81011A75-B981-8B82-D3F5-5A7B0EEBF232}"/>
                    </a:ext>
                  </a:extLst>
                </p:cNvPr>
                <p:cNvGrpSpPr/>
                <p:nvPr/>
              </p:nvGrpSpPr>
              <p:grpSpPr>
                <a:xfrm>
                  <a:off x="0" y="2673959"/>
                  <a:ext cx="224898" cy="620091"/>
                  <a:chOff x="0" y="0"/>
                  <a:chExt cx="224897" cy="620090"/>
                </a:xfrm>
              </p:grpSpPr>
              <p:sp>
                <p:nvSpPr>
                  <p:cNvPr id="184" name="Circle">
                    <a:extLst>
                      <a:ext uri="{FF2B5EF4-FFF2-40B4-BE49-F238E27FC236}">
                        <a16:creationId xmlns:a16="http://schemas.microsoft.com/office/drawing/2014/main" id="{2EC08FCD-D432-1F04-98F6-1CAD2B491D5B}"/>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5" name="Line">
                    <a:extLst>
                      <a:ext uri="{FF2B5EF4-FFF2-40B4-BE49-F238E27FC236}">
                        <a16:creationId xmlns:a16="http://schemas.microsoft.com/office/drawing/2014/main" id="{7A34663A-BD90-AB4F-27C1-9D624607E788}"/>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86" name="Line">
                    <a:extLst>
                      <a:ext uri="{FF2B5EF4-FFF2-40B4-BE49-F238E27FC236}">
                        <a16:creationId xmlns:a16="http://schemas.microsoft.com/office/drawing/2014/main" id="{20A7CA65-03CE-93B4-4320-96FFDD3C6751}"/>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87" name="Circle">
                    <a:extLst>
                      <a:ext uri="{FF2B5EF4-FFF2-40B4-BE49-F238E27FC236}">
                        <a16:creationId xmlns:a16="http://schemas.microsoft.com/office/drawing/2014/main" id="{928AC444-8519-1DCB-B663-E8AFCFE433B7}"/>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54" name="Group">
                  <a:extLst>
                    <a:ext uri="{FF2B5EF4-FFF2-40B4-BE49-F238E27FC236}">
                      <a16:creationId xmlns:a16="http://schemas.microsoft.com/office/drawing/2014/main" id="{A8ED1506-2DAD-31BA-6213-2440F682A6A3}"/>
                    </a:ext>
                  </a:extLst>
                </p:cNvPr>
                <p:cNvGrpSpPr/>
                <p:nvPr/>
              </p:nvGrpSpPr>
              <p:grpSpPr>
                <a:xfrm>
                  <a:off x="528587" y="2229650"/>
                  <a:ext cx="224899" cy="620091"/>
                  <a:chOff x="0" y="0"/>
                  <a:chExt cx="224897" cy="620090"/>
                </a:xfrm>
              </p:grpSpPr>
              <p:sp>
                <p:nvSpPr>
                  <p:cNvPr id="180" name="Circle">
                    <a:extLst>
                      <a:ext uri="{FF2B5EF4-FFF2-40B4-BE49-F238E27FC236}">
                        <a16:creationId xmlns:a16="http://schemas.microsoft.com/office/drawing/2014/main" id="{B54B1098-9E8E-A62F-D2E4-A925830F6EB7}"/>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1" name="Line">
                    <a:extLst>
                      <a:ext uri="{FF2B5EF4-FFF2-40B4-BE49-F238E27FC236}">
                        <a16:creationId xmlns:a16="http://schemas.microsoft.com/office/drawing/2014/main" id="{BE016706-2F7F-76FC-7013-A7A6FAC6E3D1}"/>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82" name="Line">
                    <a:extLst>
                      <a:ext uri="{FF2B5EF4-FFF2-40B4-BE49-F238E27FC236}">
                        <a16:creationId xmlns:a16="http://schemas.microsoft.com/office/drawing/2014/main" id="{5E395051-9A36-401E-A5DF-67769943D766}"/>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83" name="Circle">
                    <a:extLst>
                      <a:ext uri="{FF2B5EF4-FFF2-40B4-BE49-F238E27FC236}">
                        <a16:creationId xmlns:a16="http://schemas.microsoft.com/office/drawing/2014/main" id="{DA75469C-16AB-2283-FCEB-59918775BB71}"/>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55" name="Group">
                  <a:extLst>
                    <a:ext uri="{FF2B5EF4-FFF2-40B4-BE49-F238E27FC236}">
                      <a16:creationId xmlns:a16="http://schemas.microsoft.com/office/drawing/2014/main" id="{21AEC500-1A04-16CD-D4CF-CFA64D4F9FC2}"/>
                    </a:ext>
                  </a:extLst>
                </p:cNvPr>
                <p:cNvGrpSpPr/>
                <p:nvPr/>
              </p:nvGrpSpPr>
              <p:grpSpPr>
                <a:xfrm>
                  <a:off x="1057175" y="1778332"/>
                  <a:ext cx="224898" cy="620091"/>
                  <a:chOff x="0" y="0"/>
                  <a:chExt cx="224897" cy="620090"/>
                </a:xfrm>
              </p:grpSpPr>
              <p:sp>
                <p:nvSpPr>
                  <p:cNvPr id="176" name="Circle">
                    <a:extLst>
                      <a:ext uri="{FF2B5EF4-FFF2-40B4-BE49-F238E27FC236}">
                        <a16:creationId xmlns:a16="http://schemas.microsoft.com/office/drawing/2014/main" id="{4AF75728-5156-6E7A-316C-FF9D76B11A8B}"/>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77" name="Line">
                    <a:extLst>
                      <a:ext uri="{FF2B5EF4-FFF2-40B4-BE49-F238E27FC236}">
                        <a16:creationId xmlns:a16="http://schemas.microsoft.com/office/drawing/2014/main" id="{9D527EC0-9025-95A3-288F-0386FEBD8028}"/>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78" name="Line">
                    <a:extLst>
                      <a:ext uri="{FF2B5EF4-FFF2-40B4-BE49-F238E27FC236}">
                        <a16:creationId xmlns:a16="http://schemas.microsoft.com/office/drawing/2014/main" id="{00E9B65C-C961-D0F4-C49F-97178D5E744E}"/>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79" name="Circle">
                    <a:extLst>
                      <a:ext uri="{FF2B5EF4-FFF2-40B4-BE49-F238E27FC236}">
                        <a16:creationId xmlns:a16="http://schemas.microsoft.com/office/drawing/2014/main" id="{EFE48696-D00E-8788-2DA1-8770E2DCA927}"/>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56" name="Group">
                  <a:extLst>
                    <a:ext uri="{FF2B5EF4-FFF2-40B4-BE49-F238E27FC236}">
                      <a16:creationId xmlns:a16="http://schemas.microsoft.com/office/drawing/2014/main" id="{58D89C07-9061-17F8-2B48-4BA96D69B58C}"/>
                    </a:ext>
                  </a:extLst>
                </p:cNvPr>
                <p:cNvGrpSpPr/>
                <p:nvPr/>
              </p:nvGrpSpPr>
              <p:grpSpPr>
                <a:xfrm>
                  <a:off x="1585763" y="1339604"/>
                  <a:ext cx="224898" cy="620091"/>
                  <a:chOff x="0" y="0"/>
                  <a:chExt cx="224897" cy="620090"/>
                </a:xfrm>
              </p:grpSpPr>
              <p:sp>
                <p:nvSpPr>
                  <p:cNvPr id="172" name="Circle">
                    <a:extLst>
                      <a:ext uri="{FF2B5EF4-FFF2-40B4-BE49-F238E27FC236}">
                        <a16:creationId xmlns:a16="http://schemas.microsoft.com/office/drawing/2014/main" id="{B54FBD6E-FB12-4FA8-B15C-77A2336FC1D5}"/>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73" name="Line">
                    <a:extLst>
                      <a:ext uri="{FF2B5EF4-FFF2-40B4-BE49-F238E27FC236}">
                        <a16:creationId xmlns:a16="http://schemas.microsoft.com/office/drawing/2014/main" id="{9A49D7F6-47AA-989B-DE0D-A98FF02869FC}"/>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74" name="Line">
                    <a:extLst>
                      <a:ext uri="{FF2B5EF4-FFF2-40B4-BE49-F238E27FC236}">
                        <a16:creationId xmlns:a16="http://schemas.microsoft.com/office/drawing/2014/main" id="{C1FE7752-736D-E4FB-469B-F378C1348B46}"/>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75" name="Circle">
                    <a:extLst>
                      <a:ext uri="{FF2B5EF4-FFF2-40B4-BE49-F238E27FC236}">
                        <a16:creationId xmlns:a16="http://schemas.microsoft.com/office/drawing/2014/main" id="{8E0877CE-D909-087D-8764-D040818C0E75}"/>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57" name="Group">
                  <a:extLst>
                    <a:ext uri="{FF2B5EF4-FFF2-40B4-BE49-F238E27FC236}">
                      <a16:creationId xmlns:a16="http://schemas.microsoft.com/office/drawing/2014/main" id="{EC13C43A-54E9-4C83-1EF6-F6972C6A4403}"/>
                    </a:ext>
                  </a:extLst>
                </p:cNvPr>
                <p:cNvGrpSpPr/>
                <p:nvPr/>
              </p:nvGrpSpPr>
              <p:grpSpPr>
                <a:xfrm>
                  <a:off x="2114352" y="889320"/>
                  <a:ext cx="224898" cy="620091"/>
                  <a:chOff x="0" y="0"/>
                  <a:chExt cx="224897" cy="620090"/>
                </a:xfrm>
              </p:grpSpPr>
              <p:sp>
                <p:nvSpPr>
                  <p:cNvPr id="168" name="Circle">
                    <a:extLst>
                      <a:ext uri="{FF2B5EF4-FFF2-40B4-BE49-F238E27FC236}">
                        <a16:creationId xmlns:a16="http://schemas.microsoft.com/office/drawing/2014/main" id="{483817C5-D17B-33F5-D6CE-119949E925E1}"/>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9" name="Line">
                    <a:extLst>
                      <a:ext uri="{FF2B5EF4-FFF2-40B4-BE49-F238E27FC236}">
                        <a16:creationId xmlns:a16="http://schemas.microsoft.com/office/drawing/2014/main" id="{B766E38C-9A15-6E42-2933-2A9BF89F8F55}"/>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70" name="Line">
                    <a:extLst>
                      <a:ext uri="{FF2B5EF4-FFF2-40B4-BE49-F238E27FC236}">
                        <a16:creationId xmlns:a16="http://schemas.microsoft.com/office/drawing/2014/main" id="{15CEF0A6-348E-85DC-6773-B3B8A44BC5C5}"/>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71" name="Circle">
                    <a:extLst>
                      <a:ext uri="{FF2B5EF4-FFF2-40B4-BE49-F238E27FC236}">
                        <a16:creationId xmlns:a16="http://schemas.microsoft.com/office/drawing/2014/main" id="{A680821D-A698-30A8-AE32-DAAB6418B168}"/>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58" name="Group">
                  <a:extLst>
                    <a:ext uri="{FF2B5EF4-FFF2-40B4-BE49-F238E27FC236}">
                      <a16:creationId xmlns:a16="http://schemas.microsoft.com/office/drawing/2014/main" id="{3C48DD4D-E3A0-E1BC-62F4-9D60EC5CBBC9}"/>
                    </a:ext>
                  </a:extLst>
                </p:cNvPr>
                <p:cNvGrpSpPr/>
                <p:nvPr/>
              </p:nvGrpSpPr>
              <p:grpSpPr>
                <a:xfrm>
                  <a:off x="2642938" y="452007"/>
                  <a:ext cx="224899" cy="620092"/>
                  <a:chOff x="0" y="0"/>
                  <a:chExt cx="224897" cy="620090"/>
                </a:xfrm>
              </p:grpSpPr>
              <p:sp>
                <p:nvSpPr>
                  <p:cNvPr id="164" name="Circle">
                    <a:extLst>
                      <a:ext uri="{FF2B5EF4-FFF2-40B4-BE49-F238E27FC236}">
                        <a16:creationId xmlns:a16="http://schemas.microsoft.com/office/drawing/2014/main" id="{3DE1028C-10E7-E203-3116-79FF502DDEDD}"/>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5" name="Line">
                    <a:extLst>
                      <a:ext uri="{FF2B5EF4-FFF2-40B4-BE49-F238E27FC236}">
                        <a16:creationId xmlns:a16="http://schemas.microsoft.com/office/drawing/2014/main" id="{2D9AA002-20C5-A62E-EE3C-626DE6F3F46A}"/>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6" name="Line">
                    <a:extLst>
                      <a:ext uri="{FF2B5EF4-FFF2-40B4-BE49-F238E27FC236}">
                        <a16:creationId xmlns:a16="http://schemas.microsoft.com/office/drawing/2014/main" id="{AE0A7A5B-35DC-8D2F-93B0-7CCDC97E037D}"/>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7" name="Circle">
                    <a:extLst>
                      <a:ext uri="{FF2B5EF4-FFF2-40B4-BE49-F238E27FC236}">
                        <a16:creationId xmlns:a16="http://schemas.microsoft.com/office/drawing/2014/main" id="{E19247B7-BDDF-E185-AA94-035A17E86A89}"/>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59" name="Group">
                  <a:extLst>
                    <a:ext uri="{FF2B5EF4-FFF2-40B4-BE49-F238E27FC236}">
                      <a16:creationId xmlns:a16="http://schemas.microsoft.com/office/drawing/2014/main" id="{3E51F90F-F77A-84B9-FA0D-AC976BBCC631}"/>
                    </a:ext>
                  </a:extLst>
                </p:cNvPr>
                <p:cNvGrpSpPr/>
                <p:nvPr/>
              </p:nvGrpSpPr>
              <p:grpSpPr>
                <a:xfrm>
                  <a:off x="3171527" y="0"/>
                  <a:ext cx="224898" cy="620091"/>
                  <a:chOff x="0" y="0"/>
                  <a:chExt cx="224897" cy="620090"/>
                </a:xfrm>
              </p:grpSpPr>
              <p:sp>
                <p:nvSpPr>
                  <p:cNvPr id="160" name="Circle">
                    <a:extLst>
                      <a:ext uri="{FF2B5EF4-FFF2-40B4-BE49-F238E27FC236}">
                        <a16:creationId xmlns:a16="http://schemas.microsoft.com/office/drawing/2014/main" id="{DE1F9B18-3DCC-67FC-D861-D82B3D36B83C}"/>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1" name="Line">
                    <a:extLst>
                      <a:ext uri="{FF2B5EF4-FFF2-40B4-BE49-F238E27FC236}">
                        <a16:creationId xmlns:a16="http://schemas.microsoft.com/office/drawing/2014/main" id="{336B472D-B3FD-D4D9-E39C-C9992BACE6F9}"/>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2" name="Line">
                    <a:extLst>
                      <a:ext uri="{FF2B5EF4-FFF2-40B4-BE49-F238E27FC236}">
                        <a16:creationId xmlns:a16="http://schemas.microsoft.com/office/drawing/2014/main" id="{CD9D86A7-3282-BE6D-DD6B-474EEA7FB99B}"/>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3" name="Circle">
                    <a:extLst>
                      <a:ext uri="{FF2B5EF4-FFF2-40B4-BE49-F238E27FC236}">
                        <a16:creationId xmlns:a16="http://schemas.microsoft.com/office/drawing/2014/main" id="{516240B4-BE58-673C-4212-94375D59DB5D}"/>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136" name="Group">
                <a:extLst>
                  <a:ext uri="{FF2B5EF4-FFF2-40B4-BE49-F238E27FC236}">
                    <a16:creationId xmlns:a16="http://schemas.microsoft.com/office/drawing/2014/main" id="{D3051B57-C7AF-B8AC-37E4-D116ABC2D546}"/>
                  </a:ext>
                </a:extLst>
              </p:cNvPr>
              <p:cNvGrpSpPr/>
              <p:nvPr/>
            </p:nvGrpSpPr>
            <p:grpSpPr>
              <a:xfrm>
                <a:off x="0" y="-1"/>
                <a:ext cx="309134" cy="7022798"/>
                <a:chOff x="0" y="0"/>
                <a:chExt cx="309133" cy="7022796"/>
              </a:xfrm>
            </p:grpSpPr>
            <p:pic>
              <p:nvPicPr>
                <p:cNvPr id="137" name="Image" descr="Image">
                  <a:extLst>
                    <a:ext uri="{FF2B5EF4-FFF2-40B4-BE49-F238E27FC236}">
                      <a16:creationId xmlns:a16="http://schemas.microsoft.com/office/drawing/2014/main" id="{69A65153-6E30-ACAE-0260-45F31ADBDE46}"/>
                    </a:ext>
                  </a:extLst>
                </p:cNvPr>
                <p:cNvPicPr>
                  <a:picLocks noChangeAspect="1"/>
                </p:cNvPicPr>
                <p:nvPr/>
              </p:nvPicPr>
              <p:blipFill>
                <a:blip r:embed="rId8"/>
                <a:stretch>
                  <a:fillRect/>
                </a:stretch>
              </p:blipFill>
              <p:spPr>
                <a:xfrm>
                  <a:off x="7424" y="0"/>
                  <a:ext cx="301710" cy="322759"/>
                </a:xfrm>
                <a:prstGeom prst="rect">
                  <a:avLst/>
                </a:prstGeom>
                <a:ln w="12700" cap="flat">
                  <a:noFill/>
                  <a:miter lim="400000"/>
                </a:ln>
                <a:effectLst/>
              </p:spPr>
            </p:pic>
            <p:pic>
              <p:nvPicPr>
                <p:cNvPr id="138" name="Image" descr="Image">
                  <a:extLst>
                    <a:ext uri="{FF2B5EF4-FFF2-40B4-BE49-F238E27FC236}">
                      <a16:creationId xmlns:a16="http://schemas.microsoft.com/office/drawing/2014/main" id="{A70E62D9-36ED-7C61-103F-E1A7F91A749A}"/>
                    </a:ext>
                  </a:extLst>
                </p:cNvPr>
                <p:cNvPicPr>
                  <a:picLocks noChangeAspect="1"/>
                </p:cNvPicPr>
                <p:nvPr/>
              </p:nvPicPr>
              <p:blipFill>
                <a:blip r:embed="rId8"/>
                <a:stretch>
                  <a:fillRect/>
                </a:stretch>
              </p:blipFill>
              <p:spPr>
                <a:xfrm>
                  <a:off x="7424" y="446669"/>
                  <a:ext cx="301710" cy="322759"/>
                </a:xfrm>
                <a:prstGeom prst="rect">
                  <a:avLst/>
                </a:prstGeom>
                <a:ln w="12700" cap="flat">
                  <a:noFill/>
                  <a:miter lim="400000"/>
                </a:ln>
                <a:effectLst/>
              </p:spPr>
            </p:pic>
            <p:pic>
              <p:nvPicPr>
                <p:cNvPr id="139" name="Image" descr="Image">
                  <a:extLst>
                    <a:ext uri="{FF2B5EF4-FFF2-40B4-BE49-F238E27FC236}">
                      <a16:creationId xmlns:a16="http://schemas.microsoft.com/office/drawing/2014/main" id="{96C6871D-378F-FA8F-E1AF-3624B426D245}"/>
                    </a:ext>
                  </a:extLst>
                </p:cNvPr>
                <p:cNvPicPr>
                  <a:picLocks noChangeAspect="1"/>
                </p:cNvPicPr>
                <p:nvPr/>
              </p:nvPicPr>
              <p:blipFill>
                <a:blip r:embed="rId8"/>
                <a:stretch>
                  <a:fillRect/>
                </a:stretch>
              </p:blipFill>
              <p:spPr>
                <a:xfrm>
                  <a:off x="7424" y="1786677"/>
                  <a:ext cx="301710" cy="322759"/>
                </a:xfrm>
                <a:prstGeom prst="rect">
                  <a:avLst/>
                </a:prstGeom>
                <a:ln w="12700" cap="flat">
                  <a:noFill/>
                  <a:miter lim="400000"/>
                </a:ln>
                <a:effectLst/>
              </p:spPr>
            </p:pic>
            <p:pic>
              <p:nvPicPr>
                <p:cNvPr id="140" name="Image" descr="Image">
                  <a:extLst>
                    <a:ext uri="{FF2B5EF4-FFF2-40B4-BE49-F238E27FC236}">
                      <a16:creationId xmlns:a16="http://schemas.microsoft.com/office/drawing/2014/main" id="{F81DB510-CB32-2540-CD9D-FCDB3CA24420}"/>
                    </a:ext>
                  </a:extLst>
                </p:cNvPr>
                <p:cNvPicPr>
                  <a:picLocks noChangeAspect="1"/>
                </p:cNvPicPr>
                <p:nvPr/>
              </p:nvPicPr>
              <p:blipFill>
                <a:blip r:embed="rId8"/>
                <a:stretch>
                  <a:fillRect/>
                </a:stretch>
              </p:blipFill>
              <p:spPr>
                <a:xfrm>
                  <a:off x="0" y="1340007"/>
                  <a:ext cx="301709" cy="322759"/>
                </a:xfrm>
                <a:prstGeom prst="rect">
                  <a:avLst/>
                </a:prstGeom>
                <a:ln w="12700" cap="flat">
                  <a:noFill/>
                  <a:miter lim="400000"/>
                </a:ln>
                <a:effectLst/>
              </p:spPr>
            </p:pic>
            <p:pic>
              <p:nvPicPr>
                <p:cNvPr id="141" name="Image" descr="Image">
                  <a:extLst>
                    <a:ext uri="{FF2B5EF4-FFF2-40B4-BE49-F238E27FC236}">
                      <a16:creationId xmlns:a16="http://schemas.microsoft.com/office/drawing/2014/main" id="{6FBD882D-DA84-7951-76DD-0ED519B00CB0}"/>
                    </a:ext>
                  </a:extLst>
                </p:cNvPr>
                <p:cNvPicPr>
                  <a:picLocks noChangeAspect="1"/>
                </p:cNvPicPr>
                <p:nvPr/>
              </p:nvPicPr>
              <p:blipFill>
                <a:blip r:embed="rId8"/>
                <a:stretch>
                  <a:fillRect/>
                </a:stretch>
              </p:blipFill>
              <p:spPr>
                <a:xfrm>
                  <a:off x="0" y="893338"/>
                  <a:ext cx="301709" cy="322760"/>
                </a:xfrm>
                <a:prstGeom prst="rect">
                  <a:avLst/>
                </a:prstGeom>
                <a:ln w="12700" cap="flat">
                  <a:noFill/>
                  <a:miter lim="400000"/>
                </a:ln>
                <a:effectLst/>
              </p:spPr>
            </p:pic>
            <p:pic>
              <p:nvPicPr>
                <p:cNvPr id="142" name="Image" descr="Image">
                  <a:extLst>
                    <a:ext uri="{FF2B5EF4-FFF2-40B4-BE49-F238E27FC236}">
                      <a16:creationId xmlns:a16="http://schemas.microsoft.com/office/drawing/2014/main" id="{E3167EA1-2D3C-FED5-3592-64D9A05D107E}"/>
                    </a:ext>
                  </a:extLst>
                </p:cNvPr>
                <p:cNvPicPr>
                  <a:picLocks noChangeAspect="1"/>
                </p:cNvPicPr>
                <p:nvPr/>
              </p:nvPicPr>
              <p:blipFill>
                <a:blip r:embed="rId8"/>
                <a:stretch>
                  <a:fillRect/>
                </a:stretch>
              </p:blipFill>
              <p:spPr>
                <a:xfrm>
                  <a:off x="7424" y="2233346"/>
                  <a:ext cx="301710" cy="322759"/>
                </a:xfrm>
                <a:prstGeom prst="rect">
                  <a:avLst/>
                </a:prstGeom>
                <a:ln w="12700" cap="flat">
                  <a:noFill/>
                  <a:miter lim="400000"/>
                </a:ln>
                <a:effectLst/>
              </p:spPr>
            </p:pic>
            <p:pic>
              <p:nvPicPr>
                <p:cNvPr id="143" name="Image" descr="Image">
                  <a:extLst>
                    <a:ext uri="{FF2B5EF4-FFF2-40B4-BE49-F238E27FC236}">
                      <a16:creationId xmlns:a16="http://schemas.microsoft.com/office/drawing/2014/main" id="{F3305A1A-9DA6-0824-4E8B-9F63E7129B5E}"/>
                    </a:ext>
                  </a:extLst>
                </p:cNvPr>
                <p:cNvPicPr>
                  <a:picLocks noChangeAspect="1"/>
                </p:cNvPicPr>
                <p:nvPr/>
              </p:nvPicPr>
              <p:blipFill>
                <a:blip r:embed="rId8"/>
                <a:stretch>
                  <a:fillRect/>
                </a:stretch>
              </p:blipFill>
              <p:spPr>
                <a:xfrm>
                  <a:off x="0" y="2680015"/>
                  <a:ext cx="301709" cy="322759"/>
                </a:xfrm>
                <a:prstGeom prst="rect">
                  <a:avLst/>
                </a:prstGeom>
                <a:ln w="12700" cap="flat">
                  <a:noFill/>
                  <a:miter lim="400000"/>
                </a:ln>
                <a:effectLst/>
              </p:spPr>
            </p:pic>
            <p:pic>
              <p:nvPicPr>
                <p:cNvPr id="144" name="Image" descr="Image">
                  <a:extLst>
                    <a:ext uri="{FF2B5EF4-FFF2-40B4-BE49-F238E27FC236}">
                      <a16:creationId xmlns:a16="http://schemas.microsoft.com/office/drawing/2014/main" id="{7923E129-465B-DE1B-CE9E-DD250CAAEBB4}"/>
                    </a:ext>
                  </a:extLst>
                </p:cNvPr>
                <p:cNvPicPr>
                  <a:picLocks noChangeAspect="1"/>
                </p:cNvPicPr>
                <p:nvPr/>
              </p:nvPicPr>
              <p:blipFill>
                <a:blip r:embed="rId8"/>
                <a:stretch>
                  <a:fillRect/>
                </a:stretch>
              </p:blipFill>
              <p:spPr>
                <a:xfrm>
                  <a:off x="0" y="3126685"/>
                  <a:ext cx="301709" cy="322759"/>
                </a:xfrm>
                <a:prstGeom prst="rect">
                  <a:avLst/>
                </a:prstGeom>
                <a:ln w="12700" cap="flat">
                  <a:noFill/>
                  <a:miter lim="400000"/>
                </a:ln>
                <a:effectLst/>
              </p:spPr>
            </p:pic>
            <p:pic>
              <p:nvPicPr>
                <p:cNvPr id="145" name="Image" descr="Image">
                  <a:extLst>
                    <a:ext uri="{FF2B5EF4-FFF2-40B4-BE49-F238E27FC236}">
                      <a16:creationId xmlns:a16="http://schemas.microsoft.com/office/drawing/2014/main" id="{E68BF0F3-74F7-C236-1BDB-510D87C3833A}"/>
                    </a:ext>
                  </a:extLst>
                </p:cNvPr>
                <p:cNvPicPr>
                  <a:picLocks noChangeAspect="1"/>
                </p:cNvPicPr>
                <p:nvPr/>
              </p:nvPicPr>
              <p:blipFill>
                <a:blip r:embed="rId8"/>
                <a:stretch>
                  <a:fillRect/>
                </a:stretch>
              </p:blipFill>
              <p:spPr>
                <a:xfrm>
                  <a:off x="7424" y="3573353"/>
                  <a:ext cx="301710" cy="322760"/>
                </a:xfrm>
                <a:prstGeom prst="rect">
                  <a:avLst/>
                </a:prstGeom>
                <a:ln w="12700" cap="flat">
                  <a:noFill/>
                  <a:miter lim="400000"/>
                </a:ln>
                <a:effectLst/>
              </p:spPr>
            </p:pic>
            <p:pic>
              <p:nvPicPr>
                <p:cNvPr id="146" name="Image" descr="Image">
                  <a:extLst>
                    <a:ext uri="{FF2B5EF4-FFF2-40B4-BE49-F238E27FC236}">
                      <a16:creationId xmlns:a16="http://schemas.microsoft.com/office/drawing/2014/main" id="{9EED0B39-94A5-D963-E4C7-3ACAE0D770E1}"/>
                    </a:ext>
                  </a:extLst>
                </p:cNvPr>
                <p:cNvPicPr>
                  <a:picLocks noChangeAspect="1"/>
                </p:cNvPicPr>
                <p:nvPr/>
              </p:nvPicPr>
              <p:blipFill>
                <a:blip r:embed="rId8"/>
                <a:stretch>
                  <a:fillRect/>
                </a:stretch>
              </p:blipFill>
              <p:spPr>
                <a:xfrm>
                  <a:off x="0" y="4020023"/>
                  <a:ext cx="301709" cy="322759"/>
                </a:xfrm>
                <a:prstGeom prst="rect">
                  <a:avLst/>
                </a:prstGeom>
                <a:ln w="12700" cap="flat">
                  <a:noFill/>
                  <a:miter lim="400000"/>
                </a:ln>
                <a:effectLst/>
              </p:spPr>
            </p:pic>
            <p:pic>
              <p:nvPicPr>
                <p:cNvPr id="147" name="Image" descr="Image">
                  <a:extLst>
                    <a:ext uri="{FF2B5EF4-FFF2-40B4-BE49-F238E27FC236}">
                      <a16:creationId xmlns:a16="http://schemas.microsoft.com/office/drawing/2014/main" id="{AF791A46-8F37-9B9B-4A2E-94C84BD51876}"/>
                    </a:ext>
                  </a:extLst>
                </p:cNvPr>
                <p:cNvPicPr>
                  <a:picLocks noChangeAspect="1"/>
                </p:cNvPicPr>
                <p:nvPr/>
              </p:nvPicPr>
              <p:blipFill>
                <a:blip r:embed="rId8"/>
                <a:stretch>
                  <a:fillRect/>
                </a:stretch>
              </p:blipFill>
              <p:spPr>
                <a:xfrm>
                  <a:off x="7424" y="4466692"/>
                  <a:ext cx="301710" cy="322759"/>
                </a:xfrm>
                <a:prstGeom prst="rect">
                  <a:avLst/>
                </a:prstGeom>
                <a:ln w="12700" cap="flat">
                  <a:noFill/>
                  <a:miter lim="400000"/>
                </a:ln>
                <a:effectLst/>
              </p:spPr>
            </p:pic>
            <p:pic>
              <p:nvPicPr>
                <p:cNvPr id="148" name="Image" descr="Image">
                  <a:extLst>
                    <a:ext uri="{FF2B5EF4-FFF2-40B4-BE49-F238E27FC236}">
                      <a16:creationId xmlns:a16="http://schemas.microsoft.com/office/drawing/2014/main" id="{E6496BE0-A198-6609-1E9D-FFC95EA551FF}"/>
                    </a:ext>
                  </a:extLst>
                </p:cNvPr>
                <p:cNvPicPr>
                  <a:picLocks noChangeAspect="1"/>
                </p:cNvPicPr>
                <p:nvPr/>
              </p:nvPicPr>
              <p:blipFill>
                <a:blip r:embed="rId8"/>
                <a:stretch>
                  <a:fillRect/>
                </a:stretch>
              </p:blipFill>
              <p:spPr>
                <a:xfrm>
                  <a:off x="7424" y="4913361"/>
                  <a:ext cx="301710" cy="322760"/>
                </a:xfrm>
                <a:prstGeom prst="rect">
                  <a:avLst/>
                </a:prstGeom>
                <a:ln w="12700" cap="flat">
                  <a:noFill/>
                  <a:miter lim="400000"/>
                </a:ln>
                <a:effectLst/>
              </p:spPr>
            </p:pic>
            <p:pic>
              <p:nvPicPr>
                <p:cNvPr id="149" name="Image" descr="Image">
                  <a:extLst>
                    <a:ext uri="{FF2B5EF4-FFF2-40B4-BE49-F238E27FC236}">
                      <a16:creationId xmlns:a16="http://schemas.microsoft.com/office/drawing/2014/main" id="{5439DC3A-9577-E18C-3FF1-476E25B48B23}"/>
                    </a:ext>
                  </a:extLst>
                </p:cNvPr>
                <p:cNvPicPr>
                  <a:picLocks noChangeAspect="1"/>
                </p:cNvPicPr>
                <p:nvPr/>
              </p:nvPicPr>
              <p:blipFill>
                <a:blip r:embed="rId8"/>
                <a:stretch>
                  <a:fillRect/>
                </a:stretch>
              </p:blipFill>
              <p:spPr>
                <a:xfrm>
                  <a:off x="7424" y="5360031"/>
                  <a:ext cx="301710" cy="322759"/>
                </a:xfrm>
                <a:prstGeom prst="rect">
                  <a:avLst/>
                </a:prstGeom>
                <a:ln w="12700" cap="flat">
                  <a:noFill/>
                  <a:miter lim="400000"/>
                </a:ln>
                <a:effectLst/>
              </p:spPr>
            </p:pic>
            <p:pic>
              <p:nvPicPr>
                <p:cNvPr id="150" name="Image" descr="Image">
                  <a:extLst>
                    <a:ext uri="{FF2B5EF4-FFF2-40B4-BE49-F238E27FC236}">
                      <a16:creationId xmlns:a16="http://schemas.microsoft.com/office/drawing/2014/main" id="{56727051-B007-765E-F5CB-47A923850364}"/>
                    </a:ext>
                  </a:extLst>
                </p:cNvPr>
                <p:cNvPicPr>
                  <a:picLocks noChangeAspect="1"/>
                </p:cNvPicPr>
                <p:nvPr/>
              </p:nvPicPr>
              <p:blipFill>
                <a:blip r:embed="rId8"/>
                <a:stretch>
                  <a:fillRect/>
                </a:stretch>
              </p:blipFill>
              <p:spPr>
                <a:xfrm>
                  <a:off x="0" y="5806700"/>
                  <a:ext cx="301709" cy="322759"/>
                </a:xfrm>
                <a:prstGeom prst="rect">
                  <a:avLst/>
                </a:prstGeom>
                <a:ln w="12700" cap="flat">
                  <a:noFill/>
                  <a:miter lim="400000"/>
                </a:ln>
                <a:effectLst/>
              </p:spPr>
            </p:pic>
            <p:pic>
              <p:nvPicPr>
                <p:cNvPr id="151" name="Image" descr="Image">
                  <a:extLst>
                    <a:ext uri="{FF2B5EF4-FFF2-40B4-BE49-F238E27FC236}">
                      <a16:creationId xmlns:a16="http://schemas.microsoft.com/office/drawing/2014/main" id="{323259A1-8CFF-6F46-D5EB-C7FE5685FCF5}"/>
                    </a:ext>
                  </a:extLst>
                </p:cNvPr>
                <p:cNvPicPr>
                  <a:picLocks noChangeAspect="1"/>
                </p:cNvPicPr>
                <p:nvPr/>
              </p:nvPicPr>
              <p:blipFill>
                <a:blip r:embed="rId8"/>
                <a:stretch>
                  <a:fillRect/>
                </a:stretch>
              </p:blipFill>
              <p:spPr>
                <a:xfrm>
                  <a:off x="0" y="6253369"/>
                  <a:ext cx="301709" cy="322760"/>
                </a:xfrm>
                <a:prstGeom prst="rect">
                  <a:avLst/>
                </a:prstGeom>
                <a:ln w="12700" cap="flat">
                  <a:noFill/>
                  <a:miter lim="400000"/>
                </a:ln>
                <a:effectLst/>
              </p:spPr>
            </p:pic>
            <p:pic>
              <p:nvPicPr>
                <p:cNvPr id="152" name="Image" descr="Image">
                  <a:extLst>
                    <a:ext uri="{FF2B5EF4-FFF2-40B4-BE49-F238E27FC236}">
                      <a16:creationId xmlns:a16="http://schemas.microsoft.com/office/drawing/2014/main" id="{54CCD579-7107-B678-A9CC-D524BEB6D07F}"/>
                    </a:ext>
                  </a:extLst>
                </p:cNvPr>
                <p:cNvPicPr>
                  <a:picLocks noChangeAspect="1"/>
                </p:cNvPicPr>
                <p:nvPr/>
              </p:nvPicPr>
              <p:blipFill>
                <a:blip r:embed="rId8"/>
                <a:stretch>
                  <a:fillRect/>
                </a:stretch>
              </p:blipFill>
              <p:spPr>
                <a:xfrm>
                  <a:off x="7424" y="6700038"/>
                  <a:ext cx="301710" cy="322759"/>
                </a:xfrm>
                <a:prstGeom prst="rect">
                  <a:avLst/>
                </a:prstGeom>
                <a:ln w="12700" cap="flat">
                  <a:noFill/>
                  <a:miter lim="400000"/>
                </a:ln>
                <a:effectLst/>
              </p:spPr>
            </p:pic>
          </p:grpSp>
        </p:grpSp>
        <p:grpSp>
          <p:nvGrpSpPr>
            <p:cNvPr id="113" name="Group">
              <a:extLst>
                <a:ext uri="{FF2B5EF4-FFF2-40B4-BE49-F238E27FC236}">
                  <a16:creationId xmlns:a16="http://schemas.microsoft.com/office/drawing/2014/main" id="{9141196C-3831-0357-D231-798B930736AA}"/>
                </a:ext>
              </a:extLst>
            </p:cNvPr>
            <p:cNvGrpSpPr/>
            <p:nvPr/>
          </p:nvGrpSpPr>
          <p:grpSpPr>
            <a:xfrm>
              <a:off x="1227102" y="-2"/>
              <a:ext cx="4326430" cy="7106715"/>
              <a:chOff x="60089" y="-1"/>
              <a:chExt cx="4326428" cy="7106713"/>
            </a:xfrm>
          </p:grpSpPr>
          <p:sp>
            <p:nvSpPr>
              <p:cNvPr id="114" name="Line">
                <a:extLst>
                  <a:ext uri="{FF2B5EF4-FFF2-40B4-BE49-F238E27FC236}">
                    <a16:creationId xmlns:a16="http://schemas.microsoft.com/office/drawing/2014/main" id="{A533AB97-4687-BF12-0A4B-488D0B39801B}"/>
                  </a:ext>
                </a:extLst>
              </p:cNvPr>
              <p:cNvSpPr/>
              <p:nvPr/>
            </p:nvSpPr>
            <p:spPr>
              <a:xfrm flipV="1">
                <a:off x="75686" y="12862"/>
                <a:ext cx="4310272" cy="355526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5" name="Line">
                <a:extLst>
                  <a:ext uri="{FF2B5EF4-FFF2-40B4-BE49-F238E27FC236}">
                    <a16:creationId xmlns:a16="http://schemas.microsoft.com/office/drawing/2014/main" id="{EA378514-E331-C749-FAC9-B9DA0FF8F1E5}"/>
                  </a:ext>
                </a:extLst>
              </p:cNvPr>
              <p:cNvSpPr/>
              <p:nvPr/>
            </p:nvSpPr>
            <p:spPr>
              <a:xfrm>
                <a:off x="76245" y="3551113"/>
                <a:ext cx="4310272" cy="355526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6" name="Triangle">
                <a:extLst>
                  <a:ext uri="{FF2B5EF4-FFF2-40B4-BE49-F238E27FC236}">
                    <a16:creationId xmlns:a16="http://schemas.microsoft.com/office/drawing/2014/main" id="{8829FD97-3339-7724-F16B-24F68FB437F4}"/>
                  </a:ext>
                </a:extLst>
              </p:cNvPr>
              <p:cNvSpPr/>
              <p:nvPr/>
            </p:nvSpPr>
            <p:spPr>
              <a:xfrm rot="16200000">
                <a:off x="-1332512" y="1392600"/>
                <a:ext cx="7106713" cy="43215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C000">
                  <a:alpha val="23775"/>
                </a:srgb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dirty="0"/>
              </a:p>
            </p:txBody>
          </p:sp>
        </p:grpSp>
      </p:grpSp>
      <p:sp>
        <p:nvSpPr>
          <p:cNvPr id="231" name="Line">
            <a:extLst>
              <a:ext uri="{FF2B5EF4-FFF2-40B4-BE49-F238E27FC236}">
                <a16:creationId xmlns:a16="http://schemas.microsoft.com/office/drawing/2014/main" id="{1BB98EED-0B94-229C-A1A8-9834838A5D02}"/>
              </a:ext>
            </a:extLst>
          </p:cNvPr>
          <p:cNvSpPr/>
          <p:nvPr/>
        </p:nvSpPr>
        <p:spPr>
          <a:xfrm>
            <a:off x="20413695" y="4269309"/>
            <a:ext cx="2950248" cy="1"/>
          </a:xfrm>
          <a:prstGeom prst="line">
            <a:avLst/>
          </a:prstGeom>
          <a:ln w="63500">
            <a:solidFill>
              <a:srgbClr val="0276BA"/>
            </a:solidFill>
            <a:miter lim="400000"/>
            <a:tailEnd type="triangle"/>
          </a:ln>
        </p:spPr>
        <p:txBody>
          <a:bodyPr lIns="50800" tIns="50800" rIns="50800" bIns="50800" anchor="ctr"/>
          <a:lstStyle/>
          <a:p>
            <a:endParaRPr/>
          </a:p>
        </p:txBody>
      </p:sp>
      <p:sp>
        <p:nvSpPr>
          <p:cNvPr id="425" name="Example: GHZ state preparation">
            <a:extLst>
              <a:ext uri="{FF2B5EF4-FFF2-40B4-BE49-F238E27FC236}">
                <a16:creationId xmlns:a16="http://schemas.microsoft.com/office/drawing/2014/main" id="{ACFDD799-FC8C-635A-135A-74B21796900C}"/>
              </a:ext>
            </a:extLst>
          </p:cNvPr>
          <p:cNvSpPr txBox="1"/>
          <p:nvPr/>
        </p:nvSpPr>
        <p:spPr>
          <a:xfrm>
            <a:off x="8864501" y="4907668"/>
            <a:ext cx="663483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IBM Plex Sans Medm"/>
              </a:defRPr>
            </a:lvl1pPr>
          </a:lstStyle>
          <a:p>
            <a:r>
              <a:rPr sz="3600" dirty="0"/>
              <a:t>Example: GHZ state preparation</a:t>
            </a:r>
          </a:p>
        </p:txBody>
      </p:sp>
      <p:pic>
        <p:nvPicPr>
          <p:cNvPr id="426" name="Image" descr="Image">
            <a:extLst>
              <a:ext uri="{FF2B5EF4-FFF2-40B4-BE49-F238E27FC236}">
                <a16:creationId xmlns:a16="http://schemas.microsoft.com/office/drawing/2014/main" id="{B4FA5BCF-D61B-3B16-9EC1-1EDD34AE5D48}"/>
              </a:ext>
            </a:extLst>
          </p:cNvPr>
          <p:cNvPicPr>
            <a:picLocks noChangeAspect="1"/>
          </p:cNvPicPr>
          <p:nvPr/>
        </p:nvPicPr>
        <p:blipFill>
          <a:blip r:embed="rId9"/>
          <a:stretch>
            <a:fillRect/>
          </a:stretch>
        </p:blipFill>
        <p:spPr>
          <a:xfrm>
            <a:off x="8327945" y="5806142"/>
            <a:ext cx="7728110" cy="1279136"/>
          </a:xfrm>
          <a:prstGeom prst="rect">
            <a:avLst/>
          </a:prstGeom>
          <a:ln w="12700">
            <a:miter lim="400000"/>
          </a:ln>
        </p:spPr>
      </p:pic>
      <p:sp>
        <p:nvSpPr>
          <p:cNvPr id="427" name="Rounded Rectangle">
            <a:extLst>
              <a:ext uri="{FF2B5EF4-FFF2-40B4-BE49-F238E27FC236}">
                <a16:creationId xmlns:a16="http://schemas.microsoft.com/office/drawing/2014/main" id="{6ADAA05F-6357-6543-1AC7-DE700173477A}"/>
              </a:ext>
            </a:extLst>
          </p:cNvPr>
          <p:cNvSpPr/>
          <p:nvPr/>
        </p:nvSpPr>
        <p:spPr>
          <a:xfrm>
            <a:off x="7729622" y="7605639"/>
            <a:ext cx="8924756" cy="2651427"/>
          </a:xfrm>
          <a:prstGeom prst="roundRect">
            <a:avLst>
              <a:gd name="adj" fmla="val 10802"/>
            </a:avLst>
          </a:prstGeom>
          <a:solidFill>
            <a:srgbClr val="FFF1D0"/>
          </a:solidFill>
          <a:ln w="63500">
            <a:solidFill>
              <a:schemeClr val="accent5">
                <a:lumOff val="-29866"/>
              </a:schemeClr>
            </a:solidFill>
            <a:miter lim="400000"/>
          </a:ln>
        </p:spPr>
        <p:txBody>
          <a:bodyPr lIns="0" tIns="0" rIns="0" bIns="0" anchor="ct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8" name="There is a speed-limit for unitarily spreading correlations">
            <a:extLst>
              <a:ext uri="{FF2B5EF4-FFF2-40B4-BE49-F238E27FC236}">
                <a16:creationId xmlns:a16="http://schemas.microsoft.com/office/drawing/2014/main" id="{312D143A-0570-D22F-8227-C43E87D9DACB}"/>
              </a:ext>
            </a:extLst>
          </p:cNvPr>
          <p:cNvSpPr txBox="1"/>
          <p:nvPr/>
        </p:nvSpPr>
        <p:spPr>
          <a:xfrm>
            <a:off x="7804212" y="7878884"/>
            <a:ext cx="8775576"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spcBef>
                <a:spcPts val="0"/>
              </a:spcBef>
              <a:defRPr sz="4000">
                <a:solidFill>
                  <a:schemeClr val="accent5">
                    <a:lumOff val="-29866"/>
                  </a:schemeClr>
                </a:solidFill>
              </a:defRPr>
            </a:pPr>
            <a:r>
              <a:rPr dirty="0"/>
              <a:t>There is a speed-limit for </a:t>
            </a:r>
            <a:r>
              <a:rPr dirty="0">
                <a:latin typeface="+mn-lt"/>
                <a:ea typeface="+mn-ea"/>
                <a:cs typeface="+mn-cs"/>
                <a:sym typeface="IBM Plex Sans Medm"/>
              </a:rPr>
              <a:t>unitarily</a:t>
            </a:r>
            <a:r>
              <a:rPr dirty="0"/>
              <a:t> spreading correlations</a:t>
            </a:r>
          </a:p>
        </p:txBody>
      </p:sp>
      <p:sp>
        <p:nvSpPr>
          <p:cNvPr id="429" name="Bravyi et al., PRL (2006)">
            <a:extLst>
              <a:ext uri="{FF2B5EF4-FFF2-40B4-BE49-F238E27FC236}">
                <a16:creationId xmlns:a16="http://schemas.microsoft.com/office/drawing/2014/main" id="{F279E9FE-5096-E9BE-E651-ABDFE31BE788}"/>
              </a:ext>
            </a:extLst>
          </p:cNvPr>
          <p:cNvSpPr txBox="1"/>
          <p:nvPr/>
        </p:nvSpPr>
        <p:spPr>
          <a:xfrm>
            <a:off x="10066604" y="9341205"/>
            <a:ext cx="4230625" cy="596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spcBef>
                <a:spcPts val="200"/>
              </a:spcBef>
              <a:defRPr sz="3000">
                <a:solidFill>
                  <a:schemeClr val="accent5">
                    <a:lumOff val="-29866"/>
                  </a:schemeClr>
                </a:solidFill>
              </a:defRPr>
            </a:lvl1pPr>
          </a:lstStyle>
          <a:p>
            <a:r>
              <a:rPr dirty="0" err="1"/>
              <a:t>Bravyi</a:t>
            </a:r>
            <a:r>
              <a:rPr dirty="0"/>
              <a:t> et al., PRL (2006)</a:t>
            </a:r>
          </a:p>
        </p:txBody>
      </p:sp>
      <mc:AlternateContent xmlns:mc="http://schemas.openxmlformats.org/markup-compatibility/2006" xmlns:a14="http://schemas.microsoft.com/office/drawing/2010/main">
        <mc:Choice Requires="a14">
          <p:sp>
            <p:nvSpPr>
              <p:cNvPr id="57" name="Unitary:">
                <a:extLst>
                  <a:ext uri="{FF2B5EF4-FFF2-40B4-BE49-F238E27FC236}">
                    <a16:creationId xmlns:a16="http://schemas.microsoft.com/office/drawing/2014/main" id="{DD129B8E-A05F-DEE7-5347-70FB5FC6EA47}"/>
                  </a:ext>
                </a:extLst>
              </p:cNvPr>
              <p:cNvSpPr txBox="1"/>
              <p:nvPr/>
            </p:nvSpPr>
            <p:spPr>
              <a:xfrm>
                <a:off x="1980917" y="4868441"/>
                <a:ext cx="4515676" cy="68736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p>
                <a:pPr algn="ctr">
                  <a:defRPr sz="3800">
                    <a:solidFill>
                      <a:srgbClr val="3374B5"/>
                    </a:solidFill>
                    <a:latin typeface="+mn-lt"/>
                    <a:ea typeface="+mn-ea"/>
                    <a:cs typeface="+mn-cs"/>
                    <a:sym typeface="IBM Plex Sans Medm"/>
                  </a:defRPr>
                </a:pPr>
                <a:r>
                  <a:rPr dirty="0"/>
                  <a:t>Unitary: </a:t>
                </a:r>
                <a14:m>
                  <m:oMath xmlns:m="http://schemas.openxmlformats.org/officeDocument/2006/math">
                    <m:r>
                      <a:rPr i="1">
                        <a:solidFill>
                          <a:srgbClr val="3373B5"/>
                        </a:solidFill>
                        <a:latin typeface="Cambria Math" panose="02040503050406030204" pitchFamily="18" charset="0"/>
                      </a:rPr>
                      <m:t>𝑂</m:t>
                    </m:r>
                    <m:r>
                      <a:rPr i="1">
                        <a:solidFill>
                          <a:srgbClr val="3373B5"/>
                        </a:solidFill>
                        <a:latin typeface="Cambria Math" panose="02040503050406030204" pitchFamily="18" charset="0"/>
                      </a:rPr>
                      <m:t>(</m:t>
                    </m:r>
                    <m:r>
                      <a:rPr i="1">
                        <a:solidFill>
                          <a:srgbClr val="3373B5"/>
                        </a:solidFill>
                        <a:latin typeface="Cambria Math" panose="02040503050406030204" pitchFamily="18" charset="0"/>
                      </a:rPr>
                      <m:t>𝑁</m:t>
                    </m:r>
                    <m:r>
                      <a:rPr i="1">
                        <a:solidFill>
                          <a:srgbClr val="3373B5"/>
                        </a:solidFill>
                        <a:latin typeface="Cambria Math" panose="02040503050406030204" pitchFamily="18" charset="0"/>
                      </a:rPr>
                      <m:t>)</m:t>
                    </m:r>
                  </m:oMath>
                </a14:m>
                <a:r>
                  <a:rPr lang="en-US" dirty="0"/>
                  <a:t> depth</a:t>
                </a:r>
                <a:endParaRPr dirty="0"/>
              </a:p>
            </p:txBody>
          </p:sp>
        </mc:Choice>
        <mc:Fallback xmlns="">
          <p:sp>
            <p:nvSpPr>
              <p:cNvPr id="57" name="Unitary:">
                <a:extLst>
                  <a:ext uri="{FF2B5EF4-FFF2-40B4-BE49-F238E27FC236}">
                    <a16:creationId xmlns:a16="http://schemas.microsoft.com/office/drawing/2014/main" id="{DD129B8E-A05F-DEE7-5347-70FB5FC6EA47}"/>
                  </a:ext>
                </a:extLst>
              </p:cNvPr>
              <p:cNvSpPr txBox="1">
                <a:spLocks noRot="1" noChangeAspect="1" noMove="1" noResize="1" noEditPoints="1" noAdjustHandles="1" noChangeArrowheads="1" noChangeShapeType="1" noTextEdit="1"/>
              </p:cNvSpPr>
              <p:nvPr/>
            </p:nvSpPr>
            <p:spPr>
              <a:xfrm>
                <a:off x="1980917" y="4868441"/>
                <a:ext cx="4515676" cy="687368"/>
              </a:xfrm>
              <a:prstGeom prst="rect">
                <a:avLst/>
              </a:prstGeom>
              <a:blipFill>
                <a:blip r:embed="rId10"/>
                <a:stretch>
                  <a:fillRect l="-3652" t="-14545" r="-3652" b="-34545"/>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20895702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19F68-3337-1993-1488-D459FFBA6F1C}"/>
            </a:ext>
          </a:extLst>
        </p:cNvPr>
        <p:cNvGrpSpPr/>
        <p:nvPr/>
      </p:nvGrpSpPr>
      <p:grpSpPr>
        <a:xfrm>
          <a:off x="0" y="0"/>
          <a:ext cx="0" cy="0"/>
          <a:chOff x="0" y="0"/>
          <a:chExt cx="0" cy="0"/>
        </a:xfrm>
      </p:grpSpPr>
      <p:grpSp>
        <p:nvGrpSpPr>
          <p:cNvPr id="518" name="Group 517">
            <a:extLst>
              <a:ext uri="{FF2B5EF4-FFF2-40B4-BE49-F238E27FC236}">
                <a16:creationId xmlns:a16="http://schemas.microsoft.com/office/drawing/2014/main" id="{3D70328E-BF58-CB55-AEA7-C2639394B181}"/>
              </a:ext>
            </a:extLst>
          </p:cNvPr>
          <p:cNvGrpSpPr/>
          <p:nvPr/>
        </p:nvGrpSpPr>
        <p:grpSpPr>
          <a:xfrm>
            <a:off x="21653202" y="10257066"/>
            <a:ext cx="813965" cy="198841"/>
            <a:chOff x="22150656" y="11057223"/>
            <a:chExt cx="813965" cy="198841"/>
          </a:xfrm>
        </p:grpSpPr>
        <p:sp>
          <p:nvSpPr>
            <p:cNvPr id="515" name="Connection Line">
              <a:extLst>
                <a:ext uri="{FF2B5EF4-FFF2-40B4-BE49-F238E27FC236}">
                  <a16:creationId xmlns:a16="http://schemas.microsoft.com/office/drawing/2014/main" id="{8BA642A1-7BD3-6F74-949C-E6410BF1F03D}"/>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16" name="Connection Line">
              <a:extLst>
                <a:ext uri="{FF2B5EF4-FFF2-40B4-BE49-F238E27FC236}">
                  <a16:creationId xmlns:a16="http://schemas.microsoft.com/office/drawing/2014/main" id="{770D9725-B45D-5A33-52F6-CB9CF97DC8BD}"/>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17" name="Connection Line">
              <a:extLst>
                <a:ext uri="{FF2B5EF4-FFF2-40B4-BE49-F238E27FC236}">
                  <a16:creationId xmlns:a16="http://schemas.microsoft.com/office/drawing/2014/main" id="{A0A2B959-D853-0C92-5714-498169A71E2B}"/>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19" name="Group 518">
            <a:extLst>
              <a:ext uri="{FF2B5EF4-FFF2-40B4-BE49-F238E27FC236}">
                <a16:creationId xmlns:a16="http://schemas.microsoft.com/office/drawing/2014/main" id="{0FA0F329-C1E1-E786-AAA6-3E92B0E72CF7}"/>
              </a:ext>
            </a:extLst>
          </p:cNvPr>
          <p:cNvGrpSpPr/>
          <p:nvPr/>
        </p:nvGrpSpPr>
        <p:grpSpPr>
          <a:xfrm>
            <a:off x="21653202" y="9802380"/>
            <a:ext cx="813965" cy="198841"/>
            <a:chOff x="22150656" y="11057223"/>
            <a:chExt cx="813965" cy="198841"/>
          </a:xfrm>
        </p:grpSpPr>
        <p:sp>
          <p:nvSpPr>
            <p:cNvPr id="520" name="Connection Line">
              <a:extLst>
                <a:ext uri="{FF2B5EF4-FFF2-40B4-BE49-F238E27FC236}">
                  <a16:creationId xmlns:a16="http://schemas.microsoft.com/office/drawing/2014/main" id="{44A4DE5A-BC2C-C164-0402-4D65FB4A9DBD}"/>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21" name="Connection Line">
              <a:extLst>
                <a:ext uri="{FF2B5EF4-FFF2-40B4-BE49-F238E27FC236}">
                  <a16:creationId xmlns:a16="http://schemas.microsoft.com/office/drawing/2014/main" id="{4D7FB805-EAA4-4EEA-57B5-07D3597E60B5}"/>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22" name="Connection Line">
              <a:extLst>
                <a:ext uri="{FF2B5EF4-FFF2-40B4-BE49-F238E27FC236}">
                  <a16:creationId xmlns:a16="http://schemas.microsoft.com/office/drawing/2014/main" id="{DCD899D5-5FAC-8451-437C-EC84D1394305}"/>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23" name="Group 522">
            <a:extLst>
              <a:ext uri="{FF2B5EF4-FFF2-40B4-BE49-F238E27FC236}">
                <a16:creationId xmlns:a16="http://schemas.microsoft.com/office/drawing/2014/main" id="{0304A51F-408D-1E29-E5C0-702207AB8718}"/>
              </a:ext>
            </a:extLst>
          </p:cNvPr>
          <p:cNvGrpSpPr/>
          <p:nvPr/>
        </p:nvGrpSpPr>
        <p:grpSpPr>
          <a:xfrm>
            <a:off x="21653202" y="9356411"/>
            <a:ext cx="813965" cy="198841"/>
            <a:chOff x="22150656" y="11057223"/>
            <a:chExt cx="813965" cy="198841"/>
          </a:xfrm>
        </p:grpSpPr>
        <p:sp>
          <p:nvSpPr>
            <p:cNvPr id="524" name="Connection Line">
              <a:extLst>
                <a:ext uri="{FF2B5EF4-FFF2-40B4-BE49-F238E27FC236}">
                  <a16:creationId xmlns:a16="http://schemas.microsoft.com/office/drawing/2014/main" id="{EC912F91-9920-962D-B681-77E001844673}"/>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25" name="Connection Line">
              <a:extLst>
                <a:ext uri="{FF2B5EF4-FFF2-40B4-BE49-F238E27FC236}">
                  <a16:creationId xmlns:a16="http://schemas.microsoft.com/office/drawing/2014/main" id="{ECA85DDC-FF8E-9597-0F1E-057CD755D0C0}"/>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26" name="Connection Line">
              <a:extLst>
                <a:ext uri="{FF2B5EF4-FFF2-40B4-BE49-F238E27FC236}">
                  <a16:creationId xmlns:a16="http://schemas.microsoft.com/office/drawing/2014/main" id="{5FFB3E31-09C3-148B-8B28-2E398F4705F5}"/>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35" name="Group 534">
            <a:extLst>
              <a:ext uri="{FF2B5EF4-FFF2-40B4-BE49-F238E27FC236}">
                <a16:creationId xmlns:a16="http://schemas.microsoft.com/office/drawing/2014/main" id="{981AABD9-4B9F-7223-43CE-F884EE4606E1}"/>
              </a:ext>
            </a:extLst>
          </p:cNvPr>
          <p:cNvGrpSpPr/>
          <p:nvPr/>
        </p:nvGrpSpPr>
        <p:grpSpPr>
          <a:xfrm>
            <a:off x="21653202" y="8939572"/>
            <a:ext cx="813965" cy="198841"/>
            <a:chOff x="22150656" y="11057223"/>
            <a:chExt cx="813965" cy="198841"/>
          </a:xfrm>
        </p:grpSpPr>
        <p:sp>
          <p:nvSpPr>
            <p:cNvPr id="536" name="Connection Line">
              <a:extLst>
                <a:ext uri="{FF2B5EF4-FFF2-40B4-BE49-F238E27FC236}">
                  <a16:creationId xmlns:a16="http://schemas.microsoft.com/office/drawing/2014/main" id="{5CBA293F-37DA-945B-22CB-FB4C531A5B45}"/>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37" name="Connection Line">
              <a:extLst>
                <a:ext uri="{FF2B5EF4-FFF2-40B4-BE49-F238E27FC236}">
                  <a16:creationId xmlns:a16="http://schemas.microsoft.com/office/drawing/2014/main" id="{5D4D722B-12D1-038D-6E2D-FF155BB747E8}"/>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38" name="Connection Line">
              <a:extLst>
                <a:ext uri="{FF2B5EF4-FFF2-40B4-BE49-F238E27FC236}">
                  <a16:creationId xmlns:a16="http://schemas.microsoft.com/office/drawing/2014/main" id="{BC847503-37F0-7C97-73AC-6D61C1735653}"/>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39" name="Group 538">
            <a:extLst>
              <a:ext uri="{FF2B5EF4-FFF2-40B4-BE49-F238E27FC236}">
                <a16:creationId xmlns:a16="http://schemas.microsoft.com/office/drawing/2014/main" id="{07A27DC9-F42F-637E-0069-E5F0052B816A}"/>
              </a:ext>
            </a:extLst>
          </p:cNvPr>
          <p:cNvGrpSpPr/>
          <p:nvPr/>
        </p:nvGrpSpPr>
        <p:grpSpPr>
          <a:xfrm>
            <a:off x="21653202" y="8490229"/>
            <a:ext cx="813965" cy="198841"/>
            <a:chOff x="22150656" y="11057223"/>
            <a:chExt cx="813965" cy="198841"/>
          </a:xfrm>
        </p:grpSpPr>
        <p:sp>
          <p:nvSpPr>
            <p:cNvPr id="540" name="Connection Line">
              <a:extLst>
                <a:ext uri="{FF2B5EF4-FFF2-40B4-BE49-F238E27FC236}">
                  <a16:creationId xmlns:a16="http://schemas.microsoft.com/office/drawing/2014/main" id="{17B3B08E-54D8-F783-8CCC-9940FA066BD9}"/>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41" name="Connection Line">
              <a:extLst>
                <a:ext uri="{FF2B5EF4-FFF2-40B4-BE49-F238E27FC236}">
                  <a16:creationId xmlns:a16="http://schemas.microsoft.com/office/drawing/2014/main" id="{8D4D3F06-735A-B3C3-E376-DF2A28769D07}"/>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42" name="Connection Line">
              <a:extLst>
                <a:ext uri="{FF2B5EF4-FFF2-40B4-BE49-F238E27FC236}">
                  <a16:creationId xmlns:a16="http://schemas.microsoft.com/office/drawing/2014/main" id="{55C8934B-A11C-2D0F-EDD8-AD7876692F10}"/>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67" name="Group 566">
            <a:extLst>
              <a:ext uri="{FF2B5EF4-FFF2-40B4-BE49-F238E27FC236}">
                <a16:creationId xmlns:a16="http://schemas.microsoft.com/office/drawing/2014/main" id="{A8A2A637-2E47-188B-E5B5-CA897448F577}"/>
              </a:ext>
            </a:extLst>
          </p:cNvPr>
          <p:cNvGrpSpPr/>
          <p:nvPr/>
        </p:nvGrpSpPr>
        <p:grpSpPr>
          <a:xfrm>
            <a:off x="21653202" y="8036779"/>
            <a:ext cx="813965" cy="198841"/>
            <a:chOff x="22150656" y="11057223"/>
            <a:chExt cx="813965" cy="198841"/>
          </a:xfrm>
        </p:grpSpPr>
        <p:sp>
          <p:nvSpPr>
            <p:cNvPr id="568" name="Connection Line">
              <a:extLst>
                <a:ext uri="{FF2B5EF4-FFF2-40B4-BE49-F238E27FC236}">
                  <a16:creationId xmlns:a16="http://schemas.microsoft.com/office/drawing/2014/main" id="{DDE9BD82-BBBB-E53C-9209-12218C2E1861}"/>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69" name="Connection Line">
              <a:extLst>
                <a:ext uri="{FF2B5EF4-FFF2-40B4-BE49-F238E27FC236}">
                  <a16:creationId xmlns:a16="http://schemas.microsoft.com/office/drawing/2014/main" id="{BA0D293A-A8D1-CE4F-7F92-8B8325755231}"/>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70" name="Connection Line">
              <a:extLst>
                <a:ext uri="{FF2B5EF4-FFF2-40B4-BE49-F238E27FC236}">
                  <a16:creationId xmlns:a16="http://schemas.microsoft.com/office/drawing/2014/main" id="{6668EED6-9CC7-49F7-1BB5-E53F26719671}"/>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71" name="Group 570">
            <a:extLst>
              <a:ext uri="{FF2B5EF4-FFF2-40B4-BE49-F238E27FC236}">
                <a16:creationId xmlns:a16="http://schemas.microsoft.com/office/drawing/2014/main" id="{1966C241-742F-3C45-9439-8BF3132E11C0}"/>
              </a:ext>
            </a:extLst>
          </p:cNvPr>
          <p:cNvGrpSpPr/>
          <p:nvPr/>
        </p:nvGrpSpPr>
        <p:grpSpPr>
          <a:xfrm>
            <a:off x="21653202" y="7590810"/>
            <a:ext cx="813965" cy="198841"/>
            <a:chOff x="22150656" y="11057223"/>
            <a:chExt cx="813965" cy="198841"/>
          </a:xfrm>
        </p:grpSpPr>
        <p:sp>
          <p:nvSpPr>
            <p:cNvPr id="572" name="Connection Line">
              <a:extLst>
                <a:ext uri="{FF2B5EF4-FFF2-40B4-BE49-F238E27FC236}">
                  <a16:creationId xmlns:a16="http://schemas.microsoft.com/office/drawing/2014/main" id="{4B73AE33-7235-B825-3A08-0D752E320C74}"/>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73" name="Connection Line">
              <a:extLst>
                <a:ext uri="{FF2B5EF4-FFF2-40B4-BE49-F238E27FC236}">
                  <a16:creationId xmlns:a16="http://schemas.microsoft.com/office/drawing/2014/main" id="{28C6EA2F-5D71-1AE1-E705-A3BED51ED401}"/>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74" name="Connection Line">
              <a:extLst>
                <a:ext uri="{FF2B5EF4-FFF2-40B4-BE49-F238E27FC236}">
                  <a16:creationId xmlns:a16="http://schemas.microsoft.com/office/drawing/2014/main" id="{6A8FA54B-00C3-F599-7B31-BC0B3DE99A13}"/>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75" name="Group 574">
            <a:extLst>
              <a:ext uri="{FF2B5EF4-FFF2-40B4-BE49-F238E27FC236}">
                <a16:creationId xmlns:a16="http://schemas.microsoft.com/office/drawing/2014/main" id="{B24CAA9F-02C5-B6DD-7B4F-EBF558FBF498}"/>
              </a:ext>
            </a:extLst>
          </p:cNvPr>
          <p:cNvGrpSpPr/>
          <p:nvPr/>
        </p:nvGrpSpPr>
        <p:grpSpPr>
          <a:xfrm>
            <a:off x="21653202" y="7150024"/>
            <a:ext cx="813965" cy="198841"/>
            <a:chOff x="22150656" y="11057223"/>
            <a:chExt cx="813965" cy="198841"/>
          </a:xfrm>
        </p:grpSpPr>
        <p:sp>
          <p:nvSpPr>
            <p:cNvPr id="576" name="Connection Line">
              <a:extLst>
                <a:ext uri="{FF2B5EF4-FFF2-40B4-BE49-F238E27FC236}">
                  <a16:creationId xmlns:a16="http://schemas.microsoft.com/office/drawing/2014/main" id="{222563BD-4F2D-21A2-A543-2A8DF2DA0B5A}"/>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77" name="Connection Line">
              <a:extLst>
                <a:ext uri="{FF2B5EF4-FFF2-40B4-BE49-F238E27FC236}">
                  <a16:creationId xmlns:a16="http://schemas.microsoft.com/office/drawing/2014/main" id="{03A9D487-6A2B-9B86-9EA4-139C0CE285DF}"/>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78" name="Connection Line">
              <a:extLst>
                <a:ext uri="{FF2B5EF4-FFF2-40B4-BE49-F238E27FC236}">
                  <a16:creationId xmlns:a16="http://schemas.microsoft.com/office/drawing/2014/main" id="{340759EA-E080-3BAE-7419-0675DFC01B57}"/>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79" name="Group 578">
            <a:extLst>
              <a:ext uri="{FF2B5EF4-FFF2-40B4-BE49-F238E27FC236}">
                <a16:creationId xmlns:a16="http://schemas.microsoft.com/office/drawing/2014/main" id="{D88F1C0B-1307-F3D1-BC5C-B486E26C7BFD}"/>
              </a:ext>
            </a:extLst>
          </p:cNvPr>
          <p:cNvGrpSpPr/>
          <p:nvPr/>
        </p:nvGrpSpPr>
        <p:grpSpPr>
          <a:xfrm>
            <a:off x="21653202" y="6705539"/>
            <a:ext cx="813965" cy="198841"/>
            <a:chOff x="22150656" y="11057223"/>
            <a:chExt cx="813965" cy="198841"/>
          </a:xfrm>
        </p:grpSpPr>
        <p:sp>
          <p:nvSpPr>
            <p:cNvPr id="580" name="Connection Line">
              <a:extLst>
                <a:ext uri="{FF2B5EF4-FFF2-40B4-BE49-F238E27FC236}">
                  <a16:creationId xmlns:a16="http://schemas.microsoft.com/office/drawing/2014/main" id="{40BE3DC6-280D-4DC8-1A81-2BC36DF91041}"/>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81" name="Connection Line">
              <a:extLst>
                <a:ext uri="{FF2B5EF4-FFF2-40B4-BE49-F238E27FC236}">
                  <a16:creationId xmlns:a16="http://schemas.microsoft.com/office/drawing/2014/main" id="{A365F9F7-06B1-8F7C-07FA-6728A49972F2}"/>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82" name="Connection Line">
              <a:extLst>
                <a:ext uri="{FF2B5EF4-FFF2-40B4-BE49-F238E27FC236}">
                  <a16:creationId xmlns:a16="http://schemas.microsoft.com/office/drawing/2014/main" id="{4D0E7839-5A64-543D-F61F-424CA26DF5E0}"/>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83" name="Group 582">
            <a:extLst>
              <a:ext uri="{FF2B5EF4-FFF2-40B4-BE49-F238E27FC236}">
                <a16:creationId xmlns:a16="http://schemas.microsoft.com/office/drawing/2014/main" id="{024D0450-3F60-141A-6FE8-53670BF6DA61}"/>
              </a:ext>
            </a:extLst>
          </p:cNvPr>
          <p:cNvGrpSpPr/>
          <p:nvPr/>
        </p:nvGrpSpPr>
        <p:grpSpPr>
          <a:xfrm>
            <a:off x="21653202" y="6266990"/>
            <a:ext cx="813965" cy="198841"/>
            <a:chOff x="22150656" y="11057223"/>
            <a:chExt cx="813965" cy="198841"/>
          </a:xfrm>
        </p:grpSpPr>
        <p:sp>
          <p:nvSpPr>
            <p:cNvPr id="584" name="Connection Line">
              <a:extLst>
                <a:ext uri="{FF2B5EF4-FFF2-40B4-BE49-F238E27FC236}">
                  <a16:creationId xmlns:a16="http://schemas.microsoft.com/office/drawing/2014/main" id="{2A709A38-797B-704D-FB3E-1DFC65F40521}"/>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85" name="Connection Line">
              <a:extLst>
                <a:ext uri="{FF2B5EF4-FFF2-40B4-BE49-F238E27FC236}">
                  <a16:creationId xmlns:a16="http://schemas.microsoft.com/office/drawing/2014/main" id="{7D82E95A-EC53-07CD-B8DF-B25B2A1B1B68}"/>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86" name="Connection Line">
              <a:extLst>
                <a:ext uri="{FF2B5EF4-FFF2-40B4-BE49-F238E27FC236}">
                  <a16:creationId xmlns:a16="http://schemas.microsoft.com/office/drawing/2014/main" id="{20D9A4A5-444D-03C7-70A3-6B81A8508BDC}"/>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87" name="Group 586">
            <a:extLst>
              <a:ext uri="{FF2B5EF4-FFF2-40B4-BE49-F238E27FC236}">
                <a16:creationId xmlns:a16="http://schemas.microsoft.com/office/drawing/2014/main" id="{AC5C8956-8349-5564-9C9E-7FEC6726AFFF}"/>
              </a:ext>
            </a:extLst>
          </p:cNvPr>
          <p:cNvGrpSpPr/>
          <p:nvPr/>
        </p:nvGrpSpPr>
        <p:grpSpPr>
          <a:xfrm>
            <a:off x="21653202" y="5839666"/>
            <a:ext cx="813965" cy="198841"/>
            <a:chOff x="22150656" y="11057223"/>
            <a:chExt cx="813965" cy="198841"/>
          </a:xfrm>
        </p:grpSpPr>
        <p:sp>
          <p:nvSpPr>
            <p:cNvPr id="588" name="Connection Line">
              <a:extLst>
                <a:ext uri="{FF2B5EF4-FFF2-40B4-BE49-F238E27FC236}">
                  <a16:creationId xmlns:a16="http://schemas.microsoft.com/office/drawing/2014/main" id="{708FA042-75B5-9AD9-0C9B-8FE0D8488DFD}"/>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89" name="Connection Line">
              <a:extLst>
                <a:ext uri="{FF2B5EF4-FFF2-40B4-BE49-F238E27FC236}">
                  <a16:creationId xmlns:a16="http://schemas.microsoft.com/office/drawing/2014/main" id="{564D2368-0854-C8EC-9F4F-54E62BAC4A08}"/>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90" name="Connection Line">
              <a:extLst>
                <a:ext uri="{FF2B5EF4-FFF2-40B4-BE49-F238E27FC236}">
                  <a16:creationId xmlns:a16="http://schemas.microsoft.com/office/drawing/2014/main" id="{DDDD5EC8-86D8-8968-34A9-1A83D5C6AAE4}"/>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91" name="Group 590">
            <a:extLst>
              <a:ext uri="{FF2B5EF4-FFF2-40B4-BE49-F238E27FC236}">
                <a16:creationId xmlns:a16="http://schemas.microsoft.com/office/drawing/2014/main" id="{24462C75-7191-D940-6D91-B27B337FA45A}"/>
              </a:ext>
            </a:extLst>
          </p:cNvPr>
          <p:cNvGrpSpPr/>
          <p:nvPr/>
        </p:nvGrpSpPr>
        <p:grpSpPr>
          <a:xfrm>
            <a:off x="21653202" y="10697001"/>
            <a:ext cx="813965" cy="198841"/>
            <a:chOff x="22150656" y="11057223"/>
            <a:chExt cx="813965" cy="198841"/>
          </a:xfrm>
        </p:grpSpPr>
        <p:sp>
          <p:nvSpPr>
            <p:cNvPr id="592" name="Connection Line">
              <a:extLst>
                <a:ext uri="{FF2B5EF4-FFF2-40B4-BE49-F238E27FC236}">
                  <a16:creationId xmlns:a16="http://schemas.microsoft.com/office/drawing/2014/main" id="{DAC16168-4871-9C86-2B11-DD073148E65D}"/>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93" name="Connection Line">
              <a:extLst>
                <a:ext uri="{FF2B5EF4-FFF2-40B4-BE49-F238E27FC236}">
                  <a16:creationId xmlns:a16="http://schemas.microsoft.com/office/drawing/2014/main" id="{FB72CA67-96F2-23A0-C638-70C290920E04}"/>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94" name="Connection Line">
              <a:extLst>
                <a:ext uri="{FF2B5EF4-FFF2-40B4-BE49-F238E27FC236}">
                  <a16:creationId xmlns:a16="http://schemas.microsoft.com/office/drawing/2014/main" id="{8281864C-4A01-85A3-2DA3-4264EB8CE431}"/>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95" name="Group 594">
            <a:extLst>
              <a:ext uri="{FF2B5EF4-FFF2-40B4-BE49-F238E27FC236}">
                <a16:creationId xmlns:a16="http://schemas.microsoft.com/office/drawing/2014/main" id="{348DABD5-57E1-E7C5-288F-4A3E43A9078E}"/>
              </a:ext>
            </a:extLst>
          </p:cNvPr>
          <p:cNvGrpSpPr/>
          <p:nvPr/>
        </p:nvGrpSpPr>
        <p:grpSpPr>
          <a:xfrm>
            <a:off x="21653202" y="11154952"/>
            <a:ext cx="813965" cy="198841"/>
            <a:chOff x="22150656" y="11057223"/>
            <a:chExt cx="813965" cy="198841"/>
          </a:xfrm>
        </p:grpSpPr>
        <p:sp>
          <p:nvSpPr>
            <p:cNvPr id="596" name="Connection Line">
              <a:extLst>
                <a:ext uri="{FF2B5EF4-FFF2-40B4-BE49-F238E27FC236}">
                  <a16:creationId xmlns:a16="http://schemas.microsoft.com/office/drawing/2014/main" id="{40875358-0A89-EE41-C3F4-D212D83E595A}"/>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97" name="Connection Line">
              <a:extLst>
                <a:ext uri="{FF2B5EF4-FFF2-40B4-BE49-F238E27FC236}">
                  <a16:creationId xmlns:a16="http://schemas.microsoft.com/office/drawing/2014/main" id="{48593D54-F346-8E7C-7A95-822418BD8C8F}"/>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98" name="Connection Line">
              <a:extLst>
                <a:ext uri="{FF2B5EF4-FFF2-40B4-BE49-F238E27FC236}">
                  <a16:creationId xmlns:a16="http://schemas.microsoft.com/office/drawing/2014/main" id="{83C1A84A-BD49-6064-BE6B-68074B2DD705}"/>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99" name="Group 598">
            <a:extLst>
              <a:ext uri="{FF2B5EF4-FFF2-40B4-BE49-F238E27FC236}">
                <a16:creationId xmlns:a16="http://schemas.microsoft.com/office/drawing/2014/main" id="{DBFC686B-880B-8D70-86F1-7A0EEB3597AC}"/>
              </a:ext>
            </a:extLst>
          </p:cNvPr>
          <p:cNvGrpSpPr/>
          <p:nvPr/>
        </p:nvGrpSpPr>
        <p:grpSpPr>
          <a:xfrm>
            <a:off x="21653202" y="11611031"/>
            <a:ext cx="813965" cy="198841"/>
            <a:chOff x="22150656" y="11057223"/>
            <a:chExt cx="813965" cy="198841"/>
          </a:xfrm>
        </p:grpSpPr>
        <p:sp>
          <p:nvSpPr>
            <p:cNvPr id="600" name="Connection Line">
              <a:extLst>
                <a:ext uri="{FF2B5EF4-FFF2-40B4-BE49-F238E27FC236}">
                  <a16:creationId xmlns:a16="http://schemas.microsoft.com/office/drawing/2014/main" id="{1341B40E-91D6-2671-F5EF-BF807A6C6EBB}"/>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601" name="Connection Line">
              <a:extLst>
                <a:ext uri="{FF2B5EF4-FFF2-40B4-BE49-F238E27FC236}">
                  <a16:creationId xmlns:a16="http://schemas.microsoft.com/office/drawing/2014/main" id="{61AEA12D-F1C5-7C3E-9B07-FE306F592AC9}"/>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602" name="Connection Line">
              <a:extLst>
                <a:ext uri="{FF2B5EF4-FFF2-40B4-BE49-F238E27FC236}">
                  <a16:creationId xmlns:a16="http://schemas.microsoft.com/office/drawing/2014/main" id="{3007A7AE-5BE8-4569-77F1-3013AEE6D632}"/>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603" name="Group 602">
            <a:extLst>
              <a:ext uri="{FF2B5EF4-FFF2-40B4-BE49-F238E27FC236}">
                <a16:creationId xmlns:a16="http://schemas.microsoft.com/office/drawing/2014/main" id="{F27771E5-BE13-99B5-DDD2-8E0D68C9009F}"/>
              </a:ext>
            </a:extLst>
          </p:cNvPr>
          <p:cNvGrpSpPr/>
          <p:nvPr/>
        </p:nvGrpSpPr>
        <p:grpSpPr>
          <a:xfrm>
            <a:off x="21653202" y="12039126"/>
            <a:ext cx="813965" cy="198841"/>
            <a:chOff x="22150656" y="11057223"/>
            <a:chExt cx="813965" cy="198841"/>
          </a:xfrm>
        </p:grpSpPr>
        <p:sp>
          <p:nvSpPr>
            <p:cNvPr id="604" name="Connection Line">
              <a:extLst>
                <a:ext uri="{FF2B5EF4-FFF2-40B4-BE49-F238E27FC236}">
                  <a16:creationId xmlns:a16="http://schemas.microsoft.com/office/drawing/2014/main" id="{354B9451-D8B3-C0E4-379F-E81DD3E1A8DF}"/>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605" name="Connection Line">
              <a:extLst>
                <a:ext uri="{FF2B5EF4-FFF2-40B4-BE49-F238E27FC236}">
                  <a16:creationId xmlns:a16="http://schemas.microsoft.com/office/drawing/2014/main" id="{799916CF-84F6-EA8A-373A-4CC0E3A5AB4E}"/>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606" name="Connection Line">
              <a:extLst>
                <a:ext uri="{FF2B5EF4-FFF2-40B4-BE49-F238E27FC236}">
                  <a16:creationId xmlns:a16="http://schemas.microsoft.com/office/drawing/2014/main" id="{29B5959C-5596-D2CA-D6E7-7CF3CFDF1FD6}"/>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sp>
        <p:nvSpPr>
          <p:cNvPr id="2" name="Title 1">
            <a:extLst>
              <a:ext uri="{FF2B5EF4-FFF2-40B4-BE49-F238E27FC236}">
                <a16:creationId xmlns:a16="http://schemas.microsoft.com/office/drawing/2014/main" id="{56E826A7-ADCE-AF70-1C4B-D429A69D16E9}"/>
              </a:ext>
            </a:extLst>
          </p:cNvPr>
          <p:cNvSpPr>
            <a:spLocks noGrp="1"/>
          </p:cNvSpPr>
          <p:nvPr>
            <p:ph type="title"/>
          </p:nvPr>
        </p:nvSpPr>
        <p:spPr/>
        <p:txBody>
          <a:bodyPr/>
          <a:lstStyle/>
          <a:p>
            <a:r>
              <a:rPr lang="en-US" dirty="0"/>
              <a:t>What makes dynamic circuits powerful?</a:t>
            </a:r>
          </a:p>
        </p:txBody>
      </p:sp>
      <p:sp>
        <p:nvSpPr>
          <p:cNvPr id="3" name="Footer Placeholder 2">
            <a:extLst>
              <a:ext uri="{FF2B5EF4-FFF2-40B4-BE49-F238E27FC236}">
                <a16:creationId xmlns:a16="http://schemas.microsoft.com/office/drawing/2014/main" id="{3D215BAE-52DD-A276-359B-F9465078B3E9}"/>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C4259872-A4B8-64F3-A6D2-4AEC0CFD207F}"/>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13</a:t>
            </a:fld>
            <a:endParaRPr lang="en-US" dirty="0"/>
          </a:p>
        </p:txBody>
      </p:sp>
      <p:grpSp>
        <p:nvGrpSpPr>
          <p:cNvPr id="4" name="Group">
            <a:extLst>
              <a:ext uri="{FF2B5EF4-FFF2-40B4-BE49-F238E27FC236}">
                <a16:creationId xmlns:a16="http://schemas.microsoft.com/office/drawing/2014/main" id="{58746A14-09D7-17BD-A55A-84C9BCB8CF2B}"/>
              </a:ext>
            </a:extLst>
          </p:cNvPr>
          <p:cNvGrpSpPr/>
          <p:nvPr/>
        </p:nvGrpSpPr>
        <p:grpSpPr>
          <a:xfrm>
            <a:off x="20141954" y="892601"/>
            <a:ext cx="3493730" cy="3504640"/>
            <a:chOff x="0" y="0"/>
            <a:chExt cx="3493729" cy="3504639"/>
          </a:xfrm>
        </p:grpSpPr>
        <p:sp>
          <p:nvSpPr>
            <p:cNvPr id="5" name="Line">
              <a:extLst>
                <a:ext uri="{FF2B5EF4-FFF2-40B4-BE49-F238E27FC236}">
                  <a16:creationId xmlns:a16="http://schemas.microsoft.com/office/drawing/2014/main" id="{1140ABEC-4317-31B1-4D79-9EAA9588F983}"/>
                </a:ext>
              </a:extLst>
            </p:cNvPr>
            <p:cNvSpPr/>
            <p:nvPr/>
          </p:nvSpPr>
          <p:spPr>
            <a:xfrm>
              <a:off x="265829" y="131853"/>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 name="Line">
              <a:extLst>
                <a:ext uri="{FF2B5EF4-FFF2-40B4-BE49-F238E27FC236}">
                  <a16:creationId xmlns:a16="http://schemas.microsoft.com/office/drawing/2014/main" id="{9018E140-D764-4436-62B1-4B4D418CC32E}"/>
                </a:ext>
              </a:extLst>
            </p:cNvPr>
            <p:cNvSpPr/>
            <p:nvPr/>
          </p:nvSpPr>
          <p:spPr>
            <a:xfrm>
              <a:off x="265829" y="1394225"/>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 name="Line">
              <a:extLst>
                <a:ext uri="{FF2B5EF4-FFF2-40B4-BE49-F238E27FC236}">
                  <a16:creationId xmlns:a16="http://schemas.microsoft.com/office/drawing/2014/main" id="{7EE69DDF-F158-CFF8-CFF1-56F468B6CBC2}"/>
                </a:ext>
              </a:extLst>
            </p:cNvPr>
            <p:cNvSpPr/>
            <p:nvPr/>
          </p:nvSpPr>
          <p:spPr>
            <a:xfrm>
              <a:off x="265829" y="1078632"/>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8" name="Line">
              <a:extLst>
                <a:ext uri="{FF2B5EF4-FFF2-40B4-BE49-F238E27FC236}">
                  <a16:creationId xmlns:a16="http://schemas.microsoft.com/office/drawing/2014/main" id="{C3C9C10F-BC3E-FB41-23ED-4FFB4AED9CE9}"/>
                </a:ext>
              </a:extLst>
            </p:cNvPr>
            <p:cNvSpPr/>
            <p:nvPr/>
          </p:nvSpPr>
          <p:spPr>
            <a:xfrm>
              <a:off x="265829" y="447446"/>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 name="Line">
              <a:extLst>
                <a:ext uri="{FF2B5EF4-FFF2-40B4-BE49-F238E27FC236}">
                  <a16:creationId xmlns:a16="http://schemas.microsoft.com/office/drawing/2014/main" id="{D80F3C6C-D51E-12B8-5AC7-DF76DCFF48A4}"/>
                </a:ext>
              </a:extLst>
            </p:cNvPr>
            <p:cNvSpPr/>
            <p:nvPr/>
          </p:nvSpPr>
          <p:spPr>
            <a:xfrm>
              <a:off x="265829" y="76303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 name="Line">
              <a:extLst>
                <a:ext uri="{FF2B5EF4-FFF2-40B4-BE49-F238E27FC236}">
                  <a16:creationId xmlns:a16="http://schemas.microsoft.com/office/drawing/2014/main" id="{AD670C68-A564-F120-9504-99E3ED3E2D21}"/>
                </a:ext>
              </a:extLst>
            </p:cNvPr>
            <p:cNvSpPr/>
            <p:nvPr/>
          </p:nvSpPr>
          <p:spPr>
            <a:xfrm>
              <a:off x="265829" y="1709818"/>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 name="Line">
              <a:extLst>
                <a:ext uri="{FF2B5EF4-FFF2-40B4-BE49-F238E27FC236}">
                  <a16:creationId xmlns:a16="http://schemas.microsoft.com/office/drawing/2014/main" id="{9E8B9B23-758E-7CF0-D364-C21217C6BCE9}"/>
                </a:ext>
              </a:extLst>
            </p:cNvPr>
            <p:cNvSpPr/>
            <p:nvPr/>
          </p:nvSpPr>
          <p:spPr>
            <a:xfrm>
              <a:off x="265829" y="2025410"/>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 name="Line">
              <a:extLst>
                <a:ext uri="{FF2B5EF4-FFF2-40B4-BE49-F238E27FC236}">
                  <a16:creationId xmlns:a16="http://schemas.microsoft.com/office/drawing/2014/main" id="{70EA2DED-E18F-7EE8-A279-EA67A42B771D}"/>
                </a:ext>
              </a:extLst>
            </p:cNvPr>
            <p:cNvSpPr/>
            <p:nvPr/>
          </p:nvSpPr>
          <p:spPr>
            <a:xfrm>
              <a:off x="265829" y="2341004"/>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4" name="Line">
              <a:extLst>
                <a:ext uri="{FF2B5EF4-FFF2-40B4-BE49-F238E27FC236}">
                  <a16:creationId xmlns:a16="http://schemas.microsoft.com/office/drawing/2014/main" id="{4ED1385E-D22B-63B0-6856-5588A49ACDEA}"/>
                </a:ext>
              </a:extLst>
            </p:cNvPr>
            <p:cNvSpPr/>
            <p:nvPr/>
          </p:nvSpPr>
          <p:spPr>
            <a:xfrm>
              <a:off x="265829" y="2656597"/>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5" name="Line">
              <a:extLst>
                <a:ext uri="{FF2B5EF4-FFF2-40B4-BE49-F238E27FC236}">
                  <a16:creationId xmlns:a16="http://schemas.microsoft.com/office/drawing/2014/main" id="{CE55AD52-2BC0-7660-DAD0-EBCAFDD9302C}"/>
                </a:ext>
              </a:extLst>
            </p:cNvPr>
            <p:cNvSpPr/>
            <p:nvPr/>
          </p:nvSpPr>
          <p:spPr>
            <a:xfrm>
              <a:off x="265829" y="297218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 name="Rounded Rectangle">
              <a:extLst>
                <a:ext uri="{FF2B5EF4-FFF2-40B4-BE49-F238E27FC236}">
                  <a16:creationId xmlns:a16="http://schemas.microsoft.com/office/drawing/2014/main" id="{1D01BD29-796F-EC4D-DE1E-D54B8FC5A1CA}"/>
                </a:ext>
              </a:extLst>
            </p:cNvPr>
            <p:cNvSpPr/>
            <p:nvPr/>
          </p:nvSpPr>
          <p:spPr>
            <a:xfrm>
              <a:off x="3710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7" name="Rounded Rectangle">
              <a:extLst>
                <a:ext uri="{FF2B5EF4-FFF2-40B4-BE49-F238E27FC236}">
                  <a16:creationId xmlns:a16="http://schemas.microsoft.com/office/drawing/2014/main" id="{87B0C61E-DE09-B5C3-20F9-1653A5758BD9}"/>
                </a:ext>
              </a:extLst>
            </p:cNvPr>
            <p:cNvSpPr/>
            <p:nvPr/>
          </p:nvSpPr>
          <p:spPr>
            <a:xfrm>
              <a:off x="371098" y="64094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 name="Rounded Rectangle">
              <a:extLst>
                <a:ext uri="{FF2B5EF4-FFF2-40B4-BE49-F238E27FC236}">
                  <a16:creationId xmlns:a16="http://schemas.microsoft.com/office/drawing/2014/main" id="{E507FA6C-6905-7DC7-BCC5-277810E778AA}"/>
                </a:ext>
              </a:extLst>
            </p:cNvPr>
            <p:cNvSpPr/>
            <p:nvPr/>
          </p:nvSpPr>
          <p:spPr>
            <a:xfrm>
              <a:off x="371098" y="1272129"/>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 name="Rounded Rectangle">
              <a:extLst>
                <a:ext uri="{FF2B5EF4-FFF2-40B4-BE49-F238E27FC236}">
                  <a16:creationId xmlns:a16="http://schemas.microsoft.com/office/drawing/2014/main" id="{18C2904D-26A4-2834-E36E-8FE4AB0E404B}"/>
                </a:ext>
              </a:extLst>
            </p:cNvPr>
            <p:cNvSpPr/>
            <p:nvPr/>
          </p:nvSpPr>
          <p:spPr>
            <a:xfrm>
              <a:off x="3710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 name="Rounded Rectangle">
              <a:extLst>
                <a:ext uri="{FF2B5EF4-FFF2-40B4-BE49-F238E27FC236}">
                  <a16:creationId xmlns:a16="http://schemas.microsoft.com/office/drawing/2014/main" id="{D6B909EA-29FF-BE56-003F-93AC24AB8D6A}"/>
                </a:ext>
              </a:extLst>
            </p:cNvPr>
            <p:cNvSpPr/>
            <p:nvPr/>
          </p:nvSpPr>
          <p:spPr>
            <a:xfrm>
              <a:off x="826113" y="32535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 name="Rounded Rectangle">
              <a:extLst>
                <a:ext uri="{FF2B5EF4-FFF2-40B4-BE49-F238E27FC236}">
                  <a16:creationId xmlns:a16="http://schemas.microsoft.com/office/drawing/2014/main" id="{C8D49E2C-EB64-9EEA-C14B-765630D1CA5E}"/>
                </a:ext>
              </a:extLst>
            </p:cNvPr>
            <p:cNvSpPr/>
            <p:nvPr/>
          </p:nvSpPr>
          <p:spPr>
            <a:xfrm>
              <a:off x="826113"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 name="Rounded Rectangle">
              <a:extLst>
                <a:ext uri="{FF2B5EF4-FFF2-40B4-BE49-F238E27FC236}">
                  <a16:creationId xmlns:a16="http://schemas.microsoft.com/office/drawing/2014/main" id="{6978D404-3485-4692-EF70-FD019A9FE778}"/>
                </a:ext>
              </a:extLst>
            </p:cNvPr>
            <p:cNvSpPr/>
            <p:nvPr/>
          </p:nvSpPr>
          <p:spPr>
            <a:xfrm>
              <a:off x="826113" y="1587722"/>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 name="Rounded Rectangle">
              <a:extLst>
                <a:ext uri="{FF2B5EF4-FFF2-40B4-BE49-F238E27FC236}">
                  <a16:creationId xmlns:a16="http://schemas.microsoft.com/office/drawing/2014/main" id="{82826F91-80E3-0408-6172-E1DF62B985C8}"/>
                </a:ext>
              </a:extLst>
            </p:cNvPr>
            <p:cNvSpPr/>
            <p:nvPr/>
          </p:nvSpPr>
          <p:spPr>
            <a:xfrm>
              <a:off x="826113"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 name="Rounded Rectangle">
              <a:extLst>
                <a:ext uri="{FF2B5EF4-FFF2-40B4-BE49-F238E27FC236}">
                  <a16:creationId xmlns:a16="http://schemas.microsoft.com/office/drawing/2014/main" id="{B8011613-7E9F-35FD-476C-EEF5BC87DCEE}"/>
                </a:ext>
              </a:extLst>
            </p:cNvPr>
            <p:cNvSpPr/>
            <p:nvPr/>
          </p:nvSpPr>
          <p:spPr>
            <a:xfrm>
              <a:off x="12719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 name="Rounded Rectangle">
              <a:extLst>
                <a:ext uri="{FF2B5EF4-FFF2-40B4-BE49-F238E27FC236}">
                  <a16:creationId xmlns:a16="http://schemas.microsoft.com/office/drawing/2014/main" id="{FCDB83A3-E87D-B7B6-3D3E-AFC26FFCB7A5}"/>
                </a:ext>
              </a:extLst>
            </p:cNvPr>
            <p:cNvSpPr/>
            <p:nvPr/>
          </p:nvSpPr>
          <p:spPr>
            <a:xfrm>
              <a:off x="12719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6" name="Rounded Rectangle">
              <a:extLst>
                <a:ext uri="{FF2B5EF4-FFF2-40B4-BE49-F238E27FC236}">
                  <a16:creationId xmlns:a16="http://schemas.microsoft.com/office/drawing/2014/main" id="{F9F6D68A-5B75-DF99-C338-BE02020109F3}"/>
                </a:ext>
              </a:extLst>
            </p:cNvPr>
            <p:cNvSpPr/>
            <p:nvPr/>
          </p:nvSpPr>
          <p:spPr>
            <a:xfrm>
              <a:off x="1727013" y="94380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7" name="Rounded Rectangle">
              <a:extLst>
                <a:ext uri="{FF2B5EF4-FFF2-40B4-BE49-F238E27FC236}">
                  <a16:creationId xmlns:a16="http://schemas.microsoft.com/office/drawing/2014/main" id="{4ADC660A-4030-9CA2-E1B2-FF7F7C587933}"/>
                </a:ext>
              </a:extLst>
            </p:cNvPr>
            <p:cNvSpPr/>
            <p:nvPr/>
          </p:nvSpPr>
          <p:spPr>
            <a:xfrm>
              <a:off x="1727013" y="1569751"/>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 name="Rounded Rectangle">
              <a:extLst>
                <a:ext uri="{FF2B5EF4-FFF2-40B4-BE49-F238E27FC236}">
                  <a16:creationId xmlns:a16="http://schemas.microsoft.com/office/drawing/2014/main" id="{A9404A30-732D-C2D5-865C-8975EB97268C}"/>
                </a:ext>
              </a:extLst>
            </p:cNvPr>
            <p:cNvSpPr/>
            <p:nvPr/>
          </p:nvSpPr>
          <p:spPr>
            <a:xfrm>
              <a:off x="1727013" y="220105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 name="Rounded Rectangle">
              <a:extLst>
                <a:ext uri="{FF2B5EF4-FFF2-40B4-BE49-F238E27FC236}">
                  <a16:creationId xmlns:a16="http://schemas.microsoft.com/office/drawing/2014/main" id="{DE095254-673F-193F-FFD2-6E8D416C97CB}"/>
                </a:ext>
              </a:extLst>
            </p:cNvPr>
            <p:cNvSpPr/>
            <p:nvPr/>
          </p:nvSpPr>
          <p:spPr>
            <a:xfrm>
              <a:off x="2172898" y="2140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0" name="Rounded Rectangle">
              <a:extLst>
                <a:ext uri="{FF2B5EF4-FFF2-40B4-BE49-F238E27FC236}">
                  <a16:creationId xmlns:a16="http://schemas.microsoft.com/office/drawing/2014/main" id="{1E24665F-D8B3-5444-2FCA-166694D4AA2A}"/>
                </a:ext>
              </a:extLst>
            </p:cNvPr>
            <p:cNvSpPr/>
            <p:nvPr/>
          </p:nvSpPr>
          <p:spPr>
            <a:xfrm>
              <a:off x="2172898" y="1924715"/>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1" name="Rounded Rectangle">
              <a:extLst>
                <a:ext uri="{FF2B5EF4-FFF2-40B4-BE49-F238E27FC236}">
                  <a16:creationId xmlns:a16="http://schemas.microsoft.com/office/drawing/2014/main" id="{A11E4052-3FDD-7414-BCBA-C54DBEE13229}"/>
                </a:ext>
              </a:extLst>
            </p:cNvPr>
            <p:cNvSpPr/>
            <p:nvPr/>
          </p:nvSpPr>
          <p:spPr>
            <a:xfrm>
              <a:off x="2627914"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2" name="Rounded Rectangle">
              <a:extLst>
                <a:ext uri="{FF2B5EF4-FFF2-40B4-BE49-F238E27FC236}">
                  <a16:creationId xmlns:a16="http://schemas.microsoft.com/office/drawing/2014/main" id="{00101E80-99DB-AC72-BC9B-A039332CD343}"/>
                </a:ext>
              </a:extLst>
            </p:cNvPr>
            <p:cNvSpPr/>
            <p:nvPr/>
          </p:nvSpPr>
          <p:spPr>
            <a:xfrm>
              <a:off x="2627914"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3" name="Rectangle">
              <a:extLst>
                <a:ext uri="{FF2B5EF4-FFF2-40B4-BE49-F238E27FC236}">
                  <a16:creationId xmlns:a16="http://schemas.microsoft.com/office/drawing/2014/main" id="{1893143C-0274-CC34-B192-7C46BA397EB7}"/>
                </a:ext>
              </a:extLst>
            </p:cNvPr>
            <p:cNvSpPr/>
            <p:nvPr/>
          </p:nvSpPr>
          <p:spPr>
            <a:xfrm>
              <a:off x="324742" y="3124549"/>
              <a:ext cx="3168988" cy="380091"/>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 name="Rounded Rectangle">
              <a:extLst>
                <a:ext uri="{FF2B5EF4-FFF2-40B4-BE49-F238E27FC236}">
                  <a16:creationId xmlns:a16="http://schemas.microsoft.com/office/drawing/2014/main" id="{538F5E7D-6A35-1D91-3DE3-FCBEFE462D34}"/>
                </a:ext>
              </a:extLst>
            </p:cNvPr>
            <p:cNvSpPr/>
            <p:nvPr/>
          </p:nvSpPr>
          <p:spPr>
            <a:xfrm>
              <a:off x="371098" y="2176809"/>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 name="Rounded Rectangle">
              <a:extLst>
                <a:ext uri="{FF2B5EF4-FFF2-40B4-BE49-F238E27FC236}">
                  <a16:creationId xmlns:a16="http://schemas.microsoft.com/office/drawing/2014/main" id="{BF7B8749-E7DC-CAFC-A9D1-0EAD5392BA20}"/>
                </a:ext>
              </a:extLst>
            </p:cNvPr>
            <p:cNvSpPr/>
            <p:nvPr/>
          </p:nvSpPr>
          <p:spPr>
            <a:xfrm>
              <a:off x="1727013" y="291646"/>
              <a:ext cx="307507" cy="286141"/>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 name="Rounded Rectangle">
              <a:extLst>
                <a:ext uri="{FF2B5EF4-FFF2-40B4-BE49-F238E27FC236}">
                  <a16:creationId xmlns:a16="http://schemas.microsoft.com/office/drawing/2014/main" id="{72D192F1-CFAA-307F-D835-E165AE186D9D}"/>
                </a:ext>
              </a:extLst>
            </p:cNvPr>
            <p:cNvSpPr/>
            <p:nvPr/>
          </p:nvSpPr>
          <p:spPr>
            <a:xfrm>
              <a:off x="1727013" y="619969"/>
              <a:ext cx="307507"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E20B3C34-B30E-53E2-C661-10B266E372FC}"/>
                </a:ext>
              </a:extLst>
            </p:cNvPr>
            <p:cNvSpPr/>
            <p:nvPr/>
          </p:nvSpPr>
          <p:spPr>
            <a:xfrm>
              <a:off x="2182028" y="1566748"/>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 name="Rounded Rectangle">
              <a:extLst>
                <a:ext uri="{FF2B5EF4-FFF2-40B4-BE49-F238E27FC236}">
                  <a16:creationId xmlns:a16="http://schemas.microsoft.com/office/drawing/2014/main" id="{F4277220-E6CD-B59C-3BD0-15185FFD05AF}"/>
                </a:ext>
              </a:extLst>
            </p:cNvPr>
            <p:cNvSpPr/>
            <p:nvPr/>
          </p:nvSpPr>
          <p:spPr>
            <a:xfrm>
              <a:off x="2172898" y="94154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 name="Rounded Rectangle">
              <a:extLst>
                <a:ext uri="{FF2B5EF4-FFF2-40B4-BE49-F238E27FC236}">
                  <a16:creationId xmlns:a16="http://schemas.microsoft.com/office/drawing/2014/main" id="{23D5AC89-9AE0-785C-EABF-551735476272}"/>
                </a:ext>
              </a:extLst>
            </p:cNvPr>
            <p:cNvSpPr/>
            <p:nvPr/>
          </p:nvSpPr>
          <p:spPr>
            <a:xfrm>
              <a:off x="2182028" y="282912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 name="Rounded Rectangle">
              <a:extLst>
                <a:ext uri="{FF2B5EF4-FFF2-40B4-BE49-F238E27FC236}">
                  <a16:creationId xmlns:a16="http://schemas.microsoft.com/office/drawing/2014/main" id="{B997711D-EEC5-A166-E1C3-BF9421BBD3AB}"/>
                </a:ext>
              </a:extLst>
            </p:cNvPr>
            <p:cNvSpPr/>
            <p:nvPr/>
          </p:nvSpPr>
          <p:spPr>
            <a:xfrm>
              <a:off x="2627913" y="29840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 name="Rounded Rectangle">
              <a:extLst>
                <a:ext uri="{FF2B5EF4-FFF2-40B4-BE49-F238E27FC236}">
                  <a16:creationId xmlns:a16="http://schemas.microsoft.com/office/drawing/2014/main" id="{C482A21C-109B-C779-1A89-A0CC091E8B4A}"/>
                </a:ext>
              </a:extLst>
            </p:cNvPr>
            <p:cNvSpPr/>
            <p:nvPr/>
          </p:nvSpPr>
          <p:spPr>
            <a:xfrm>
              <a:off x="2618782" y="1876363"/>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 name="Rounded Rectangle">
              <a:extLst>
                <a:ext uri="{FF2B5EF4-FFF2-40B4-BE49-F238E27FC236}">
                  <a16:creationId xmlns:a16="http://schemas.microsoft.com/office/drawing/2014/main" id="{CBFB8A0D-1237-5349-FBEC-FB31F5561BD3}"/>
                </a:ext>
              </a:extLst>
            </p:cNvPr>
            <p:cNvSpPr/>
            <p:nvPr/>
          </p:nvSpPr>
          <p:spPr>
            <a:xfrm>
              <a:off x="1271998" y="632194"/>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 name="Rounded Rectangle">
              <a:extLst>
                <a:ext uri="{FF2B5EF4-FFF2-40B4-BE49-F238E27FC236}">
                  <a16:creationId xmlns:a16="http://schemas.microsoft.com/office/drawing/2014/main" id="{FD2BA375-42FC-E967-497A-FFD89FB942FD}"/>
                </a:ext>
              </a:extLst>
            </p:cNvPr>
            <p:cNvSpPr/>
            <p:nvPr/>
          </p:nvSpPr>
          <p:spPr>
            <a:xfrm>
              <a:off x="1271998" y="189830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 name="Rounded Rectangle">
              <a:extLst>
                <a:ext uri="{FF2B5EF4-FFF2-40B4-BE49-F238E27FC236}">
                  <a16:creationId xmlns:a16="http://schemas.microsoft.com/office/drawing/2014/main" id="{78D886E8-58B3-2438-BCF6-AFC06DCB5750}"/>
                </a:ext>
              </a:extLst>
            </p:cNvPr>
            <p:cNvSpPr/>
            <p:nvPr/>
          </p:nvSpPr>
          <p:spPr>
            <a:xfrm>
              <a:off x="1271998" y="1243756"/>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45" name="Equation">
                  <a:extLst>
                    <a:ext uri="{FF2B5EF4-FFF2-40B4-BE49-F238E27FC236}">
                      <a16:creationId xmlns:a16="http://schemas.microsoft.com/office/drawing/2014/main" id="{645542A0-85CC-1995-A87C-AFE0843FD816}"/>
                    </a:ext>
                  </a:extLst>
                </p:cNvPr>
                <p:cNvSpPr txBox="1"/>
                <p:nvPr/>
              </p:nvSpPr>
              <p:spPr>
                <a:xfrm>
                  <a:off x="0" y="53185"/>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5" name="Equation">
                  <a:extLst>
                    <a:ext uri="{FF2B5EF4-FFF2-40B4-BE49-F238E27FC236}">
                      <a16:creationId xmlns:a16="http://schemas.microsoft.com/office/drawing/2014/main" id="{645542A0-85CC-1995-A87C-AFE0843FD816}"/>
                    </a:ext>
                  </a:extLst>
                </p:cNvPr>
                <p:cNvSpPr txBox="1">
                  <a:spLocks noRot="1" noChangeAspect="1" noMove="1" noResize="1" noEditPoints="1" noAdjustHandles="1" noChangeArrowheads="1" noChangeShapeType="1" noTextEdit="1"/>
                </p:cNvSpPr>
                <p:nvPr/>
              </p:nvSpPr>
              <p:spPr>
                <a:xfrm>
                  <a:off x="0" y="53185"/>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Equation">
                  <a:extLst>
                    <a:ext uri="{FF2B5EF4-FFF2-40B4-BE49-F238E27FC236}">
                      <a16:creationId xmlns:a16="http://schemas.microsoft.com/office/drawing/2014/main" id="{8D7FF238-FB72-5A9B-B470-1662D2F64B54}"/>
                    </a:ext>
                  </a:extLst>
                </p:cNvPr>
                <p:cNvSpPr txBox="1"/>
                <p:nvPr/>
              </p:nvSpPr>
              <p:spPr>
                <a:xfrm>
                  <a:off x="0" y="36877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6" name="Equation">
                  <a:extLst>
                    <a:ext uri="{FF2B5EF4-FFF2-40B4-BE49-F238E27FC236}">
                      <a16:creationId xmlns:a16="http://schemas.microsoft.com/office/drawing/2014/main" id="{8D7FF238-FB72-5A9B-B470-1662D2F64B54}"/>
                    </a:ext>
                  </a:extLst>
                </p:cNvPr>
                <p:cNvSpPr txBox="1">
                  <a:spLocks noRot="1" noChangeAspect="1" noMove="1" noResize="1" noEditPoints="1" noAdjustHandles="1" noChangeArrowheads="1" noChangeShapeType="1" noTextEdit="1"/>
                </p:cNvSpPr>
                <p:nvPr/>
              </p:nvSpPr>
              <p:spPr>
                <a:xfrm>
                  <a:off x="0" y="368778"/>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Equation">
                  <a:extLst>
                    <a:ext uri="{FF2B5EF4-FFF2-40B4-BE49-F238E27FC236}">
                      <a16:creationId xmlns:a16="http://schemas.microsoft.com/office/drawing/2014/main" id="{BA886CD5-E77E-0C24-85CB-0BF433077AC8}"/>
                    </a:ext>
                  </a:extLst>
                </p:cNvPr>
                <p:cNvSpPr txBox="1"/>
                <p:nvPr/>
              </p:nvSpPr>
              <p:spPr>
                <a:xfrm>
                  <a:off x="0" y="675621"/>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7" name="Equation">
                  <a:extLst>
                    <a:ext uri="{FF2B5EF4-FFF2-40B4-BE49-F238E27FC236}">
                      <a16:creationId xmlns:a16="http://schemas.microsoft.com/office/drawing/2014/main" id="{BA886CD5-E77E-0C24-85CB-0BF433077AC8}"/>
                    </a:ext>
                  </a:extLst>
                </p:cNvPr>
                <p:cNvSpPr txBox="1">
                  <a:spLocks noRot="1" noChangeAspect="1" noMove="1" noResize="1" noEditPoints="1" noAdjustHandles="1" noChangeArrowheads="1" noChangeShapeType="1" noTextEdit="1"/>
                </p:cNvSpPr>
                <p:nvPr/>
              </p:nvSpPr>
              <p:spPr>
                <a:xfrm>
                  <a:off x="0" y="675621"/>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Equation">
                  <a:extLst>
                    <a:ext uri="{FF2B5EF4-FFF2-40B4-BE49-F238E27FC236}">
                      <a16:creationId xmlns:a16="http://schemas.microsoft.com/office/drawing/2014/main" id="{881D664F-32E5-E6B7-E8A7-5FC689F68D62}"/>
                    </a:ext>
                  </a:extLst>
                </p:cNvPr>
                <p:cNvSpPr txBox="1"/>
                <p:nvPr/>
              </p:nvSpPr>
              <p:spPr>
                <a:xfrm>
                  <a:off x="0" y="991214"/>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8" name="Equation">
                  <a:extLst>
                    <a:ext uri="{FF2B5EF4-FFF2-40B4-BE49-F238E27FC236}">
                      <a16:creationId xmlns:a16="http://schemas.microsoft.com/office/drawing/2014/main" id="{881D664F-32E5-E6B7-E8A7-5FC689F68D62}"/>
                    </a:ext>
                  </a:extLst>
                </p:cNvPr>
                <p:cNvSpPr txBox="1">
                  <a:spLocks noRot="1" noChangeAspect="1" noMove="1" noResize="1" noEditPoints="1" noAdjustHandles="1" noChangeArrowheads="1" noChangeShapeType="1" noTextEdit="1"/>
                </p:cNvSpPr>
                <p:nvPr/>
              </p:nvSpPr>
              <p:spPr>
                <a:xfrm>
                  <a:off x="0" y="991214"/>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Equation">
                  <a:extLst>
                    <a:ext uri="{FF2B5EF4-FFF2-40B4-BE49-F238E27FC236}">
                      <a16:creationId xmlns:a16="http://schemas.microsoft.com/office/drawing/2014/main" id="{6C7894C3-5052-9B60-105D-4B276B4D048D}"/>
                    </a:ext>
                  </a:extLst>
                </p:cNvPr>
                <p:cNvSpPr txBox="1"/>
                <p:nvPr/>
              </p:nvSpPr>
              <p:spPr>
                <a:xfrm>
                  <a:off x="0" y="1319932"/>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dirty="0"/>
                </a:p>
              </p:txBody>
            </p:sp>
          </mc:Choice>
          <mc:Fallback xmlns="">
            <p:sp>
              <p:nvSpPr>
                <p:cNvPr id="49" name="Equation">
                  <a:extLst>
                    <a:ext uri="{FF2B5EF4-FFF2-40B4-BE49-F238E27FC236}">
                      <a16:creationId xmlns:a16="http://schemas.microsoft.com/office/drawing/2014/main" id="{6C7894C3-5052-9B60-105D-4B276B4D048D}"/>
                    </a:ext>
                  </a:extLst>
                </p:cNvPr>
                <p:cNvSpPr txBox="1">
                  <a:spLocks noRot="1" noChangeAspect="1" noMove="1" noResize="1" noEditPoints="1" noAdjustHandles="1" noChangeArrowheads="1" noChangeShapeType="1" noTextEdit="1"/>
                </p:cNvSpPr>
                <p:nvPr/>
              </p:nvSpPr>
              <p:spPr>
                <a:xfrm>
                  <a:off x="0" y="1319932"/>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Equation">
                  <a:extLst>
                    <a:ext uri="{FF2B5EF4-FFF2-40B4-BE49-F238E27FC236}">
                      <a16:creationId xmlns:a16="http://schemas.microsoft.com/office/drawing/2014/main" id="{751259CD-16A2-8D54-702A-AD22E580464A}"/>
                    </a:ext>
                  </a:extLst>
                </p:cNvPr>
                <p:cNvSpPr txBox="1"/>
                <p:nvPr/>
              </p:nvSpPr>
              <p:spPr>
                <a:xfrm>
                  <a:off x="0" y="1635524"/>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0" name="Equation">
                  <a:extLst>
                    <a:ext uri="{FF2B5EF4-FFF2-40B4-BE49-F238E27FC236}">
                      <a16:creationId xmlns:a16="http://schemas.microsoft.com/office/drawing/2014/main" id="{751259CD-16A2-8D54-702A-AD22E580464A}"/>
                    </a:ext>
                  </a:extLst>
                </p:cNvPr>
                <p:cNvSpPr txBox="1">
                  <a:spLocks noRot="1" noChangeAspect="1" noMove="1" noResize="1" noEditPoints="1" noAdjustHandles="1" noChangeArrowheads="1" noChangeShapeType="1" noTextEdit="1"/>
                </p:cNvSpPr>
                <p:nvPr/>
              </p:nvSpPr>
              <p:spPr>
                <a:xfrm>
                  <a:off x="0" y="1635524"/>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Equation">
                  <a:extLst>
                    <a:ext uri="{FF2B5EF4-FFF2-40B4-BE49-F238E27FC236}">
                      <a16:creationId xmlns:a16="http://schemas.microsoft.com/office/drawing/2014/main" id="{C2D7807D-9E40-A10E-8FD7-F88A3FC8CCFB}"/>
                    </a:ext>
                  </a:extLst>
                </p:cNvPr>
                <p:cNvSpPr txBox="1"/>
                <p:nvPr/>
              </p:nvSpPr>
              <p:spPr>
                <a:xfrm>
                  <a:off x="0" y="194236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1" name="Equation">
                  <a:extLst>
                    <a:ext uri="{FF2B5EF4-FFF2-40B4-BE49-F238E27FC236}">
                      <a16:creationId xmlns:a16="http://schemas.microsoft.com/office/drawing/2014/main" id="{C2D7807D-9E40-A10E-8FD7-F88A3FC8CCFB}"/>
                    </a:ext>
                  </a:extLst>
                </p:cNvPr>
                <p:cNvSpPr txBox="1">
                  <a:spLocks noRot="1" noChangeAspect="1" noMove="1" noResize="1" noEditPoints="1" noAdjustHandles="1" noChangeArrowheads="1" noChangeShapeType="1" noTextEdit="1"/>
                </p:cNvSpPr>
                <p:nvPr/>
              </p:nvSpPr>
              <p:spPr>
                <a:xfrm>
                  <a:off x="0" y="1942368"/>
                  <a:ext cx="186087" cy="152883"/>
                </a:xfrm>
                <a:prstGeom prst="rect">
                  <a:avLst/>
                </a:prstGeom>
                <a:blipFill>
                  <a:blip r:embed="rId6"/>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Equation">
                  <a:extLst>
                    <a:ext uri="{FF2B5EF4-FFF2-40B4-BE49-F238E27FC236}">
                      <a16:creationId xmlns:a16="http://schemas.microsoft.com/office/drawing/2014/main" id="{86D4005C-9986-A059-A142-04F854B806D3}"/>
                    </a:ext>
                  </a:extLst>
                </p:cNvPr>
                <p:cNvSpPr txBox="1"/>
                <p:nvPr/>
              </p:nvSpPr>
              <p:spPr>
                <a:xfrm>
                  <a:off x="0" y="2257960"/>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2" name="Equation">
                  <a:extLst>
                    <a:ext uri="{FF2B5EF4-FFF2-40B4-BE49-F238E27FC236}">
                      <a16:creationId xmlns:a16="http://schemas.microsoft.com/office/drawing/2014/main" id="{86D4005C-9986-A059-A142-04F854B806D3}"/>
                    </a:ext>
                  </a:extLst>
                </p:cNvPr>
                <p:cNvSpPr txBox="1">
                  <a:spLocks noRot="1" noChangeAspect="1" noMove="1" noResize="1" noEditPoints="1" noAdjustHandles="1" noChangeArrowheads="1" noChangeShapeType="1" noTextEdit="1"/>
                </p:cNvSpPr>
                <p:nvPr/>
              </p:nvSpPr>
              <p:spPr>
                <a:xfrm>
                  <a:off x="0" y="2257960"/>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Equation">
                  <a:extLst>
                    <a:ext uri="{FF2B5EF4-FFF2-40B4-BE49-F238E27FC236}">
                      <a16:creationId xmlns:a16="http://schemas.microsoft.com/office/drawing/2014/main" id="{576F8A1A-09C7-DB8A-F886-42F25F158A5A}"/>
                    </a:ext>
                  </a:extLst>
                </p:cNvPr>
                <p:cNvSpPr txBox="1"/>
                <p:nvPr/>
              </p:nvSpPr>
              <p:spPr>
                <a:xfrm>
                  <a:off x="0" y="2581376"/>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3" name="Equation">
                  <a:extLst>
                    <a:ext uri="{FF2B5EF4-FFF2-40B4-BE49-F238E27FC236}">
                      <a16:creationId xmlns:a16="http://schemas.microsoft.com/office/drawing/2014/main" id="{576F8A1A-09C7-DB8A-F886-42F25F158A5A}"/>
                    </a:ext>
                  </a:extLst>
                </p:cNvPr>
                <p:cNvSpPr txBox="1">
                  <a:spLocks noRot="1" noChangeAspect="1" noMove="1" noResize="1" noEditPoints="1" noAdjustHandles="1" noChangeArrowheads="1" noChangeShapeType="1" noTextEdit="1"/>
                </p:cNvSpPr>
                <p:nvPr/>
              </p:nvSpPr>
              <p:spPr>
                <a:xfrm>
                  <a:off x="0" y="2581376"/>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Equation">
                  <a:extLst>
                    <a:ext uri="{FF2B5EF4-FFF2-40B4-BE49-F238E27FC236}">
                      <a16:creationId xmlns:a16="http://schemas.microsoft.com/office/drawing/2014/main" id="{09E97248-8E6D-E291-2117-F3957BD8D8CE}"/>
                    </a:ext>
                  </a:extLst>
                </p:cNvPr>
                <p:cNvSpPr txBox="1"/>
                <p:nvPr/>
              </p:nvSpPr>
              <p:spPr>
                <a:xfrm>
                  <a:off x="0" y="2896969"/>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4" name="Equation">
                  <a:extLst>
                    <a:ext uri="{FF2B5EF4-FFF2-40B4-BE49-F238E27FC236}">
                      <a16:creationId xmlns:a16="http://schemas.microsoft.com/office/drawing/2014/main" id="{09E97248-8E6D-E291-2117-F3957BD8D8CE}"/>
                    </a:ext>
                  </a:extLst>
                </p:cNvPr>
                <p:cNvSpPr txBox="1">
                  <a:spLocks noRot="1" noChangeAspect="1" noMove="1" noResize="1" noEditPoints="1" noAdjustHandles="1" noChangeArrowheads="1" noChangeShapeType="1" noTextEdit="1"/>
                </p:cNvSpPr>
                <p:nvPr/>
              </p:nvSpPr>
              <p:spPr>
                <a:xfrm>
                  <a:off x="0" y="2896969"/>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p:grpSp>
      <p:sp>
        <p:nvSpPr>
          <p:cNvPr id="55" name="Line">
            <a:extLst>
              <a:ext uri="{FF2B5EF4-FFF2-40B4-BE49-F238E27FC236}">
                <a16:creationId xmlns:a16="http://schemas.microsoft.com/office/drawing/2014/main" id="{477E5BFD-A458-579E-6D58-E3BB8FB602D8}"/>
              </a:ext>
            </a:extLst>
          </p:cNvPr>
          <p:cNvSpPr/>
          <p:nvPr/>
        </p:nvSpPr>
        <p:spPr>
          <a:xfrm>
            <a:off x="19829528" y="1005901"/>
            <a:ext cx="1" cy="2950248"/>
          </a:xfrm>
          <a:prstGeom prst="line">
            <a:avLst/>
          </a:prstGeom>
          <a:ln w="63500">
            <a:solidFill>
              <a:srgbClr val="0276BA"/>
            </a:solidFill>
            <a:miter lim="400000"/>
            <a:tailEnd type="triangle"/>
          </a:ln>
        </p:spPr>
        <p:txBody>
          <a:bodyPr lIns="50800" tIns="50800" rIns="50800" bIns="50800" anchor="ctr"/>
          <a:lstStyle/>
          <a:p>
            <a:endParaRPr/>
          </a:p>
        </p:txBody>
      </p:sp>
      <p:sp>
        <p:nvSpPr>
          <p:cNvPr id="56" name="Line">
            <a:extLst>
              <a:ext uri="{FF2B5EF4-FFF2-40B4-BE49-F238E27FC236}">
                <a16:creationId xmlns:a16="http://schemas.microsoft.com/office/drawing/2014/main" id="{03C265BD-57C0-722F-BC4A-9AB44C2ECA9C}"/>
              </a:ext>
            </a:extLst>
          </p:cNvPr>
          <p:cNvSpPr/>
          <p:nvPr/>
        </p:nvSpPr>
        <p:spPr>
          <a:xfrm>
            <a:off x="20413695" y="4269309"/>
            <a:ext cx="2950248" cy="1"/>
          </a:xfrm>
          <a:prstGeom prst="line">
            <a:avLst/>
          </a:prstGeom>
          <a:ln w="63500">
            <a:solidFill>
              <a:srgbClr val="0276BA">
                <a:alpha val="25379"/>
              </a:srgbClr>
            </a:solidFill>
            <a:miter lim="400000"/>
            <a:tailEnd type="triangle"/>
          </a:ln>
        </p:spPr>
        <p:txBody>
          <a:bodyPr lIns="50800" tIns="50800" rIns="50800" bIns="50800" anchor="ctr"/>
          <a:lstStyle/>
          <a:p>
            <a:endParaRPr/>
          </a:p>
        </p:txBody>
      </p:sp>
      <p:sp>
        <p:nvSpPr>
          <p:cNvPr id="109" name="The ability to reset &amp; reuse qubits can reduce spatial overhead">
            <a:extLst>
              <a:ext uri="{FF2B5EF4-FFF2-40B4-BE49-F238E27FC236}">
                <a16:creationId xmlns:a16="http://schemas.microsoft.com/office/drawing/2014/main" id="{3868C834-BDA4-541A-59AF-F42ED7C8856F}"/>
              </a:ext>
            </a:extLst>
          </p:cNvPr>
          <p:cNvSpPr txBox="1"/>
          <p:nvPr/>
        </p:nvSpPr>
        <p:spPr>
          <a:xfrm>
            <a:off x="757382" y="3028733"/>
            <a:ext cx="1541127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742950" indent="-742950">
              <a:buSzPct val="100000"/>
              <a:buFont typeface="+mj-lt"/>
              <a:buAutoNum type="arabicPeriod" startAt="2"/>
              <a:defRPr sz="4000"/>
            </a:pPr>
            <a:r>
              <a:rPr lang="en-US" b="1" dirty="0"/>
              <a:t>Measurements</a:t>
            </a:r>
            <a:r>
              <a:rPr lang="en-US" dirty="0"/>
              <a:t> and </a:t>
            </a:r>
            <a:r>
              <a:rPr lang="en-US" b="1" dirty="0"/>
              <a:t>feedforward</a:t>
            </a:r>
            <a:r>
              <a:rPr lang="en-US" dirty="0"/>
              <a:t> can reduce </a:t>
            </a:r>
            <a:r>
              <a:rPr lang="en-US" b="1" dirty="0"/>
              <a:t>temporal</a:t>
            </a:r>
            <a:r>
              <a:rPr lang="en-US" dirty="0"/>
              <a:t> overhead</a:t>
            </a:r>
            <a:endParaRPr dirty="0"/>
          </a:p>
        </p:txBody>
      </p:sp>
      <p:sp>
        <p:nvSpPr>
          <p:cNvPr id="110" name="Rounded Rectangle">
            <a:extLst>
              <a:ext uri="{FF2B5EF4-FFF2-40B4-BE49-F238E27FC236}">
                <a16:creationId xmlns:a16="http://schemas.microsoft.com/office/drawing/2014/main" id="{5E76D883-7D1C-E256-4F32-D6DDEE2D2888}"/>
              </a:ext>
            </a:extLst>
          </p:cNvPr>
          <p:cNvSpPr/>
          <p:nvPr/>
        </p:nvSpPr>
        <p:spPr>
          <a:xfrm>
            <a:off x="590559" y="4716876"/>
            <a:ext cx="23220544" cy="8084724"/>
          </a:xfrm>
          <a:prstGeom prst="roundRect">
            <a:avLst>
              <a:gd name="adj" fmla="val 11209"/>
            </a:avLst>
          </a:prstGeom>
          <a:ln w="63500">
            <a:solidFill>
              <a:srgbClr val="5E5E5E"/>
            </a:solidFill>
            <a:prstDash val="sysDot"/>
            <a:miter lim="400000"/>
          </a:ln>
        </p:spPr>
        <p:txBody>
          <a:bodyPr lIns="0" tIns="0" rIns="0" bIns="0" anchor="ctr"/>
          <a:lstStyle/>
          <a:p>
            <a:pPr algn="ctr">
              <a:spcBef>
                <a:spcPts val="0"/>
              </a:spcBef>
              <a:defRPr sz="3200">
                <a:solidFill>
                  <a:srgbClr val="FFFFFF"/>
                </a:solidFill>
                <a:latin typeface="+mn-lt"/>
                <a:ea typeface="+mn-ea"/>
                <a:cs typeface="+mn-cs"/>
                <a:sym typeface="IBM Plex Sans Medm"/>
              </a:defRPr>
            </a:pPr>
            <a:endParaRPr/>
          </a:p>
        </p:txBody>
      </p:sp>
      <p:sp>
        <p:nvSpPr>
          <p:cNvPr id="231" name="Line">
            <a:extLst>
              <a:ext uri="{FF2B5EF4-FFF2-40B4-BE49-F238E27FC236}">
                <a16:creationId xmlns:a16="http://schemas.microsoft.com/office/drawing/2014/main" id="{EEEAA7D6-3C71-1A2D-7EF8-4621FE52C739}"/>
              </a:ext>
            </a:extLst>
          </p:cNvPr>
          <p:cNvSpPr/>
          <p:nvPr/>
        </p:nvSpPr>
        <p:spPr>
          <a:xfrm>
            <a:off x="20413695" y="4269309"/>
            <a:ext cx="2950248" cy="1"/>
          </a:xfrm>
          <a:prstGeom prst="line">
            <a:avLst/>
          </a:prstGeom>
          <a:ln w="63500">
            <a:solidFill>
              <a:srgbClr val="0276BA"/>
            </a:solidFill>
            <a:miter lim="400000"/>
            <a:tailEnd type="triangle"/>
          </a:ln>
        </p:spPr>
        <p:txBody>
          <a:bodyPr lIns="50800" tIns="50800" rIns="50800" bIns="50800" anchor="ctr"/>
          <a:lstStyle/>
          <a:p>
            <a:endParaRPr/>
          </a:p>
        </p:txBody>
      </p:sp>
      <p:sp>
        <p:nvSpPr>
          <p:cNvPr id="237" name="Connection Line">
            <a:extLst>
              <a:ext uri="{FF2B5EF4-FFF2-40B4-BE49-F238E27FC236}">
                <a16:creationId xmlns:a16="http://schemas.microsoft.com/office/drawing/2014/main" id="{1D158805-8380-9AC1-B324-B6A1051F6B97}"/>
              </a:ext>
            </a:extLst>
          </p:cNvPr>
          <p:cNvSpPr/>
          <p:nvPr/>
        </p:nvSpPr>
        <p:spPr>
          <a:xfrm>
            <a:off x="20899537" y="7489161"/>
            <a:ext cx="768351" cy="723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6674"/>
                </a:lnTo>
              </a:path>
            </a:pathLst>
          </a:custGeom>
          <a:noFill/>
          <a:ln w="25400" cap="flat">
            <a:solidFill>
              <a:srgbClr val="3A74B5"/>
            </a:solidFill>
            <a:prstDash val="solid"/>
            <a:miter lim="400000"/>
          </a:ln>
          <a:effectLst/>
        </p:spPr>
        <p:txBody>
          <a:bodyPr/>
          <a:lstStyle/>
          <a:p>
            <a:endParaRPr/>
          </a:p>
        </p:txBody>
      </p:sp>
      <p:sp>
        <p:nvSpPr>
          <p:cNvPr id="238" name="Connection Line">
            <a:extLst>
              <a:ext uri="{FF2B5EF4-FFF2-40B4-BE49-F238E27FC236}">
                <a16:creationId xmlns:a16="http://schemas.microsoft.com/office/drawing/2014/main" id="{C4503259-CEC2-ED23-9CAE-C7ABE248D317}"/>
              </a:ext>
            </a:extLst>
          </p:cNvPr>
          <p:cNvSpPr/>
          <p:nvPr/>
        </p:nvSpPr>
        <p:spPr>
          <a:xfrm>
            <a:off x="20841117" y="7438361"/>
            <a:ext cx="878840" cy="144781"/>
          </a:xfrm>
          <a:custGeom>
            <a:avLst/>
            <a:gdLst/>
            <a:ahLst/>
            <a:cxnLst>
              <a:cxn ang="0">
                <a:pos x="wd2" y="hd2"/>
              </a:cxn>
              <a:cxn ang="5400000">
                <a:pos x="wd2" y="hd2"/>
              </a:cxn>
              <a:cxn ang="10800000">
                <a:pos x="wd2" y="hd2"/>
              </a:cxn>
              <a:cxn ang="16200000">
                <a:pos x="wd2" y="hd2"/>
              </a:cxn>
            </a:cxnLst>
            <a:rect l="0" t="0" r="r" b="b"/>
            <a:pathLst>
              <a:path w="21600" h="21600" extrusionOk="0">
                <a:moveTo>
                  <a:pt x="0" y="18000"/>
                </a:moveTo>
                <a:lnTo>
                  <a:pt x="0" y="0"/>
                </a:lnTo>
                <a:lnTo>
                  <a:pt x="21600" y="0"/>
                </a:lnTo>
                <a:lnTo>
                  <a:pt x="21600" y="21600"/>
                </a:lnTo>
              </a:path>
            </a:pathLst>
          </a:custGeom>
          <a:noFill/>
          <a:ln w="25400" cap="flat">
            <a:solidFill>
              <a:srgbClr val="3A74B5"/>
            </a:solidFill>
            <a:prstDash val="solid"/>
            <a:miter lim="400000"/>
          </a:ln>
          <a:effectLst/>
        </p:spPr>
        <p:txBody>
          <a:bodyPr/>
          <a:lstStyle/>
          <a:p>
            <a:endParaRPr/>
          </a:p>
        </p:txBody>
      </p:sp>
      <p:sp>
        <p:nvSpPr>
          <p:cNvPr id="241" name="Connection Line">
            <a:extLst>
              <a:ext uri="{FF2B5EF4-FFF2-40B4-BE49-F238E27FC236}">
                <a16:creationId xmlns:a16="http://schemas.microsoft.com/office/drawing/2014/main" id="{00C7CC60-032D-8B0A-1C81-5F7F18857F8B}"/>
              </a:ext>
            </a:extLst>
          </p:cNvPr>
          <p:cNvSpPr/>
          <p:nvPr/>
        </p:nvSpPr>
        <p:spPr>
          <a:xfrm>
            <a:off x="20899537" y="9255732"/>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242" name="Connection Line">
            <a:extLst>
              <a:ext uri="{FF2B5EF4-FFF2-40B4-BE49-F238E27FC236}">
                <a16:creationId xmlns:a16="http://schemas.microsoft.com/office/drawing/2014/main" id="{B03C8C5A-65B4-A748-6090-C4CF8DAEABEE}"/>
              </a:ext>
            </a:extLst>
          </p:cNvPr>
          <p:cNvSpPr/>
          <p:nvPr/>
        </p:nvSpPr>
        <p:spPr>
          <a:xfrm>
            <a:off x="20841117" y="9204932"/>
            <a:ext cx="878840" cy="143511"/>
          </a:xfrm>
          <a:custGeom>
            <a:avLst/>
            <a:gdLst/>
            <a:ahLst/>
            <a:cxnLst>
              <a:cxn ang="0">
                <a:pos x="wd2" y="hd2"/>
              </a:cxn>
              <a:cxn ang="5400000">
                <a:pos x="wd2" y="hd2"/>
              </a:cxn>
              <a:cxn ang="10800000">
                <a:pos x="wd2" y="hd2"/>
              </a:cxn>
              <a:cxn ang="16200000">
                <a:pos x="wd2" y="hd2"/>
              </a:cxn>
            </a:cxnLst>
            <a:rect l="0" t="0" r="r" b="b"/>
            <a:pathLst>
              <a:path w="21600" h="21600" extrusionOk="0">
                <a:moveTo>
                  <a:pt x="0" y="17968"/>
                </a:moveTo>
                <a:lnTo>
                  <a:pt x="0" y="0"/>
                </a:lnTo>
                <a:lnTo>
                  <a:pt x="21600" y="0"/>
                </a:lnTo>
                <a:lnTo>
                  <a:pt x="21600" y="21600"/>
                </a:lnTo>
              </a:path>
            </a:pathLst>
          </a:custGeom>
          <a:noFill/>
          <a:ln w="25400" cap="flat">
            <a:solidFill>
              <a:srgbClr val="3A74B5"/>
            </a:solidFill>
            <a:prstDash val="solid"/>
            <a:miter lim="400000"/>
          </a:ln>
          <a:effectLst/>
        </p:spPr>
        <p:txBody>
          <a:bodyPr/>
          <a:lstStyle/>
          <a:p>
            <a:endParaRPr/>
          </a:p>
        </p:txBody>
      </p:sp>
      <p:sp>
        <p:nvSpPr>
          <p:cNvPr id="245" name="Connection Line">
            <a:extLst>
              <a:ext uri="{FF2B5EF4-FFF2-40B4-BE49-F238E27FC236}">
                <a16:creationId xmlns:a16="http://schemas.microsoft.com/office/drawing/2014/main" id="{E30F8696-C6F2-648A-26C4-894B01C553A3}"/>
              </a:ext>
            </a:extLst>
          </p:cNvPr>
          <p:cNvSpPr/>
          <p:nvPr/>
        </p:nvSpPr>
        <p:spPr>
          <a:xfrm>
            <a:off x="20899537" y="11043892"/>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246" name="Connection Line">
            <a:extLst>
              <a:ext uri="{FF2B5EF4-FFF2-40B4-BE49-F238E27FC236}">
                <a16:creationId xmlns:a16="http://schemas.microsoft.com/office/drawing/2014/main" id="{B24FDCA4-DD2F-131E-9816-F69F98523380}"/>
              </a:ext>
            </a:extLst>
          </p:cNvPr>
          <p:cNvSpPr/>
          <p:nvPr/>
        </p:nvSpPr>
        <p:spPr>
          <a:xfrm>
            <a:off x="20841117" y="10993092"/>
            <a:ext cx="878840" cy="144780"/>
          </a:xfrm>
          <a:custGeom>
            <a:avLst/>
            <a:gdLst/>
            <a:ahLst/>
            <a:cxnLst>
              <a:cxn ang="0">
                <a:pos x="wd2" y="hd2"/>
              </a:cxn>
              <a:cxn ang="5400000">
                <a:pos x="wd2" y="hd2"/>
              </a:cxn>
              <a:cxn ang="10800000">
                <a:pos x="wd2" y="hd2"/>
              </a:cxn>
              <a:cxn ang="16200000">
                <a:pos x="wd2" y="hd2"/>
              </a:cxn>
            </a:cxnLst>
            <a:rect l="0" t="0" r="r" b="b"/>
            <a:pathLst>
              <a:path w="21600" h="21600" extrusionOk="0">
                <a:moveTo>
                  <a:pt x="0" y="18000"/>
                </a:moveTo>
                <a:lnTo>
                  <a:pt x="0" y="0"/>
                </a:lnTo>
                <a:lnTo>
                  <a:pt x="21600" y="0"/>
                </a:lnTo>
                <a:lnTo>
                  <a:pt x="21600" y="21600"/>
                </a:lnTo>
              </a:path>
            </a:pathLst>
          </a:custGeom>
          <a:noFill/>
          <a:ln w="25400" cap="flat">
            <a:solidFill>
              <a:srgbClr val="3A74B5"/>
            </a:solidFill>
            <a:prstDash val="solid"/>
            <a:miter lim="400000"/>
          </a:ln>
          <a:effectLst/>
        </p:spPr>
        <p:txBody>
          <a:bodyPr/>
          <a:lstStyle/>
          <a:p>
            <a:endParaRPr/>
          </a:p>
        </p:txBody>
      </p:sp>
      <p:sp>
        <p:nvSpPr>
          <p:cNvPr id="250" name="Line">
            <a:extLst>
              <a:ext uri="{FF2B5EF4-FFF2-40B4-BE49-F238E27FC236}">
                <a16:creationId xmlns:a16="http://schemas.microsoft.com/office/drawing/2014/main" id="{AD1B220A-976D-6A0A-55F0-027302AEB7FD}"/>
              </a:ext>
            </a:extLst>
          </p:cNvPr>
          <p:cNvSpPr/>
          <p:nvPr/>
        </p:nvSpPr>
        <p:spPr>
          <a:xfrm flipV="1">
            <a:off x="22015337" y="9231585"/>
            <a:ext cx="962452" cy="12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2" name="Line">
            <a:extLst>
              <a:ext uri="{FF2B5EF4-FFF2-40B4-BE49-F238E27FC236}">
                <a16:creationId xmlns:a16="http://schemas.microsoft.com/office/drawing/2014/main" id="{B001CAF3-219F-5536-FE5E-2F6BCF27A256}"/>
              </a:ext>
            </a:extLst>
          </p:cNvPr>
          <p:cNvSpPr/>
          <p:nvPr/>
        </p:nvSpPr>
        <p:spPr>
          <a:xfrm>
            <a:off x="18498806" y="6159173"/>
            <a:ext cx="4460674" cy="210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3" name="Line">
            <a:extLst>
              <a:ext uri="{FF2B5EF4-FFF2-40B4-BE49-F238E27FC236}">
                <a16:creationId xmlns:a16="http://schemas.microsoft.com/office/drawing/2014/main" id="{C7EC2005-8EC6-A80D-935B-CEDCC351A3BB}"/>
              </a:ext>
            </a:extLst>
          </p:cNvPr>
          <p:cNvSpPr/>
          <p:nvPr/>
        </p:nvSpPr>
        <p:spPr>
          <a:xfrm>
            <a:off x="18498806" y="6601208"/>
            <a:ext cx="4460674" cy="45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4" name="Line">
            <a:extLst>
              <a:ext uri="{FF2B5EF4-FFF2-40B4-BE49-F238E27FC236}">
                <a16:creationId xmlns:a16="http://schemas.microsoft.com/office/drawing/2014/main" id="{5B09A6DD-6398-BAB0-639B-6EE0CA7C674E}"/>
              </a:ext>
            </a:extLst>
          </p:cNvPr>
          <p:cNvSpPr/>
          <p:nvPr/>
        </p:nvSpPr>
        <p:spPr>
          <a:xfrm>
            <a:off x="18498806" y="7928984"/>
            <a:ext cx="4460674" cy="94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5" name="Line">
            <a:extLst>
              <a:ext uri="{FF2B5EF4-FFF2-40B4-BE49-F238E27FC236}">
                <a16:creationId xmlns:a16="http://schemas.microsoft.com/office/drawing/2014/main" id="{C3212B09-C149-6F48-666C-16E0FD651FA0}"/>
              </a:ext>
            </a:extLst>
          </p:cNvPr>
          <p:cNvSpPr/>
          <p:nvPr/>
        </p:nvSpPr>
        <p:spPr>
          <a:xfrm>
            <a:off x="18498806" y="8371438"/>
            <a:ext cx="4460674" cy="110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6" name="Line">
            <a:extLst>
              <a:ext uri="{FF2B5EF4-FFF2-40B4-BE49-F238E27FC236}">
                <a16:creationId xmlns:a16="http://schemas.microsoft.com/office/drawing/2014/main" id="{B74311CA-005F-D736-A986-85EC0F636D97}"/>
              </a:ext>
            </a:extLst>
          </p:cNvPr>
          <p:cNvSpPr/>
          <p:nvPr/>
        </p:nvSpPr>
        <p:spPr>
          <a:xfrm>
            <a:off x="18498806" y="9698798"/>
            <a:ext cx="4478984" cy="93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7" name="Line">
            <a:extLst>
              <a:ext uri="{FF2B5EF4-FFF2-40B4-BE49-F238E27FC236}">
                <a16:creationId xmlns:a16="http://schemas.microsoft.com/office/drawing/2014/main" id="{A9081A00-E340-D758-71D4-5694F64BA7D0}"/>
              </a:ext>
            </a:extLst>
          </p:cNvPr>
          <p:cNvSpPr/>
          <p:nvPr/>
        </p:nvSpPr>
        <p:spPr>
          <a:xfrm flipV="1">
            <a:off x="18498806" y="10137137"/>
            <a:ext cx="4478984" cy="411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8" name="Line">
            <a:extLst>
              <a:ext uri="{FF2B5EF4-FFF2-40B4-BE49-F238E27FC236}">
                <a16:creationId xmlns:a16="http://schemas.microsoft.com/office/drawing/2014/main" id="{0E671704-9DFF-BE8E-BAA6-E1170B12DDF5}"/>
              </a:ext>
            </a:extLst>
          </p:cNvPr>
          <p:cNvSpPr/>
          <p:nvPr/>
        </p:nvSpPr>
        <p:spPr>
          <a:xfrm>
            <a:off x="21997027" y="7469259"/>
            <a:ext cx="962452" cy="128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62" name="Line">
            <a:extLst>
              <a:ext uri="{FF2B5EF4-FFF2-40B4-BE49-F238E27FC236}">
                <a16:creationId xmlns:a16="http://schemas.microsoft.com/office/drawing/2014/main" id="{F42E30BC-F1F8-093E-5A9D-D2D635E4F626}"/>
              </a:ext>
            </a:extLst>
          </p:cNvPr>
          <p:cNvSpPr/>
          <p:nvPr/>
        </p:nvSpPr>
        <p:spPr>
          <a:xfrm flipV="1">
            <a:off x="21997027" y="11025996"/>
            <a:ext cx="980762" cy="16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79" name="Line">
            <a:extLst>
              <a:ext uri="{FF2B5EF4-FFF2-40B4-BE49-F238E27FC236}">
                <a16:creationId xmlns:a16="http://schemas.microsoft.com/office/drawing/2014/main" id="{4AFB9E67-A66B-FE6C-C9F1-A9F485B51845}"/>
              </a:ext>
            </a:extLst>
          </p:cNvPr>
          <p:cNvSpPr/>
          <p:nvPr/>
        </p:nvSpPr>
        <p:spPr>
          <a:xfrm flipV="1">
            <a:off x="18498806" y="5714326"/>
            <a:ext cx="4460674" cy="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0" name="Line">
            <a:extLst>
              <a:ext uri="{FF2B5EF4-FFF2-40B4-BE49-F238E27FC236}">
                <a16:creationId xmlns:a16="http://schemas.microsoft.com/office/drawing/2014/main" id="{382B2048-4945-DC27-9148-5007FC0BE9F8}"/>
              </a:ext>
            </a:extLst>
          </p:cNvPr>
          <p:cNvSpPr/>
          <p:nvPr/>
        </p:nvSpPr>
        <p:spPr>
          <a:xfrm>
            <a:off x="18498805" y="7044078"/>
            <a:ext cx="4460674" cy="414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1" name="Line">
            <a:extLst>
              <a:ext uri="{FF2B5EF4-FFF2-40B4-BE49-F238E27FC236}">
                <a16:creationId xmlns:a16="http://schemas.microsoft.com/office/drawing/2014/main" id="{38B5D1DC-C136-25EC-1DAF-CBC86426F4B8}"/>
              </a:ext>
            </a:extLst>
          </p:cNvPr>
          <p:cNvSpPr/>
          <p:nvPr/>
        </p:nvSpPr>
        <p:spPr>
          <a:xfrm flipV="1">
            <a:off x="18498805" y="7485623"/>
            <a:ext cx="2400732" cy="9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2" name="Line">
            <a:extLst>
              <a:ext uri="{FF2B5EF4-FFF2-40B4-BE49-F238E27FC236}">
                <a16:creationId xmlns:a16="http://schemas.microsoft.com/office/drawing/2014/main" id="{37E3B031-0330-B607-CBD0-12419C43CE79}"/>
              </a:ext>
            </a:extLst>
          </p:cNvPr>
          <p:cNvSpPr/>
          <p:nvPr/>
        </p:nvSpPr>
        <p:spPr>
          <a:xfrm flipV="1">
            <a:off x="18498805" y="8810689"/>
            <a:ext cx="4460674" cy="32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3" name="Line">
            <a:extLst>
              <a:ext uri="{FF2B5EF4-FFF2-40B4-BE49-F238E27FC236}">
                <a16:creationId xmlns:a16="http://schemas.microsoft.com/office/drawing/2014/main" id="{A3802180-3240-36B0-188E-F07A03988553}"/>
              </a:ext>
            </a:extLst>
          </p:cNvPr>
          <p:cNvSpPr/>
          <p:nvPr/>
        </p:nvSpPr>
        <p:spPr>
          <a:xfrm flipV="1">
            <a:off x="18498805" y="9250714"/>
            <a:ext cx="2432435" cy="563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4" name="Line">
            <a:extLst>
              <a:ext uri="{FF2B5EF4-FFF2-40B4-BE49-F238E27FC236}">
                <a16:creationId xmlns:a16="http://schemas.microsoft.com/office/drawing/2014/main" id="{64CA3B47-3DF9-63A4-206C-6AB10E8CA035}"/>
              </a:ext>
            </a:extLst>
          </p:cNvPr>
          <p:cNvSpPr/>
          <p:nvPr/>
        </p:nvSpPr>
        <p:spPr>
          <a:xfrm>
            <a:off x="18498804" y="10583703"/>
            <a:ext cx="4478985" cy="271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5" name="Line">
            <a:extLst>
              <a:ext uri="{FF2B5EF4-FFF2-40B4-BE49-F238E27FC236}">
                <a16:creationId xmlns:a16="http://schemas.microsoft.com/office/drawing/2014/main" id="{9469D502-175C-D420-6B26-D9F3A46BBDF5}"/>
              </a:ext>
            </a:extLst>
          </p:cNvPr>
          <p:cNvSpPr/>
          <p:nvPr/>
        </p:nvSpPr>
        <p:spPr>
          <a:xfrm flipV="1">
            <a:off x="18498805" y="11020526"/>
            <a:ext cx="2293597" cy="563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6" name="Line">
            <a:extLst>
              <a:ext uri="{FF2B5EF4-FFF2-40B4-BE49-F238E27FC236}">
                <a16:creationId xmlns:a16="http://schemas.microsoft.com/office/drawing/2014/main" id="{1710071B-490D-51A7-4065-D9870198A0D3}"/>
              </a:ext>
            </a:extLst>
          </p:cNvPr>
          <p:cNvSpPr/>
          <p:nvPr/>
        </p:nvSpPr>
        <p:spPr>
          <a:xfrm flipV="1">
            <a:off x="18498806" y="11467508"/>
            <a:ext cx="4478984" cy="110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7" name="Line">
            <a:extLst>
              <a:ext uri="{FF2B5EF4-FFF2-40B4-BE49-F238E27FC236}">
                <a16:creationId xmlns:a16="http://schemas.microsoft.com/office/drawing/2014/main" id="{C68E2CD1-E1E8-28D7-C9FF-9544D9E1B5BF}"/>
              </a:ext>
            </a:extLst>
          </p:cNvPr>
          <p:cNvSpPr/>
          <p:nvPr/>
        </p:nvSpPr>
        <p:spPr>
          <a:xfrm>
            <a:off x="18498806" y="11911062"/>
            <a:ext cx="4478984" cy="161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8" name="Line">
            <a:extLst>
              <a:ext uri="{FF2B5EF4-FFF2-40B4-BE49-F238E27FC236}">
                <a16:creationId xmlns:a16="http://schemas.microsoft.com/office/drawing/2014/main" id="{355798EB-98D9-6645-A855-C18444DAEE91}"/>
              </a:ext>
            </a:extLst>
          </p:cNvPr>
          <p:cNvSpPr/>
          <p:nvPr/>
        </p:nvSpPr>
        <p:spPr>
          <a:xfrm flipV="1">
            <a:off x="18498805" y="12353514"/>
            <a:ext cx="44606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291" name="Image" descr="Image">
            <a:extLst>
              <a:ext uri="{FF2B5EF4-FFF2-40B4-BE49-F238E27FC236}">
                <a16:creationId xmlns:a16="http://schemas.microsoft.com/office/drawing/2014/main" id="{D80EC0A1-3344-E7D0-A7F8-C091D8A7C707}"/>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20661091" y="7302549"/>
            <a:ext cx="440548" cy="339687"/>
          </a:xfrm>
          <a:prstGeom prst="rect">
            <a:avLst/>
          </a:prstGeom>
          <a:ln w="12700" cap="flat">
            <a:noFill/>
            <a:miter lim="400000"/>
          </a:ln>
          <a:effectLst/>
        </p:spPr>
      </p:pic>
      <p:sp>
        <p:nvSpPr>
          <p:cNvPr id="292" name="Rounded Rectangle">
            <a:extLst>
              <a:ext uri="{FF2B5EF4-FFF2-40B4-BE49-F238E27FC236}">
                <a16:creationId xmlns:a16="http://schemas.microsoft.com/office/drawing/2014/main" id="{0A86A504-3516-3282-BFFD-489D026ECAC4}"/>
              </a:ext>
            </a:extLst>
          </p:cNvPr>
          <p:cNvSpPr/>
          <p:nvPr/>
        </p:nvSpPr>
        <p:spPr>
          <a:xfrm>
            <a:off x="21417013" y="5513041"/>
            <a:ext cx="389044" cy="7106713"/>
          </a:xfrm>
          <a:prstGeom prst="roundRect">
            <a:avLst>
              <a:gd name="adj" fmla="val 27536"/>
            </a:avLst>
          </a:prstGeom>
          <a:solidFill>
            <a:srgbClr val="DCE5FA"/>
          </a:solidFill>
          <a:ln w="25400" cap="flat">
            <a:solidFill>
              <a:srgbClr val="3A74B5"/>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3" name="Classical Computation">
            <a:extLst>
              <a:ext uri="{FF2B5EF4-FFF2-40B4-BE49-F238E27FC236}">
                <a16:creationId xmlns:a16="http://schemas.microsoft.com/office/drawing/2014/main" id="{D758CA36-D41E-153C-4A23-21557FF9A6A8}"/>
              </a:ext>
            </a:extLst>
          </p:cNvPr>
          <p:cNvSpPr txBox="1"/>
          <p:nvPr/>
        </p:nvSpPr>
        <p:spPr>
          <a:xfrm rot="16200000">
            <a:off x="19599895" y="8882373"/>
            <a:ext cx="4011419" cy="4983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spcBef>
                <a:spcPts val="0"/>
              </a:spcBef>
              <a:defRPr sz="2000">
                <a:solidFill>
                  <a:srgbClr val="3A74B5"/>
                </a:solidFill>
                <a:latin typeface="Avenir"/>
                <a:ea typeface="Avenir"/>
                <a:cs typeface="Avenir"/>
                <a:sym typeface="Avenir Roman"/>
              </a:defRPr>
            </a:lvl1pPr>
          </a:lstStyle>
          <a:p>
            <a:r>
              <a:t>Classical Computation</a:t>
            </a:r>
          </a:p>
        </p:txBody>
      </p:sp>
      <p:grpSp>
        <p:nvGrpSpPr>
          <p:cNvPr id="295" name="Group">
            <a:extLst>
              <a:ext uri="{FF2B5EF4-FFF2-40B4-BE49-F238E27FC236}">
                <a16:creationId xmlns:a16="http://schemas.microsoft.com/office/drawing/2014/main" id="{D397F2A5-D192-318E-285F-4D217274EB65}"/>
              </a:ext>
            </a:extLst>
          </p:cNvPr>
          <p:cNvGrpSpPr/>
          <p:nvPr/>
        </p:nvGrpSpPr>
        <p:grpSpPr>
          <a:xfrm>
            <a:off x="18700979" y="5605339"/>
            <a:ext cx="1657640" cy="1999699"/>
            <a:chOff x="0" y="0"/>
            <a:chExt cx="1657638" cy="1999698"/>
          </a:xfrm>
        </p:grpSpPr>
        <p:grpSp>
          <p:nvGrpSpPr>
            <p:cNvPr id="399" name="Group">
              <a:extLst>
                <a:ext uri="{FF2B5EF4-FFF2-40B4-BE49-F238E27FC236}">
                  <a16:creationId xmlns:a16="http://schemas.microsoft.com/office/drawing/2014/main" id="{6F51B32E-C08A-9674-DAD7-2E15CDB98FDE}"/>
                </a:ext>
              </a:extLst>
            </p:cNvPr>
            <p:cNvGrpSpPr/>
            <p:nvPr/>
          </p:nvGrpSpPr>
          <p:grpSpPr>
            <a:xfrm rot="10800000">
              <a:off x="1434385" y="1384143"/>
              <a:ext cx="223254" cy="615555"/>
              <a:chOff x="0" y="0"/>
              <a:chExt cx="223252" cy="615554"/>
            </a:xfrm>
          </p:grpSpPr>
          <p:sp>
            <p:nvSpPr>
              <p:cNvPr id="418" name="Circle">
                <a:extLst>
                  <a:ext uri="{FF2B5EF4-FFF2-40B4-BE49-F238E27FC236}">
                    <a16:creationId xmlns:a16="http://schemas.microsoft.com/office/drawing/2014/main" id="{4D677E7F-623F-1CCB-366F-5C0104F7CC33}"/>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9" name="Line">
                <a:extLst>
                  <a:ext uri="{FF2B5EF4-FFF2-40B4-BE49-F238E27FC236}">
                    <a16:creationId xmlns:a16="http://schemas.microsoft.com/office/drawing/2014/main" id="{AF323088-BFA9-F10B-0F7B-FD68E97FF2AF}"/>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0" name="Line">
                <a:extLst>
                  <a:ext uri="{FF2B5EF4-FFF2-40B4-BE49-F238E27FC236}">
                    <a16:creationId xmlns:a16="http://schemas.microsoft.com/office/drawing/2014/main" id="{57F654AC-5C02-E6DF-C60C-2177195AB15E}"/>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1" name="Circle">
                <a:extLst>
                  <a:ext uri="{FF2B5EF4-FFF2-40B4-BE49-F238E27FC236}">
                    <a16:creationId xmlns:a16="http://schemas.microsoft.com/office/drawing/2014/main" id="{8DE80428-BAC6-FF48-76D8-A3E742D4FE69}"/>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00" name="Group">
              <a:extLst>
                <a:ext uri="{FF2B5EF4-FFF2-40B4-BE49-F238E27FC236}">
                  <a16:creationId xmlns:a16="http://schemas.microsoft.com/office/drawing/2014/main" id="{0BF050C2-184F-3DE9-6062-0383A8450DB2}"/>
                </a:ext>
              </a:extLst>
            </p:cNvPr>
            <p:cNvGrpSpPr/>
            <p:nvPr/>
          </p:nvGrpSpPr>
          <p:grpSpPr>
            <a:xfrm>
              <a:off x="587045" y="439358"/>
              <a:ext cx="223253" cy="615555"/>
              <a:chOff x="0" y="0"/>
              <a:chExt cx="223252" cy="615554"/>
            </a:xfrm>
          </p:grpSpPr>
          <p:sp>
            <p:nvSpPr>
              <p:cNvPr id="414" name="Circle">
                <a:extLst>
                  <a:ext uri="{FF2B5EF4-FFF2-40B4-BE49-F238E27FC236}">
                    <a16:creationId xmlns:a16="http://schemas.microsoft.com/office/drawing/2014/main" id="{A1DADA93-B9F6-C1C3-3FCE-A729098EBEFD}"/>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5" name="Line">
                <a:extLst>
                  <a:ext uri="{FF2B5EF4-FFF2-40B4-BE49-F238E27FC236}">
                    <a16:creationId xmlns:a16="http://schemas.microsoft.com/office/drawing/2014/main" id="{7526A03E-8C58-951F-AC9F-6979692F129E}"/>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6" name="Line">
                <a:extLst>
                  <a:ext uri="{FF2B5EF4-FFF2-40B4-BE49-F238E27FC236}">
                    <a16:creationId xmlns:a16="http://schemas.microsoft.com/office/drawing/2014/main" id="{4D8D088E-FC28-4C21-3764-CDF8560A8B1C}"/>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7" name="Circle">
                <a:extLst>
                  <a:ext uri="{FF2B5EF4-FFF2-40B4-BE49-F238E27FC236}">
                    <a16:creationId xmlns:a16="http://schemas.microsoft.com/office/drawing/2014/main" id="{2FFA947C-68AA-613B-34F5-9ED529B2F001}"/>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01" name="Group">
              <a:extLst>
                <a:ext uri="{FF2B5EF4-FFF2-40B4-BE49-F238E27FC236}">
                  <a16:creationId xmlns:a16="http://schemas.microsoft.com/office/drawing/2014/main" id="{CED73EE0-5862-2B48-033E-F91DD177661F}"/>
                </a:ext>
              </a:extLst>
            </p:cNvPr>
            <p:cNvGrpSpPr/>
            <p:nvPr/>
          </p:nvGrpSpPr>
          <p:grpSpPr>
            <a:xfrm rot="10800000" flipH="1">
              <a:off x="1009631" y="943894"/>
              <a:ext cx="223253" cy="615556"/>
              <a:chOff x="0" y="0"/>
              <a:chExt cx="223252" cy="615554"/>
            </a:xfrm>
          </p:grpSpPr>
          <p:sp>
            <p:nvSpPr>
              <p:cNvPr id="410" name="Circle">
                <a:extLst>
                  <a:ext uri="{FF2B5EF4-FFF2-40B4-BE49-F238E27FC236}">
                    <a16:creationId xmlns:a16="http://schemas.microsoft.com/office/drawing/2014/main" id="{7B87445B-756D-F987-E4EE-0F26FA38D222}"/>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1" name="Line">
                <a:extLst>
                  <a:ext uri="{FF2B5EF4-FFF2-40B4-BE49-F238E27FC236}">
                    <a16:creationId xmlns:a16="http://schemas.microsoft.com/office/drawing/2014/main" id="{9EEC6B24-B8C6-574F-E70D-47A0B2187079}"/>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2" name="Line">
                <a:extLst>
                  <a:ext uri="{FF2B5EF4-FFF2-40B4-BE49-F238E27FC236}">
                    <a16:creationId xmlns:a16="http://schemas.microsoft.com/office/drawing/2014/main" id="{4ABA9E7D-6B21-D3B5-B02C-74BBC56EF533}"/>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3" name="Circle">
                <a:extLst>
                  <a:ext uri="{FF2B5EF4-FFF2-40B4-BE49-F238E27FC236}">
                    <a16:creationId xmlns:a16="http://schemas.microsoft.com/office/drawing/2014/main" id="{F9BD8553-9C33-22FA-A5A7-D17F1D183F29}"/>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02" name="Group">
              <a:extLst>
                <a:ext uri="{FF2B5EF4-FFF2-40B4-BE49-F238E27FC236}">
                  <a16:creationId xmlns:a16="http://schemas.microsoft.com/office/drawing/2014/main" id="{8672E1E8-D10D-386E-6F6A-EE9C630C8B6E}"/>
                </a:ext>
              </a:extLst>
            </p:cNvPr>
            <p:cNvGrpSpPr/>
            <p:nvPr/>
          </p:nvGrpSpPr>
          <p:grpSpPr>
            <a:xfrm>
              <a:off x="0" y="782297"/>
              <a:ext cx="427143" cy="427144"/>
              <a:chOff x="0" y="0"/>
              <a:chExt cx="427142" cy="427142"/>
            </a:xfrm>
          </p:grpSpPr>
          <p:sp>
            <p:nvSpPr>
              <p:cNvPr id="408" name="Rounded Rectangle">
                <a:extLst>
                  <a:ext uri="{FF2B5EF4-FFF2-40B4-BE49-F238E27FC236}">
                    <a16:creationId xmlns:a16="http://schemas.microsoft.com/office/drawing/2014/main" id="{71834054-7CC1-6DD0-4F95-DCDD875737F7}"/>
                  </a:ext>
                </a:extLst>
              </p:cNvPr>
              <p:cNvSpPr/>
              <p:nvPr/>
            </p:nvSpPr>
            <p:spPr>
              <a:xfrm>
                <a:off x="0" y="0"/>
                <a:ext cx="427143" cy="427143"/>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409" name="Image" descr="Image">
                <a:extLst>
                  <a:ext uri="{FF2B5EF4-FFF2-40B4-BE49-F238E27FC236}">
                    <a16:creationId xmlns:a16="http://schemas.microsoft.com/office/drawing/2014/main" id="{2C9F7324-A4E3-84C2-8800-7DA5032F5CD5}"/>
                  </a:ext>
                </a:extLst>
              </p:cNvPr>
              <p:cNvPicPr>
                <a:picLocks noChangeAspect="1"/>
              </p:cNvPicPr>
              <p:nvPr/>
            </p:nvPicPr>
            <p:blipFill>
              <a:blip r:embed="rId8"/>
              <a:stretch>
                <a:fillRect/>
              </a:stretch>
            </p:blipFill>
            <p:spPr>
              <a:xfrm>
                <a:off x="67602" y="90649"/>
                <a:ext cx="291938" cy="245843"/>
              </a:xfrm>
              <a:prstGeom prst="rect">
                <a:avLst/>
              </a:prstGeom>
              <a:ln w="12700" cap="flat">
                <a:noFill/>
                <a:miter lim="400000"/>
              </a:ln>
              <a:effectLst/>
            </p:spPr>
          </p:pic>
        </p:grpSp>
        <p:grpSp>
          <p:nvGrpSpPr>
            <p:cNvPr id="403" name="Group">
              <a:extLst>
                <a:ext uri="{FF2B5EF4-FFF2-40B4-BE49-F238E27FC236}">
                  <a16:creationId xmlns:a16="http://schemas.microsoft.com/office/drawing/2014/main" id="{7199738B-ABA2-4315-E835-4DA1FF311792}"/>
                </a:ext>
              </a:extLst>
            </p:cNvPr>
            <p:cNvGrpSpPr/>
            <p:nvPr/>
          </p:nvGrpSpPr>
          <p:grpSpPr>
            <a:xfrm>
              <a:off x="1009631" y="-1"/>
              <a:ext cx="223253" cy="615556"/>
              <a:chOff x="0" y="0"/>
              <a:chExt cx="223252" cy="615554"/>
            </a:xfrm>
          </p:grpSpPr>
          <p:sp>
            <p:nvSpPr>
              <p:cNvPr id="404" name="Circle">
                <a:extLst>
                  <a:ext uri="{FF2B5EF4-FFF2-40B4-BE49-F238E27FC236}">
                    <a16:creationId xmlns:a16="http://schemas.microsoft.com/office/drawing/2014/main" id="{060D36ED-08B6-7313-6FFF-3A000017459E}"/>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5" name="Line">
                <a:extLst>
                  <a:ext uri="{FF2B5EF4-FFF2-40B4-BE49-F238E27FC236}">
                    <a16:creationId xmlns:a16="http://schemas.microsoft.com/office/drawing/2014/main" id="{2FB97C6D-E4BB-7D10-D76C-7CAE118187F2}"/>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06" name="Line">
                <a:extLst>
                  <a:ext uri="{FF2B5EF4-FFF2-40B4-BE49-F238E27FC236}">
                    <a16:creationId xmlns:a16="http://schemas.microsoft.com/office/drawing/2014/main" id="{8229BD6B-9B00-47F9-84B5-A63F9C4FD233}"/>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07" name="Circle">
                <a:extLst>
                  <a:ext uri="{FF2B5EF4-FFF2-40B4-BE49-F238E27FC236}">
                    <a16:creationId xmlns:a16="http://schemas.microsoft.com/office/drawing/2014/main" id="{C7230CF3-2928-9173-75F8-0DAB1C0EC5C5}"/>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296" name="Group">
            <a:extLst>
              <a:ext uri="{FF2B5EF4-FFF2-40B4-BE49-F238E27FC236}">
                <a16:creationId xmlns:a16="http://schemas.microsoft.com/office/drawing/2014/main" id="{DCD6734A-C3CA-0027-7D13-A901068CC390}"/>
              </a:ext>
            </a:extLst>
          </p:cNvPr>
          <p:cNvGrpSpPr/>
          <p:nvPr/>
        </p:nvGrpSpPr>
        <p:grpSpPr>
          <a:xfrm>
            <a:off x="18700979" y="7368940"/>
            <a:ext cx="1657640" cy="1999699"/>
            <a:chOff x="0" y="0"/>
            <a:chExt cx="1657638" cy="1999698"/>
          </a:xfrm>
        </p:grpSpPr>
        <p:grpSp>
          <p:nvGrpSpPr>
            <p:cNvPr id="376" name="Group">
              <a:extLst>
                <a:ext uri="{FF2B5EF4-FFF2-40B4-BE49-F238E27FC236}">
                  <a16:creationId xmlns:a16="http://schemas.microsoft.com/office/drawing/2014/main" id="{FAFECB96-1902-A360-9AB6-8D80578D320B}"/>
                </a:ext>
              </a:extLst>
            </p:cNvPr>
            <p:cNvGrpSpPr/>
            <p:nvPr/>
          </p:nvGrpSpPr>
          <p:grpSpPr>
            <a:xfrm rot="10800000">
              <a:off x="1434385" y="1384143"/>
              <a:ext cx="223254" cy="615555"/>
              <a:chOff x="0" y="0"/>
              <a:chExt cx="223252" cy="615554"/>
            </a:xfrm>
          </p:grpSpPr>
          <p:sp>
            <p:nvSpPr>
              <p:cNvPr id="395" name="Circle">
                <a:extLst>
                  <a:ext uri="{FF2B5EF4-FFF2-40B4-BE49-F238E27FC236}">
                    <a16:creationId xmlns:a16="http://schemas.microsoft.com/office/drawing/2014/main" id="{C5CF0BC8-E05B-D0AE-E717-D0F36C98A502}"/>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6" name="Line">
                <a:extLst>
                  <a:ext uri="{FF2B5EF4-FFF2-40B4-BE49-F238E27FC236}">
                    <a16:creationId xmlns:a16="http://schemas.microsoft.com/office/drawing/2014/main" id="{4A95A8B0-242C-71D1-2E20-F1CD170F875B}"/>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7" name="Line">
                <a:extLst>
                  <a:ext uri="{FF2B5EF4-FFF2-40B4-BE49-F238E27FC236}">
                    <a16:creationId xmlns:a16="http://schemas.microsoft.com/office/drawing/2014/main" id="{31D80801-E033-FC4D-73CF-3FB581D82289}"/>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8" name="Circle">
                <a:extLst>
                  <a:ext uri="{FF2B5EF4-FFF2-40B4-BE49-F238E27FC236}">
                    <a16:creationId xmlns:a16="http://schemas.microsoft.com/office/drawing/2014/main" id="{7185C467-F6BB-CEF3-2710-497319B022EC}"/>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77" name="Group">
              <a:extLst>
                <a:ext uri="{FF2B5EF4-FFF2-40B4-BE49-F238E27FC236}">
                  <a16:creationId xmlns:a16="http://schemas.microsoft.com/office/drawing/2014/main" id="{EF23FF3A-AA79-EA27-F550-C5259696AE25}"/>
                </a:ext>
              </a:extLst>
            </p:cNvPr>
            <p:cNvGrpSpPr/>
            <p:nvPr/>
          </p:nvGrpSpPr>
          <p:grpSpPr>
            <a:xfrm>
              <a:off x="587045" y="439358"/>
              <a:ext cx="223253" cy="615555"/>
              <a:chOff x="0" y="0"/>
              <a:chExt cx="223252" cy="615554"/>
            </a:xfrm>
          </p:grpSpPr>
          <p:sp>
            <p:nvSpPr>
              <p:cNvPr id="391" name="Circle">
                <a:extLst>
                  <a:ext uri="{FF2B5EF4-FFF2-40B4-BE49-F238E27FC236}">
                    <a16:creationId xmlns:a16="http://schemas.microsoft.com/office/drawing/2014/main" id="{F7751F6D-9583-84D2-2000-2B0637AAFE80}"/>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2" name="Line">
                <a:extLst>
                  <a:ext uri="{FF2B5EF4-FFF2-40B4-BE49-F238E27FC236}">
                    <a16:creationId xmlns:a16="http://schemas.microsoft.com/office/drawing/2014/main" id="{461529A8-FA56-EF37-9331-92C8A3C3BCA8}"/>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3" name="Line">
                <a:extLst>
                  <a:ext uri="{FF2B5EF4-FFF2-40B4-BE49-F238E27FC236}">
                    <a16:creationId xmlns:a16="http://schemas.microsoft.com/office/drawing/2014/main" id="{01AA3BD4-9DE0-011F-7D28-395CAF539C15}"/>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4" name="Circle">
                <a:extLst>
                  <a:ext uri="{FF2B5EF4-FFF2-40B4-BE49-F238E27FC236}">
                    <a16:creationId xmlns:a16="http://schemas.microsoft.com/office/drawing/2014/main" id="{DF4B4479-D678-5D1E-918F-64BA976FB40C}"/>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78" name="Group">
              <a:extLst>
                <a:ext uri="{FF2B5EF4-FFF2-40B4-BE49-F238E27FC236}">
                  <a16:creationId xmlns:a16="http://schemas.microsoft.com/office/drawing/2014/main" id="{1D56C2C3-5272-C296-77A6-F02EDFB7869C}"/>
                </a:ext>
              </a:extLst>
            </p:cNvPr>
            <p:cNvGrpSpPr/>
            <p:nvPr/>
          </p:nvGrpSpPr>
          <p:grpSpPr>
            <a:xfrm rot="10800000" flipH="1">
              <a:off x="1009631" y="943894"/>
              <a:ext cx="223253" cy="615556"/>
              <a:chOff x="0" y="0"/>
              <a:chExt cx="223252" cy="615554"/>
            </a:xfrm>
          </p:grpSpPr>
          <p:sp>
            <p:nvSpPr>
              <p:cNvPr id="387" name="Circle">
                <a:extLst>
                  <a:ext uri="{FF2B5EF4-FFF2-40B4-BE49-F238E27FC236}">
                    <a16:creationId xmlns:a16="http://schemas.microsoft.com/office/drawing/2014/main" id="{2C65C9CE-7FAC-D646-3B9B-029BC5868595}"/>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8" name="Line">
                <a:extLst>
                  <a:ext uri="{FF2B5EF4-FFF2-40B4-BE49-F238E27FC236}">
                    <a16:creationId xmlns:a16="http://schemas.microsoft.com/office/drawing/2014/main" id="{ED4F9459-E938-28E8-1717-3B91D7871709}"/>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89" name="Line">
                <a:extLst>
                  <a:ext uri="{FF2B5EF4-FFF2-40B4-BE49-F238E27FC236}">
                    <a16:creationId xmlns:a16="http://schemas.microsoft.com/office/drawing/2014/main" id="{29CAF898-F958-2C2D-9A17-B6A4E58C59C8}"/>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0" name="Circle">
                <a:extLst>
                  <a:ext uri="{FF2B5EF4-FFF2-40B4-BE49-F238E27FC236}">
                    <a16:creationId xmlns:a16="http://schemas.microsoft.com/office/drawing/2014/main" id="{848A337C-0910-D3EF-DC6B-F542010F863D}"/>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79" name="Group">
              <a:extLst>
                <a:ext uri="{FF2B5EF4-FFF2-40B4-BE49-F238E27FC236}">
                  <a16:creationId xmlns:a16="http://schemas.microsoft.com/office/drawing/2014/main" id="{52AEB1CA-8B53-CE32-7915-67E5D288CA6B}"/>
                </a:ext>
              </a:extLst>
            </p:cNvPr>
            <p:cNvGrpSpPr/>
            <p:nvPr/>
          </p:nvGrpSpPr>
          <p:grpSpPr>
            <a:xfrm>
              <a:off x="0" y="782297"/>
              <a:ext cx="427143" cy="427144"/>
              <a:chOff x="0" y="0"/>
              <a:chExt cx="427142" cy="427142"/>
            </a:xfrm>
          </p:grpSpPr>
          <p:sp>
            <p:nvSpPr>
              <p:cNvPr id="385" name="Rounded Rectangle">
                <a:extLst>
                  <a:ext uri="{FF2B5EF4-FFF2-40B4-BE49-F238E27FC236}">
                    <a16:creationId xmlns:a16="http://schemas.microsoft.com/office/drawing/2014/main" id="{2D06B80D-2207-9B42-E208-6AE536BA9CA0}"/>
                  </a:ext>
                </a:extLst>
              </p:cNvPr>
              <p:cNvSpPr/>
              <p:nvPr/>
            </p:nvSpPr>
            <p:spPr>
              <a:xfrm>
                <a:off x="0" y="0"/>
                <a:ext cx="427143" cy="427143"/>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386" name="Image" descr="Image">
                <a:extLst>
                  <a:ext uri="{FF2B5EF4-FFF2-40B4-BE49-F238E27FC236}">
                    <a16:creationId xmlns:a16="http://schemas.microsoft.com/office/drawing/2014/main" id="{AD37EB14-D74F-2002-976C-C5BC41721FBC}"/>
                  </a:ext>
                </a:extLst>
              </p:cNvPr>
              <p:cNvPicPr>
                <a:picLocks noChangeAspect="1"/>
              </p:cNvPicPr>
              <p:nvPr/>
            </p:nvPicPr>
            <p:blipFill>
              <a:blip r:embed="rId8"/>
              <a:stretch>
                <a:fillRect/>
              </a:stretch>
            </p:blipFill>
            <p:spPr>
              <a:xfrm>
                <a:off x="67602" y="90649"/>
                <a:ext cx="291938" cy="245843"/>
              </a:xfrm>
              <a:prstGeom prst="rect">
                <a:avLst/>
              </a:prstGeom>
              <a:ln w="12700" cap="flat">
                <a:noFill/>
                <a:miter lim="400000"/>
              </a:ln>
              <a:effectLst/>
            </p:spPr>
          </p:pic>
        </p:grpSp>
        <p:grpSp>
          <p:nvGrpSpPr>
            <p:cNvPr id="380" name="Group">
              <a:extLst>
                <a:ext uri="{FF2B5EF4-FFF2-40B4-BE49-F238E27FC236}">
                  <a16:creationId xmlns:a16="http://schemas.microsoft.com/office/drawing/2014/main" id="{529CD102-8ACD-A057-EFE2-400EB13E3205}"/>
                </a:ext>
              </a:extLst>
            </p:cNvPr>
            <p:cNvGrpSpPr/>
            <p:nvPr/>
          </p:nvGrpSpPr>
          <p:grpSpPr>
            <a:xfrm>
              <a:off x="1009631" y="-1"/>
              <a:ext cx="223253" cy="615556"/>
              <a:chOff x="0" y="0"/>
              <a:chExt cx="223252" cy="615554"/>
            </a:xfrm>
          </p:grpSpPr>
          <p:sp>
            <p:nvSpPr>
              <p:cNvPr id="381" name="Circle">
                <a:extLst>
                  <a:ext uri="{FF2B5EF4-FFF2-40B4-BE49-F238E27FC236}">
                    <a16:creationId xmlns:a16="http://schemas.microsoft.com/office/drawing/2014/main" id="{F9156896-4EBF-2A47-E633-CFB3F237DC24}"/>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2" name="Line">
                <a:extLst>
                  <a:ext uri="{FF2B5EF4-FFF2-40B4-BE49-F238E27FC236}">
                    <a16:creationId xmlns:a16="http://schemas.microsoft.com/office/drawing/2014/main" id="{198F42E4-F476-9D8A-F14C-91C604548903}"/>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83" name="Line">
                <a:extLst>
                  <a:ext uri="{FF2B5EF4-FFF2-40B4-BE49-F238E27FC236}">
                    <a16:creationId xmlns:a16="http://schemas.microsoft.com/office/drawing/2014/main" id="{D2A29714-B0D4-BF7B-0909-09D941F6395C}"/>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84" name="Circle">
                <a:extLst>
                  <a:ext uri="{FF2B5EF4-FFF2-40B4-BE49-F238E27FC236}">
                    <a16:creationId xmlns:a16="http://schemas.microsoft.com/office/drawing/2014/main" id="{6B59B10A-A74B-1A37-B0EA-5528AA7760A4}"/>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297" name="Group">
            <a:extLst>
              <a:ext uri="{FF2B5EF4-FFF2-40B4-BE49-F238E27FC236}">
                <a16:creationId xmlns:a16="http://schemas.microsoft.com/office/drawing/2014/main" id="{D5E43CAD-81C8-D3FA-BF51-AF61BAB1C225}"/>
              </a:ext>
            </a:extLst>
          </p:cNvPr>
          <p:cNvGrpSpPr/>
          <p:nvPr/>
        </p:nvGrpSpPr>
        <p:grpSpPr>
          <a:xfrm>
            <a:off x="18700979" y="9141399"/>
            <a:ext cx="1657640" cy="1999699"/>
            <a:chOff x="0" y="0"/>
            <a:chExt cx="1657638" cy="1999698"/>
          </a:xfrm>
        </p:grpSpPr>
        <p:grpSp>
          <p:nvGrpSpPr>
            <p:cNvPr id="353" name="Group">
              <a:extLst>
                <a:ext uri="{FF2B5EF4-FFF2-40B4-BE49-F238E27FC236}">
                  <a16:creationId xmlns:a16="http://schemas.microsoft.com/office/drawing/2014/main" id="{8C8BFD67-3459-109B-0093-7FE9C20F38BD}"/>
                </a:ext>
              </a:extLst>
            </p:cNvPr>
            <p:cNvGrpSpPr/>
            <p:nvPr/>
          </p:nvGrpSpPr>
          <p:grpSpPr>
            <a:xfrm rot="10800000">
              <a:off x="1434385" y="1384143"/>
              <a:ext cx="223254" cy="615555"/>
              <a:chOff x="0" y="0"/>
              <a:chExt cx="223252" cy="615554"/>
            </a:xfrm>
          </p:grpSpPr>
          <p:sp>
            <p:nvSpPr>
              <p:cNvPr id="372" name="Circle">
                <a:extLst>
                  <a:ext uri="{FF2B5EF4-FFF2-40B4-BE49-F238E27FC236}">
                    <a16:creationId xmlns:a16="http://schemas.microsoft.com/office/drawing/2014/main" id="{72F22AED-CF02-18DC-B307-D0F8C53741AB}"/>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3" name="Line">
                <a:extLst>
                  <a:ext uri="{FF2B5EF4-FFF2-40B4-BE49-F238E27FC236}">
                    <a16:creationId xmlns:a16="http://schemas.microsoft.com/office/drawing/2014/main" id="{CD9B047A-1F9B-6C3A-6630-DB3ACBBD8C1F}"/>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74" name="Line">
                <a:extLst>
                  <a:ext uri="{FF2B5EF4-FFF2-40B4-BE49-F238E27FC236}">
                    <a16:creationId xmlns:a16="http://schemas.microsoft.com/office/drawing/2014/main" id="{19900B8E-901F-362A-ADB8-8DC2C1500331}"/>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75" name="Circle">
                <a:extLst>
                  <a:ext uri="{FF2B5EF4-FFF2-40B4-BE49-F238E27FC236}">
                    <a16:creationId xmlns:a16="http://schemas.microsoft.com/office/drawing/2014/main" id="{B529BA32-267C-6095-776D-32216150E297}"/>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54" name="Group">
              <a:extLst>
                <a:ext uri="{FF2B5EF4-FFF2-40B4-BE49-F238E27FC236}">
                  <a16:creationId xmlns:a16="http://schemas.microsoft.com/office/drawing/2014/main" id="{B3074B28-1F5E-1CF3-98B6-6080FE1EA0B3}"/>
                </a:ext>
              </a:extLst>
            </p:cNvPr>
            <p:cNvGrpSpPr/>
            <p:nvPr/>
          </p:nvGrpSpPr>
          <p:grpSpPr>
            <a:xfrm>
              <a:off x="587045" y="439358"/>
              <a:ext cx="223253" cy="615555"/>
              <a:chOff x="0" y="0"/>
              <a:chExt cx="223252" cy="615554"/>
            </a:xfrm>
          </p:grpSpPr>
          <p:sp>
            <p:nvSpPr>
              <p:cNvPr id="368" name="Circle">
                <a:extLst>
                  <a:ext uri="{FF2B5EF4-FFF2-40B4-BE49-F238E27FC236}">
                    <a16:creationId xmlns:a16="http://schemas.microsoft.com/office/drawing/2014/main" id="{2BBD52B5-AF35-E28E-E4EE-7D26DFA22333}"/>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9" name="Line">
                <a:extLst>
                  <a:ext uri="{FF2B5EF4-FFF2-40B4-BE49-F238E27FC236}">
                    <a16:creationId xmlns:a16="http://schemas.microsoft.com/office/drawing/2014/main" id="{46B387F4-5E70-E2B9-F41B-39F039DB1401}"/>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70" name="Line">
                <a:extLst>
                  <a:ext uri="{FF2B5EF4-FFF2-40B4-BE49-F238E27FC236}">
                    <a16:creationId xmlns:a16="http://schemas.microsoft.com/office/drawing/2014/main" id="{F6DC4EF6-211B-90B0-FEE9-2A4BF2CDC87A}"/>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71" name="Circle">
                <a:extLst>
                  <a:ext uri="{FF2B5EF4-FFF2-40B4-BE49-F238E27FC236}">
                    <a16:creationId xmlns:a16="http://schemas.microsoft.com/office/drawing/2014/main" id="{D2DEA670-0271-CA31-11A2-0297792DF9C5}"/>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55" name="Group">
              <a:extLst>
                <a:ext uri="{FF2B5EF4-FFF2-40B4-BE49-F238E27FC236}">
                  <a16:creationId xmlns:a16="http://schemas.microsoft.com/office/drawing/2014/main" id="{781372AF-CD2A-1F8C-2F6C-1AE5F5436FCC}"/>
                </a:ext>
              </a:extLst>
            </p:cNvPr>
            <p:cNvGrpSpPr/>
            <p:nvPr/>
          </p:nvGrpSpPr>
          <p:grpSpPr>
            <a:xfrm rot="10800000" flipH="1">
              <a:off x="1009631" y="943894"/>
              <a:ext cx="223253" cy="615556"/>
              <a:chOff x="0" y="0"/>
              <a:chExt cx="223252" cy="615554"/>
            </a:xfrm>
          </p:grpSpPr>
          <p:sp>
            <p:nvSpPr>
              <p:cNvPr id="364" name="Circle">
                <a:extLst>
                  <a:ext uri="{FF2B5EF4-FFF2-40B4-BE49-F238E27FC236}">
                    <a16:creationId xmlns:a16="http://schemas.microsoft.com/office/drawing/2014/main" id="{41BC3ABC-D331-2FD3-0BC5-54481B0B2132}"/>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5" name="Line">
                <a:extLst>
                  <a:ext uri="{FF2B5EF4-FFF2-40B4-BE49-F238E27FC236}">
                    <a16:creationId xmlns:a16="http://schemas.microsoft.com/office/drawing/2014/main" id="{13C15849-E333-034C-E87F-D6CDE4FB3A31}"/>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6" name="Line">
                <a:extLst>
                  <a:ext uri="{FF2B5EF4-FFF2-40B4-BE49-F238E27FC236}">
                    <a16:creationId xmlns:a16="http://schemas.microsoft.com/office/drawing/2014/main" id="{74B56A4B-BFCA-E7E9-6F50-1F9DB8FFA41A}"/>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7" name="Circle">
                <a:extLst>
                  <a:ext uri="{FF2B5EF4-FFF2-40B4-BE49-F238E27FC236}">
                    <a16:creationId xmlns:a16="http://schemas.microsoft.com/office/drawing/2014/main" id="{6CE6B260-6577-6EC2-E9DA-E385F7A11B55}"/>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56" name="Group">
              <a:extLst>
                <a:ext uri="{FF2B5EF4-FFF2-40B4-BE49-F238E27FC236}">
                  <a16:creationId xmlns:a16="http://schemas.microsoft.com/office/drawing/2014/main" id="{ADDF794C-77B8-18CE-9DF4-57CF847F5933}"/>
                </a:ext>
              </a:extLst>
            </p:cNvPr>
            <p:cNvGrpSpPr/>
            <p:nvPr/>
          </p:nvGrpSpPr>
          <p:grpSpPr>
            <a:xfrm>
              <a:off x="0" y="782297"/>
              <a:ext cx="427143" cy="427144"/>
              <a:chOff x="0" y="0"/>
              <a:chExt cx="427142" cy="427142"/>
            </a:xfrm>
          </p:grpSpPr>
          <p:sp>
            <p:nvSpPr>
              <p:cNvPr id="362" name="Rounded Rectangle">
                <a:extLst>
                  <a:ext uri="{FF2B5EF4-FFF2-40B4-BE49-F238E27FC236}">
                    <a16:creationId xmlns:a16="http://schemas.microsoft.com/office/drawing/2014/main" id="{4A7E3616-3953-DE34-F3D5-BCF125E3F557}"/>
                  </a:ext>
                </a:extLst>
              </p:cNvPr>
              <p:cNvSpPr/>
              <p:nvPr/>
            </p:nvSpPr>
            <p:spPr>
              <a:xfrm>
                <a:off x="0" y="0"/>
                <a:ext cx="427143" cy="427143"/>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363" name="Image" descr="Image">
                <a:extLst>
                  <a:ext uri="{FF2B5EF4-FFF2-40B4-BE49-F238E27FC236}">
                    <a16:creationId xmlns:a16="http://schemas.microsoft.com/office/drawing/2014/main" id="{4B2E694E-845B-3218-B1AA-4A0B19BDD78B}"/>
                  </a:ext>
                </a:extLst>
              </p:cNvPr>
              <p:cNvPicPr>
                <a:picLocks noChangeAspect="1"/>
              </p:cNvPicPr>
              <p:nvPr/>
            </p:nvPicPr>
            <p:blipFill>
              <a:blip r:embed="rId8"/>
              <a:stretch>
                <a:fillRect/>
              </a:stretch>
            </p:blipFill>
            <p:spPr>
              <a:xfrm>
                <a:off x="67602" y="90649"/>
                <a:ext cx="291938" cy="245843"/>
              </a:xfrm>
              <a:prstGeom prst="rect">
                <a:avLst/>
              </a:prstGeom>
              <a:ln w="12700" cap="flat">
                <a:noFill/>
                <a:miter lim="400000"/>
              </a:ln>
              <a:effectLst/>
            </p:spPr>
          </p:pic>
        </p:grpSp>
        <p:grpSp>
          <p:nvGrpSpPr>
            <p:cNvPr id="357" name="Group">
              <a:extLst>
                <a:ext uri="{FF2B5EF4-FFF2-40B4-BE49-F238E27FC236}">
                  <a16:creationId xmlns:a16="http://schemas.microsoft.com/office/drawing/2014/main" id="{344BAAE4-9F01-C482-F8F1-C74CBA666434}"/>
                </a:ext>
              </a:extLst>
            </p:cNvPr>
            <p:cNvGrpSpPr/>
            <p:nvPr/>
          </p:nvGrpSpPr>
          <p:grpSpPr>
            <a:xfrm>
              <a:off x="1009631" y="-1"/>
              <a:ext cx="223253" cy="615556"/>
              <a:chOff x="0" y="0"/>
              <a:chExt cx="223252" cy="615554"/>
            </a:xfrm>
          </p:grpSpPr>
          <p:sp>
            <p:nvSpPr>
              <p:cNvPr id="358" name="Circle">
                <a:extLst>
                  <a:ext uri="{FF2B5EF4-FFF2-40B4-BE49-F238E27FC236}">
                    <a16:creationId xmlns:a16="http://schemas.microsoft.com/office/drawing/2014/main" id="{84AE9A74-F429-8529-9B2A-F7C868B877AB}"/>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9" name="Line">
                <a:extLst>
                  <a:ext uri="{FF2B5EF4-FFF2-40B4-BE49-F238E27FC236}">
                    <a16:creationId xmlns:a16="http://schemas.microsoft.com/office/drawing/2014/main" id="{69EE08E9-EDE6-905D-1DF5-B32D48B29F6F}"/>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0" name="Line">
                <a:extLst>
                  <a:ext uri="{FF2B5EF4-FFF2-40B4-BE49-F238E27FC236}">
                    <a16:creationId xmlns:a16="http://schemas.microsoft.com/office/drawing/2014/main" id="{13C2932A-929F-7F95-37D1-C354C34DF5BE}"/>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1" name="Circle">
                <a:extLst>
                  <a:ext uri="{FF2B5EF4-FFF2-40B4-BE49-F238E27FC236}">
                    <a16:creationId xmlns:a16="http://schemas.microsoft.com/office/drawing/2014/main" id="{6486089A-4384-800C-2F3B-379C88D2FF93}"/>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298" name="Group">
            <a:extLst>
              <a:ext uri="{FF2B5EF4-FFF2-40B4-BE49-F238E27FC236}">
                <a16:creationId xmlns:a16="http://schemas.microsoft.com/office/drawing/2014/main" id="{15B47E5D-8E4B-3CBA-E01A-61F3082714FF}"/>
              </a:ext>
            </a:extLst>
          </p:cNvPr>
          <p:cNvGrpSpPr/>
          <p:nvPr/>
        </p:nvGrpSpPr>
        <p:grpSpPr>
          <a:xfrm>
            <a:off x="18700979" y="10902555"/>
            <a:ext cx="1232885" cy="1559450"/>
            <a:chOff x="0" y="0"/>
            <a:chExt cx="1232883" cy="1559449"/>
          </a:xfrm>
        </p:grpSpPr>
        <p:grpSp>
          <p:nvGrpSpPr>
            <p:cNvPr id="335" name="Group">
              <a:extLst>
                <a:ext uri="{FF2B5EF4-FFF2-40B4-BE49-F238E27FC236}">
                  <a16:creationId xmlns:a16="http://schemas.microsoft.com/office/drawing/2014/main" id="{CF314641-0765-3BB6-6161-8329542ACB01}"/>
                </a:ext>
              </a:extLst>
            </p:cNvPr>
            <p:cNvGrpSpPr/>
            <p:nvPr/>
          </p:nvGrpSpPr>
          <p:grpSpPr>
            <a:xfrm>
              <a:off x="587045" y="439358"/>
              <a:ext cx="223253" cy="615555"/>
              <a:chOff x="0" y="0"/>
              <a:chExt cx="223252" cy="615554"/>
            </a:xfrm>
          </p:grpSpPr>
          <p:sp>
            <p:nvSpPr>
              <p:cNvPr id="349" name="Circle">
                <a:extLst>
                  <a:ext uri="{FF2B5EF4-FFF2-40B4-BE49-F238E27FC236}">
                    <a16:creationId xmlns:a16="http://schemas.microsoft.com/office/drawing/2014/main" id="{E31451D6-48A3-52FD-96EC-6880D58025EC}"/>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0" name="Line">
                <a:extLst>
                  <a:ext uri="{FF2B5EF4-FFF2-40B4-BE49-F238E27FC236}">
                    <a16:creationId xmlns:a16="http://schemas.microsoft.com/office/drawing/2014/main" id="{614ADE1D-8EBC-DA83-1C42-861E8377A249}"/>
                  </a:ext>
                </a:extLst>
              </p:cNvPr>
              <p:cNvSpPr/>
              <p:nvPr/>
            </p:nvSpPr>
            <p:spPr>
              <a:xfrm flipV="1">
                <a:off x="111626" y="-1"/>
                <a:ext cx="1" cy="5506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51" name="Line">
                <a:extLst>
                  <a:ext uri="{FF2B5EF4-FFF2-40B4-BE49-F238E27FC236}">
                    <a16:creationId xmlns:a16="http://schemas.microsoft.com/office/drawing/2014/main" id="{433D5B43-A14E-DCD6-DD2C-3FA5D2E98A22}"/>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52" name="Circle">
                <a:extLst>
                  <a:ext uri="{FF2B5EF4-FFF2-40B4-BE49-F238E27FC236}">
                    <a16:creationId xmlns:a16="http://schemas.microsoft.com/office/drawing/2014/main" id="{04EC9F10-8D1A-D78F-C4C4-6AFAC18D127C}"/>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36" name="Group">
              <a:extLst>
                <a:ext uri="{FF2B5EF4-FFF2-40B4-BE49-F238E27FC236}">
                  <a16:creationId xmlns:a16="http://schemas.microsoft.com/office/drawing/2014/main" id="{5057474E-58B4-5AAA-E35A-19D02F29AB32}"/>
                </a:ext>
              </a:extLst>
            </p:cNvPr>
            <p:cNvGrpSpPr/>
            <p:nvPr/>
          </p:nvGrpSpPr>
          <p:grpSpPr>
            <a:xfrm rot="10800000" flipH="1">
              <a:off x="1009631" y="943894"/>
              <a:ext cx="223253" cy="615556"/>
              <a:chOff x="0" y="0"/>
              <a:chExt cx="223252" cy="615554"/>
            </a:xfrm>
          </p:grpSpPr>
          <p:sp>
            <p:nvSpPr>
              <p:cNvPr id="345" name="Circle">
                <a:extLst>
                  <a:ext uri="{FF2B5EF4-FFF2-40B4-BE49-F238E27FC236}">
                    <a16:creationId xmlns:a16="http://schemas.microsoft.com/office/drawing/2014/main" id="{C77447DB-9621-84B9-5DBF-CC4FD8A8E4CB}"/>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6" name="Line">
                <a:extLst>
                  <a:ext uri="{FF2B5EF4-FFF2-40B4-BE49-F238E27FC236}">
                    <a16:creationId xmlns:a16="http://schemas.microsoft.com/office/drawing/2014/main" id="{A50C1A54-CEA1-76AE-F2AC-5FA6DF1719DD}"/>
                  </a:ext>
                </a:extLst>
              </p:cNvPr>
              <p:cNvSpPr/>
              <p:nvPr/>
            </p:nvSpPr>
            <p:spPr>
              <a:xfrm flipV="1">
                <a:off x="111626" y="-1"/>
                <a:ext cx="1" cy="5506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47" name="Line">
                <a:extLst>
                  <a:ext uri="{FF2B5EF4-FFF2-40B4-BE49-F238E27FC236}">
                    <a16:creationId xmlns:a16="http://schemas.microsoft.com/office/drawing/2014/main" id="{191343E7-77A0-FBB5-5667-3ED8E21E5B8E}"/>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48" name="Circle">
                <a:extLst>
                  <a:ext uri="{FF2B5EF4-FFF2-40B4-BE49-F238E27FC236}">
                    <a16:creationId xmlns:a16="http://schemas.microsoft.com/office/drawing/2014/main" id="{5BBC6BE2-3B15-F970-5A45-036671DB604B}"/>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37" name="Group">
              <a:extLst>
                <a:ext uri="{FF2B5EF4-FFF2-40B4-BE49-F238E27FC236}">
                  <a16:creationId xmlns:a16="http://schemas.microsoft.com/office/drawing/2014/main" id="{1776D145-280C-2087-9EFF-E23B0AA0F629}"/>
                </a:ext>
              </a:extLst>
            </p:cNvPr>
            <p:cNvGrpSpPr/>
            <p:nvPr/>
          </p:nvGrpSpPr>
          <p:grpSpPr>
            <a:xfrm>
              <a:off x="0" y="782297"/>
              <a:ext cx="427143" cy="427144"/>
              <a:chOff x="0" y="0"/>
              <a:chExt cx="427142" cy="427142"/>
            </a:xfrm>
          </p:grpSpPr>
          <p:sp>
            <p:nvSpPr>
              <p:cNvPr id="343" name="Rounded Rectangle">
                <a:extLst>
                  <a:ext uri="{FF2B5EF4-FFF2-40B4-BE49-F238E27FC236}">
                    <a16:creationId xmlns:a16="http://schemas.microsoft.com/office/drawing/2014/main" id="{3B2E7DFC-88B3-E993-A23D-03777E3F37B7}"/>
                  </a:ext>
                </a:extLst>
              </p:cNvPr>
              <p:cNvSpPr/>
              <p:nvPr/>
            </p:nvSpPr>
            <p:spPr>
              <a:xfrm>
                <a:off x="0" y="0"/>
                <a:ext cx="427143" cy="427143"/>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344" name="Image" descr="Image">
                <a:extLst>
                  <a:ext uri="{FF2B5EF4-FFF2-40B4-BE49-F238E27FC236}">
                    <a16:creationId xmlns:a16="http://schemas.microsoft.com/office/drawing/2014/main" id="{36F361D2-7EAC-3534-9177-4B7441D4CBE3}"/>
                  </a:ext>
                </a:extLst>
              </p:cNvPr>
              <p:cNvPicPr>
                <a:picLocks noChangeAspect="1"/>
              </p:cNvPicPr>
              <p:nvPr/>
            </p:nvPicPr>
            <p:blipFill>
              <a:blip r:embed="rId8"/>
              <a:stretch>
                <a:fillRect/>
              </a:stretch>
            </p:blipFill>
            <p:spPr>
              <a:xfrm>
                <a:off x="67602" y="90649"/>
                <a:ext cx="291938" cy="245843"/>
              </a:xfrm>
              <a:prstGeom prst="rect">
                <a:avLst/>
              </a:prstGeom>
              <a:ln w="12700" cap="flat">
                <a:noFill/>
                <a:miter lim="400000"/>
              </a:ln>
              <a:effectLst/>
            </p:spPr>
          </p:pic>
        </p:grpSp>
        <p:grpSp>
          <p:nvGrpSpPr>
            <p:cNvPr id="338" name="Group">
              <a:extLst>
                <a:ext uri="{FF2B5EF4-FFF2-40B4-BE49-F238E27FC236}">
                  <a16:creationId xmlns:a16="http://schemas.microsoft.com/office/drawing/2014/main" id="{8D19AB02-5E88-3897-9622-9753333F2195}"/>
                </a:ext>
              </a:extLst>
            </p:cNvPr>
            <p:cNvGrpSpPr/>
            <p:nvPr/>
          </p:nvGrpSpPr>
          <p:grpSpPr>
            <a:xfrm>
              <a:off x="1009631" y="-1"/>
              <a:ext cx="223253" cy="615556"/>
              <a:chOff x="0" y="0"/>
              <a:chExt cx="223252" cy="615554"/>
            </a:xfrm>
          </p:grpSpPr>
          <p:sp>
            <p:nvSpPr>
              <p:cNvPr id="339" name="Circle">
                <a:extLst>
                  <a:ext uri="{FF2B5EF4-FFF2-40B4-BE49-F238E27FC236}">
                    <a16:creationId xmlns:a16="http://schemas.microsoft.com/office/drawing/2014/main" id="{5858A63A-DD59-AAB1-BCC7-FACE450015F0}"/>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0" name="Line">
                <a:extLst>
                  <a:ext uri="{FF2B5EF4-FFF2-40B4-BE49-F238E27FC236}">
                    <a16:creationId xmlns:a16="http://schemas.microsoft.com/office/drawing/2014/main" id="{F740E918-AD25-7F47-BA65-3437BD650299}"/>
                  </a:ext>
                </a:extLst>
              </p:cNvPr>
              <p:cNvSpPr/>
              <p:nvPr/>
            </p:nvSpPr>
            <p:spPr>
              <a:xfrm flipV="1">
                <a:off x="111626" y="-1"/>
                <a:ext cx="1" cy="5506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41" name="Line">
                <a:extLst>
                  <a:ext uri="{FF2B5EF4-FFF2-40B4-BE49-F238E27FC236}">
                    <a16:creationId xmlns:a16="http://schemas.microsoft.com/office/drawing/2014/main" id="{1A9283E4-0E70-A6E3-D4C2-AA5F21409341}"/>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42" name="Circle">
                <a:extLst>
                  <a:ext uri="{FF2B5EF4-FFF2-40B4-BE49-F238E27FC236}">
                    <a16:creationId xmlns:a16="http://schemas.microsoft.com/office/drawing/2014/main" id="{73C6E5E1-1294-9303-A807-4E0814A033CF}"/>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pic>
        <p:nvPicPr>
          <p:cNvPr id="302" name="Image" descr="Image">
            <a:extLst>
              <a:ext uri="{FF2B5EF4-FFF2-40B4-BE49-F238E27FC236}">
                <a16:creationId xmlns:a16="http://schemas.microsoft.com/office/drawing/2014/main" id="{D38A6BA7-5665-AB71-A34F-92D81526AB06}"/>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20661091" y="9072360"/>
            <a:ext cx="440548" cy="339687"/>
          </a:xfrm>
          <a:prstGeom prst="rect">
            <a:avLst/>
          </a:prstGeom>
          <a:ln w="12700" cap="flat">
            <a:noFill/>
            <a:miter lim="400000"/>
          </a:ln>
          <a:effectLst/>
        </p:spPr>
      </p:pic>
      <p:pic>
        <p:nvPicPr>
          <p:cNvPr id="304" name="Image" descr="Image">
            <a:extLst>
              <a:ext uri="{FF2B5EF4-FFF2-40B4-BE49-F238E27FC236}">
                <a16:creationId xmlns:a16="http://schemas.microsoft.com/office/drawing/2014/main" id="{6E0FD90D-86C5-C6FB-3DC7-36DF306A4E66}"/>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20661091" y="10856410"/>
            <a:ext cx="440548" cy="339687"/>
          </a:xfrm>
          <a:prstGeom prst="rect">
            <a:avLst/>
          </a:prstGeom>
          <a:ln w="12700" cap="flat">
            <a:noFill/>
            <a:miter lim="400000"/>
          </a:ln>
          <a:effectLst/>
        </p:spPr>
      </p:pic>
      <p:grpSp>
        <p:nvGrpSpPr>
          <p:cNvPr id="310" name="Group">
            <a:extLst>
              <a:ext uri="{FF2B5EF4-FFF2-40B4-BE49-F238E27FC236}">
                <a16:creationId xmlns:a16="http://schemas.microsoft.com/office/drawing/2014/main" id="{510B8CAA-9C78-2B1B-CBD3-BA786F9C475E}"/>
              </a:ext>
            </a:extLst>
          </p:cNvPr>
          <p:cNvGrpSpPr/>
          <p:nvPr/>
        </p:nvGrpSpPr>
        <p:grpSpPr>
          <a:xfrm>
            <a:off x="17936416" y="5556521"/>
            <a:ext cx="306873" cy="6971430"/>
            <a:chOff x="0" y="0"/>
            <a:chExt cx="306872" cy="6971428"/>
          </a:xfrm>
        </p:grpSpPr>
        <p:pic>
          <p:nvPicPr>
            <p:cNvPr id="315" name="Image" descr="Image">
              <a:extLst>
                <a:ext uri="{FF2B5EF4-FFF2-40B4-BE49-F238E27FC236}">
                  <a16:creationId xmlns:a16="http://schemas.microsoft.com/office/drawing/2014/main" id="{7316A4BC-A68C-C728-1EC2-28C0F83C7CA8}"/>
                </a:ext>
              </a:extLst>
            </p:cNvPr>
            <p:cNvPicPr>
              <a:picLocks noChangeAspect="1"/>
            </p:cNvPicPr>
            <p:nvPr/>
          </p:nvPicPr>
          <p:blipFill>
            <a:blip r:embed="rId9"/>
            <a:stretch>
              <a:fillRect/>
            </a:stretch>
          </p:blipFill>
          <p:spPr>
            <a:xfrm>
              <a:off x="7370" y="0"/>
              <a:ext cx="299503" cy="320398"/>
            </a:xfrm>
            <a:prstGeom prst="rect">
              <a:avLst/>
            </a:prstGeom>
            <a:ln w="12700" cap="flat">
              <a:noFill/>
              <a:miter lim="400000"/>
            </a:ln>
            <a:effectLst/>
          </p:spPr>
        </p:pic>
        <p:pic>
          <p:nvPicPr>
            <p:cNvPr id="316" name="Image" descr="Image">
              <a:extLst>
                <a:ext uri="{FF2B5EF4-FFF2-40B4-BE49-F238E27FC236}">
                  <a16:creationId xmlns:a16="http://schemas.microsoft.com/office/drawing/2014/main" id="{F361832E-3E3E-2DFB-8FF8-E31FBB226102}"/>
                </a:ext>
              </a:extLst>
            </p:cNvPr>
            <p:cNvPicPr>
              <a:picLocks noChangeAspect="1"/>
            </p:cNvPicPr>
            <p:nvPr/>
          </p:nvPicPr>
          <p:blipFill>
            <a:blip r:embed="rId9"/>
            <a:stretch>
              <a:fillRect/>
            </a:stretch>
          </p:blipFill>
          <p:spPr>
            <a:xfrm>
              <a:off x="7370" y="443402"/>
              <a:ext cx="299503" cy="320398"/>
            </a:xfrm>
            <a:prstGeom prst="rect">
              <a:avLst/>
            </a:prstGeom>
            <a:ln w="12700" cap="flat">
              <a:noFill/>
              <a:miter lim="400000"/>
            </a:ln>
            <a:effectLst/>
          </p:spPr>
        </p:pic>
        <p:pic>
          <p:nvPicPr>
            <p:cNvPr id="317" name="Image" descr="Image">
              <a:extLst>
                <a:ext uri="{FF2B5EF4-FFF2-40B4-BE49-F238E27FC236}">
                  <a16:creationId xmlns:a16="http://schemas.microsoft.com/office/drawing/2014/main" id="{DB4B5872-E1C8-7FC3-BD92-14597C6386A0}"/>
                </a:ext>
              </a:extLst>
            </p:cNvPr>
            <p:cNvPicPr>
              <a:picLocks noChangeAspect="1"/>
            </p:cNvPicPr>
            <p:nvPr/>
          </p:nvPicPr>
          <p:blipFill>
            <a:blip r:embed="rId9"/>
            <a:stretch>
              <a:fillRect/>
            </a:stretch>
          </p:blipFill>
          <p:spPr>
            <a:xfrm>
              <a:off x="7370" y="1773608"/>
              <a:ext cx="299503" cy="320398"/>
            </a:xfrm>
            <a:prstGeom prst="rect">
              <a:avLst/>
            </a:prstGeom>
            <a:ln w="12700" cap="flat">
              <a:noFill/>
              <a:miter lim="400000"/>
            </a:ln>
            <a:effectLst/>
          </p:spPr>
        </p:pic>
        <p:pic>
          <p:nvPicPr>
            <p:cNvPr id="318" name="Image" descr="Image">
              <a:extLst>
                <a:ext uri="{FF2B5EF4-FFF2-40B4-BE49-F238E27FC236}">
                  <a16:creationId xmlns:a16="http://schemas.microsoft.com/office/drawing/2014/main" id="{2444B19C-272A-C0B9-D758-C80A89464D73}"/>
                </a:ext>
              </a:extLst>
            </p:cNvPr>
            <p:cNvPicPr>
              <a:picLocks noChangeAspect="1"/>
            </p:cNvPicPr>
            <p:nvPr/>
          </p:nvPicPr>
          <p:blipFill>
            <a:blip r:embed="rId9"/>
            <a:stretch>
              <a:fillRect/>
            </a:stretch>
          </p:blipFill>
          <p:spPr>
            <a:xfrm>
              <a:off x="0" y="1330205"/>
              <a:ext cx="299503" cy="320399"/>
            </a:xfrm>
            <a:prstGeom prst="rect">
              <a:avLst/>
            </a:prstGeom>
            <a:ln w="12700" cap="flat">
              <a:noFill/>
              <a:miter lim="400000"/>
            </a:ln>
            <a:effectLst/>
          </p:spPr>
        </p:pic>
        <p:pic>
          <p:nvPicPr>
            <p:cNvPr id="319" name="Image" descr="Image">
              <a:extLst>
                <a:ext uri="{FF2B5EF4-FFF2-40B4-BE49-F238E27FC236}">
                  <a16:creationId xmlns:a16="http://schemas.microsoft.com/office/drawing/2014/main" id="{4F3632AF-30A3-5097-EC94-D7E8EF9417E6}"/>
                </a:ext>
              </a:extLst>
            </p:cNvPr>
            <p:cNvPicPr>
              <a:picLocks noChangeAspect="1"/>
            </p:cNvPicPr>
            <p:nvPr/>
          </p:nvPicPr>
          <p:blipFill>
            <a:blip r:embed="rId9"/>
            <a:stretch>
              <a:fillRect/>
            </a:stretch>
          </p:blipFill>
          <p:spPr>
            <a:xfrm>
              <a:off x="0" y="886804"/>
              <a:ext cx="299503" cy="320398"/>
            </a:xfrm>
            <a:prstGeom prst="rect">
              <a:avLst/>
            </a:prstGeom>
            <a:ln w="12700" cap="flat">
              <a:noFill/>
              <a:miter lim="400000"/>
            </a:ln>
            <a:effectLst/>
          </p:spPr>
        </p:pic>
        <p:pic>
          <p:nvPicPr>
            <p:cNvPr id="320" name="Image" descr="Image">
              <a:extLst>
                <a:ext uri="{FF2B5EF4-FFF2-40B4-BE49-F238E27FC236}">
                  <a16:creationId xmlns:a16="http://schemas.microsoft.com/office/drawing/2014/main" id="{8CCB00F7-BFF6-AF55-3735-A46C8B7F1104}"/>
                </a:ext>
              </a:extLst>
            </p:cNvPr>
            <p:cNvPicPr>
              <a:picLocks noChangeAspect="1"/>
            </p:cNvPicPr>
            <p:nvPr/>
          </p:nvPicPr>
          <p:blipFill>
            <a:blip r:embed="rId9"/>
            <a:stretch>
              <a:fillRect/>
            </a:stretch>
          </p:blipFill>
          <p:spPr>
            <a:xfrm>
              <a:off x="7370" y="2217010"/>
              <a:ext cx="299503" cy="320399"/>
            </a:xfrm>
            <a:prstGeom prst="rect">
              <a:avLst/>
            </a:prstGeom>
            <a:ln w="12700" cap="flat">
              <a:noFill/>
              <a:miter lim="400000"/>
            </a:ln>
            <a:effectLst/>
          </p:spPr>
        </p:pic>
        <p:pic>
          <p:nvPicPr>
            <p:cNvPr id="321" name="Image" descr="Image">
              <a:extLst>
                <a:ext uri="{FF2B5EF4-FFF2-40B4-BE49-F238E27FC236}">
                  <a16:creationId xmlns:a16="http://schemas.microsoft.com/office/drawing/2014/main" id="{08361341-FC8A-607D-5AE0-021E06F53B6A}"/>
                </a:ext>
              </a:extLst>
            </p:cNvPr>
            <p:cNvPicPr>
              <a:picLocks noChangeAspect="1"/>
            </p:cNvPicPr>
            <p:nvPr/>
          </p:nvPicPr>
          <p:blipFill>
            <a:blip r:embed="rId9"/>
            <a:stretch>
              <a:fillRect/>
            </a:stretch>
          </p:blipFill>
          <p:spPr>
            <a:xfrm>
              <a:off x="0" y="2660412"/>
              <a:ext cx="299503" cy="320398"/>
            </a:xfrm>
            <a:prstGeom prst="rect">
              <a:avLst/>
            </a:prstGeom>
            <a:ln w="12700" cap="flat">
              <a:noFill/>
              <a:miter lim="400000"/>
            </a:ln>
            <a:effectLst/>
          </p:spPr>
        </p:pic>
        <p:pic>
          <p:nvPicPr>
            <p:cNvPr id="322" name="Image" descr="Image">
              <a:extLst>
                <a:ext uri="{FF2B5EF4-FFF2-40B4-BE49-F238E27FC236}">
                  <a16:creationId xmlns:a16="http://schemas.microsoft.com/office/drawing/2014/main" id="{D843D915-A483-5303-7E1E-4EE044D5E4F8}"/>
                </a:ext>
              </a:extLst>
            </p:cNvPr>
            <p:cNvPicPr>
              <a:picLocks noChangeAspect="1"/>
            </p:cNvPicPr>
            <p:nvPr/>
          </p:nvPicPr>
          <p:blipFill>
            <a:blip r:embed="rId9"/>
            <a:stretch>
              <a:fillRect/>
            </a:stretch>
          </p:blipFill>
          <p:spPr>
            <a:xfrm>
              <a:off x="0" y="3103814"/>
              <a:ext cx="299503" cy="320399"/>
            </a:xfrm>
            <a:prstGeom prst="rect">
              <a:avLst/>
            </a:prstGeom>
            <a:ln w="12700" cap="flat">
              <a:noFill/>
              <a:miter lim="400000"/>
            </a:ln>
            <a:effectLst/>
          </p:spPr>
        </p:pic>
        <p:pic>
          <p:nvPicPr>
            <p:cNvPr id="323" name="Image" descr="Image">
              <a:extLst>
                <a:ext uri="{FF2B5EF4-FFF2-40B4-BE49-F238E27FC236}">
                  <a16:creationId xmlns:a16="http://schemas.microsoft.com/office/drawing/2014/main" id="{0C60F657-7407-D9BB-CEF8-13E7B154B00E}"/>
                </a:ext>
              </a:extLst>
            </p:cNvPr>
            <p:cNvPicPr>
              <a:picLocks noChangeAspect="1"/>
            </p:cNvPicPr>
            <p:nvPr/>
          </p:nvPicPr>
          <p:blipFill>
            <a:blip r:embed="rId9"/>
            <a:stretch>
              <a:fillRect/>
            </a:stretch>
          </p:blipFill>
          <p:spPr>
            <a:xfrm>
              <a:off x="7370" y="3547216"/>
              <a:ext cx="299503" cy="320398"/>
            </a:xfrm>
            <a:prstGeom prst="rect">
              <a:avLst/>
            </a:prstGeom>
            <a:ln w="12700" cap="flat">
              <a:noFill/>
              <a:miter lim="400000"/>
            </a:ln>
            <a:effectLst/>
          </p:spPr>
        </p:pic>
        <p:pic>
          <p:nvPicPr>
            <p:cNvPr id="324" name="Image" descr="Image">
              <a:extLst>
                <a:ext uri="{FF2B5EF4-FFF2-40B4-BE49-F238E27FC236}">
                  <a16:creationId xmlns:a16="http://schemas.microsoft.com/office/drawing/2014/main" id="{038292CC-DC01-348E-5157-4FF5CB3BC835}"/>
                </a:ext>
              </a:extLst>
            </p:cNvPr>
            <p:cNvPicPr>
              <a:picLocks noChangeAspect="1"/>
            </p:cNvPicPr>
            <p:nvPr/>
          </p:nvPicPr>
          <p:blipFill>
            <a:blip r:embed="rId9"/>
            <a:stretch>
              <a:fillRect/>
            </a:stretch>
          </p:blipFill>
          <p:spPr>
            <a:xfrm>
              <a:off x="0" y="3990618"/>
              <a:ext cx="299503" cy="320398"/>
            </a:xfrm>
            <a:prstGeom prst="rect">
              <a:avLst/>
            </a:prstGeom>
            <a:ln w="12700" cap="flat">
              <a:noFill/>
              <a:miter lim="400000"/>
            </a:ln>
            <a:effectLst/>
          </p:spPr>
        </p:pic>
        <p:pic>
          <p:nvPicPr>
            <p:cNvPr id="325" name="Image" descr="Image">
              <a:extLst>
                <a:ext uri="{FF2B5EF4-FFF2-40B4-BE49-F238E27FC236}">
                  <a16:creationId xmlns:a16="http://schemas.microsoft.com/office/drawing/2014/main" id="{97F1F55A-B329-4982-AD9E-FFD68764EA53}"/>
                </a:ext>
              </a:extLst>
            </p:cNvPr>
            <p:cNvPicPr>
              <a:picLocks noChangeAspect="1"/>
            </p:cNvPicPr>
            <p:nvPr/>
          </p:nvPicPr>
          <p:blipFill>
            <a:blip r:embed="rId9"/>
            <a:stretch>
              <a:fillRect/>
            </a:stretch>
          </p:blipFill>
          <p:spPr>
            <a:xfrm>
              <a:off x="7370" y="4434020"/>
              <a:ext cx="299503" cy="320398"/>
            </a:xfrm>
            <a:prstGeom prst="rect">
              <a:avLst/>
            </a:prstGeom>
            <a:ln w="12700" cap="flat">
              <a:noFill/>
              <a:miter lim="400000"/>
            </a:ln>
            <a:effectLst/>
          </p:spPr>
        </p:pic>
        <p:pic>
          <p:nvPicPr>
            <p:cNvPr id="326" name="Image" descr="Image">
              <a:extLst>
                <a:ext uri="{FF2B5EF4-FFF2-40B4-BE49-F238E27FC236}">
                  <a16:creationId xmlns:a16="http://schemas.microsoft.com/office/drawing/2014/main" id="{857462AF-C6E8-39CE-70EF-C2E0956AF674}"/>
                </a:ext>
              </a:extLst>
            </p:cNvPr>
            <p:cNvPicPr>
              <a:picLocks noChangeAspect="1"/>
            </p:cNvPicPr>
            <p:nvPr/>
          </p:nvPicPr>
          <p:blipFill>
            <a:blip r:embed="rId9"/>
            <a:stretch>
              <a:fillRect/>
            </a:stretch>
          </p:blipFill>
          <p:spPr>
            <a:xfrm>
              <a:off x="7370" y="4877422"/>
              <a:ext cx="299503" cy="320399"/>
            </a:xfrm>
            <a:prstGeom prst="rect">
              <a:avLst/>
            </a:prstGeom>
            <a:ln w="12700" cap="flat">
              <a:noFill/>
              <a:miter lim="400000"/>
            </a:ln>
            <a:effectLst/>
          </p:spPr>
        </p:pic>
        <p:pic>
          <p:nvPicPr>
            <p:cNvPr id="327" name="Image" descr="Image">
              <a:extLst>
                <a:ext uri="{FF2B5EF4-FFF2-40B4-BE49-F238E27FC236}">
                  <a16:creationId xmlns:a16="http://schemas.microsoft.com/office/drawing/2014/main" id="{35EBDC54-5A4A-6711-B56E-EED5711A8281}"/>
                </a:ext>
              </a:extLst>
            </p:cNvPr>
            <p:cNvPicPr>
              <a:picLocks noChangeAspect="1"/>
            </p:cNvPicPr>
            <p:nvPr/>
          </p:nvPicPr>
          <p:blipFill>
            <a:blip r:embed="rId9"/>
            <a:stretch>
              <a:fillRect/>
            </a:stretch>
          </p:blipFill>
          <p:spPr>
            <a:xfrm>
              <a:off x="7370" y="5320825"/>
              <a:ext cx="299503" cy="320398"/>
            </a:xfrm>
            <a:prstGeom prst="rect">
              <a:avLst/>
            </a:prstGeom>
            <a:ln w="12700" cap="flat">
              <a:noFill/>
              <a:miter lim="400000"/>
            </a:ln>
            <a:effectLst/>
          </p:spPr>
        </p:pic>
        <p:pic>
          <p:nvPicPr>
            <p:cNvPr id="328" name="Image" descr="Image">
              <a:extLst>
                <a:ext uri="{FF2B5EF4-FFF2-40B4-BE49-F238E27FC236}">
                  <a16:creationId xmlns:a16="http://schemas.microsoft.com/office/drawing/2014/main" id="{FB47A00A-CEEC-0B33-8418-59F2DE7CC4C2}"/>
                </a:ext>
              </a:extLst>
            </p:cNvPr>
            <p:cNvPicPr>
              <a:picLocks noChangeAspect="1"/>
            </p:cNvPicPr>
            <p:nvPr/>
          </p:nvPicPr>
          <p:blipFill>
            <a:blip r:embed="rId9"/>
            <a:stretch>
              <a:fillRect/>
            </a:stretch>
          </p:blipFill>
          <p:spPr>
            <a:xfrm>
              <a:off x="0" y="5764226"/>
              <a:ext cx="299503" cy="320399"/>
            </a:xfrm>
            <a:prstGeom prst="rect">
              <a:avLst/>
            </a:prstGeom>
            <a:ln w="12700" cap="flat">
              <a:noFill/>
              <a:miter lim="400000"/>
            </a:ln>
            <a:effectLst/>
          </p:spPr>
        </p:pic>
        <p:pic>
          <p:nvPicPr>
            <p:cNvPr id="329" name="Image" descr="Image">
              <a:extLst>
                <a:ext uri="{FF2B5EF4-FFF2-40B4-BE49-F238E27FC236}">
                  <a16:creationId xmlns:a16="http://schemas.microsoft.com/office/drawing/2014/main" id="{842BEF6A-3DBF-3C2E-AF7D-8DB79BF4E68E}"/>
                </a:ext>
              </a:extLst>
            </p:cNvPr>
            <p:cNvPicPr>
              <a:picLocks noChangeAspect="1"/>
            </p:cNvPicPr>
            <p:nvPr/>
          </p:nvPicPr>
          <p:blipFill>
            <a:blip r:embed="rId9"/>
            <a:stretch>
              <a:fillRect/>
            </a:stretch>
          </p:blipFill>
          <p:spPr>
            <a:xfrm>
              <a:off x="0" y="6207628"/>
              <a:ext cx="299503" cy="320399"/>
            </a:xfrm>
            <a:prstGeom prst="rect">
              <a:avLst/>
            </a:prstGeom>
            <a:ln w="12700" cap="flat">
              <a:noFill/>
              <a:miter lim="400000"/>
            </a:ln>
            <a:effectLst/>
          </p:spPr>
        </p:pic>
        <p:pic>
          <p:nvPicPr>
            <p:cNvPr id="330" name="Image" descr="Image">
              <a:extLst>
                <a:ext uri="{FF2B5EF4-FFF2-40B4-BE49-F238E27FC236}">
                  <a16:creationId xmlns:a16="http://schemas.microsoft.com/office/drawing/2014/main" id="{0AFE6B86-0C2D-D28D-A008-BD56A0A52A46}"/>
                </a:ext>
              </a:extLst>
            </p:cNvPr>
            <p:cNvPicPr>
              <a:picLocks noChangeAspect="1"/>
            </p:cNvPicPr>
            <p:nvPr/>
          </p:nvPicPr>
          <p:blipFill>
            <a:blip r:embed="rId9"/>
            <a:stretch>
              <a:fillRect/>
            </a:stretch>
          </p:blipFill>
          <p:spPr>
            <a:xfrm>
              <a:off x="7370" y="6651030"/>
              <a:ext cx="299503" cy="320399"/>
            </a:xfrm>
            <a:prstGeom prst="rect">
              <a:avLst/>
            </a:prstGeom>
            <a:ln w="12700" cap="flat">
              <a:noFill/>
              <a:miter lim="400000"/>
            </a:ln>
            <a:effectLst/>
          </p:spPr>
        </p:pic>
      </p:grpSp>
      <p:sp>
        <p:nvSpPr>
          <p:cNvPr id="312" name="Rounded Rectangle">
            <a:extLst>
              <a:ext uri="{FF2B5EF4-FFF2-40B4-BE49-F238E27FC236}">
                <a16:creationId xmlns:a16="http://schemas.microsoft.com/office/drawing/2014/main" id="{7DC794A4-7E03-C6E3-64BA-9F4143995806}"/>
              </a:ext>
            </a:extLst>
          </p:cNvPr>
          <p:cNvSpPr/>
          <p:nvPr/>
        </p:nvSpPr>
        <p:spPr>
          <a:xfrm>
            <a:off x="22251204" y="5537220"/>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424" name="Dynamic:">
                <a:extLst>
                  <a:ext uri="{FF2B5EF4-FFF2-40B4-BE49-F238E27FC236}">
                    <a16:creationId xmlns:a16="http://schemas.microsoft.com/office/drawing/2014/main" id="{51B4F862-3057-0F1C-1B5C-083EEC184D5E}"/>
                  </a:ext>
                </a:extLst>
              </p:cNvPr>
              <p:cNvSpPr txBox="1"/>
              <p:nvPr/>
            </p:nvSpPr>
            <p:spPr>
              <a:xfrm>
                <a:off x="17680883" y="4868441"/>
                <a:ext cx="5465624" cy="68736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p>
                <a:pPr algn="ctr">
                  <a:defRPr sz="3800">
                    <a:solidFill>
                      <a:srgbClr val="3374B5"/>
                    </a:solidFill>
                    <a:latin typeface="+mn-lt"/>
                    <a:ea typeface="+mn-ea"/>
                    <a:cs typeface="+mn-cs"/>
                    <a:sym typeface="IBM Plex Sans Medm"/>
                  </a:defRPr>
                </a:pPr>
                <a:r>
                  <a:rPr lang="en-US" dirty="0"/>
                  <a:t>Dynamic: </a:t>
                </a:r>
                <a14:m>
                  <m:oMath xmlns:m="http://schemas.openxmlformats.org/officeDocument/2006/math">
                    <m:r>
                      <a:rPr lang="en-US" i="1">
                        <a:solidFill>
                          <a:srgbClr val="3373B5"/>
                        </a:solidFill>
                        <a:latin typeface="Cambria Math" panose="02040503050406030204" pitchFamily="18" charset="0"/>
                      </a:rPr>
                      <m:t>𝑂</m:t>
                    </m:r>
                    <m:d>
                      <m:dPr>
                        <m:ctrlPr>
                          <a:rPr lang="ar-AE" i="1">
                            <a:solidFill>
                              <a:srgbClr val="3373B5"/>
                            </a:solidFill>
                            <a:latin typeface="Cambria Math" panose="02040503050406030204" pitchFamily="18" charset="0"/>
                          </a:rPr>
                        </m:ctrlPr>
                      </m:dPr>
                      <m:e>
                        <m:r>
                          <a:rPr lang="ar-AE" i="1">
                            <a:solidFill>
                              <a:srgbClr val="3373B5"/>
                            </a:solidFill>
                            <a:latin typeface="Cambria Math" panose="02040503050406030204" pitchFamily="18" charset="0"/>
                          </a:rPr>
                          <m:t>1</m:t>
                        </m:r>
                      </m:e>
                    </m:d>
                  </m:oMath>
                </a14:m>
                <a:r>
                  <a:rPr lang="en-US" dirty="0"/>
                  <a:t> depth</a:t>
                </a:r>
                <a:endParaRPr dirty="0"/>
              </a:p>
            </p:txBody>
          </p:sp>
        </mc:Choice>
        <mc:Fallback xmlns="">
          <p:sp>
            <p:nvSpPr>
              <p:cNvPr id="424" name="Dynamic:">
                <a:extLst>
                  <a:ext uri="{FF2B5EF4-FFF2-40B4-BE49-F238E27FC236}">
                    <a16:creationId xmlns:a16="http://schemas.microsoft.com/office/drawing/2014/main" id="{51B4F862-3057-0F1C-1B5C-083EEC184D5E}"/>
                  </a:ext>
                </a:extLst>
              </p:cNvPr>
              <p:cNvSpPr txBox="1">
                <a:spLocks noRot="1" noChangeAspect="1" noMove="1" noResize="1" noEditPoints="1" noAdjustHandles="1" noChangeArrowheads="1" noChangeShapeType="1" noTextEdit="1"/>
              </p:cNvSpPr>
              <p:nvPr/>
            </p:nvSpPr>
            <p:spPr>
              <a:xfrm>
                <a:off x="17680883" y="4868441"/>
                <a:ext cx="5465624" cy="687368"/>
              </a:xfrm>
              <a:prstGeom prst="rect">
                <a:avLst/>
              </a:prstGeom>
              <a:blipFill>
                <a:blip r:embed="rId10"/>
                <a:stretch>
                  <a:fillRect t="-14545" b="-34545"/>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425" name="Example: GHZ state preparation">
            <a:extLst>
              <a:ext uri="{FF2B5EF4-FFF2-40B4-BE49-F238E27FC236}">
                <a16:creationId xmlns:a16="http://schemas.microsoft.com/office/drawing/2014/main" id="{45C133F9-797E-4F98-18A2-D8B905AA4872}"/>
              </a:ext>
            </a:extLst>
          </p:cNvPr>
          <p:cNvSpPr txBox="1"/>
          <p:nvPr/>
        </p:nvSpPr>
        <p:spPr>
          <a:xfrm>
            <a:off x="8864501" y="4907668"/>
            <a:ext cx="663483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IBM Plex Sans Medm"/>
              </a:defRPr>
            </a:lvl1pPr>
          </a:lstStyle>
          <a:p>
            <a:r>
              <a:rPr sz="3600" dirty="0"/>
              <a:t>Example: GHZ state preparation</a:t>
            </a:r>
          </a:p>
        </p:txBody>
      </p:sp>
      <p:pic>
        <p:nvPicPr>
          <p:cNvPr id="426" name="Image" descr="Image">
            <a:extLst>
              <a:ext uri="{FF2B5EF4-FFF2-40B4-BE49-F238E27FC236}">
                <a16:creationId xmlns:a16="http://schemas.microsoft.com/office/drawing/2014/main" id="{D387A442-1692-8ACA-2F4F-121AA38CE8D8}"/>
              </a:ext>
            </a:extLst>
          </p:cNvPr>
          <p:cNvPicPr>
            <a:picLocks noChangeAspect="1"/>
          </p:cNvPicPr>
          <p:nvPr/>
        </p:nvPicPr>
        <p:blipFill>
          <a:blip r:embed="rId11"/>
          <a:stretch>
            <a:fillRect/>
          </a:stretch>
        </p:blipFill>
        <p:spPr>
          <a:xfrm>
            <a:off x="8327945" y="5806142"/>
            <a:ext cx="7728110" cy="1279136"/>
          </a:xfrm>
          <a:prstGeom prst="rect">
            <a:avLst/>
          </a:prstGeom>
          <a:ln w="12700">
            <a:miter lim="400000"/>
          </a:ln>
        </p:spPr>
      </p:pic>
      <p:grpSp>
        <p:nvGrpSpPr>
          <p:cNvPr id="57" name="Group">
            <a:extLst>
              <a:ext uri="{FF2B5EF4-FFF2-40B4-BE49-F238E27FC236}">
                <a16:creationId xmlns:a16="http://schemas.microsoft.com/office/drawing/2014/main" id="{1D1BBFCE-2B01-95EE-5479-70E6BBB2BEB7}"/>
              </a:ext>
            </a:extLst>
          </p:cNvPr>
          <p:cNvGrpSpPr/>
          <p:nvPr/>
        </p:nvGrpSpPr>
        <p:grpSpPr>
          <a:xfrm>
            <a:off x="1360389" y="5513039"/>
            <a:ext cx="5756733" cy="7106717"/>
            <a:chOff x="0" y="-2"/>
            <a:chExt cx="5756731" cy="7106715"/>
          </a:xfrm>
        </p:grpSpPr>
        <p:grpSp>
          <p:nvGrpSpPr>
            <p:cNvPr id="58" name="Group">
              <a:extLst>
                <a:ext uri="{FF2B5EF4-FFF2-40B4-BE49-F238E27FC236}">
                  <a16:creationId xmlns:a16="http://schemas.microsoft.com/office/drawing/2014/main" id="{BACD5BBF-00CC-78C6-B5C0-F3055A500878}"/>
                </a:ext>
              </a:extLst>
            </p:cNvPr>
            <p:cNvGrpSpPr/>
            <p:nvPr/>
          </p:nvGrpSpPr>
          <p:grpSpPr>
            <a:xfrm>
              <a:off x="0" y="33156"/>
              <a:ext cx="5756731" cy="7022798"/>
              <a:chOff x="0" y="0"/>
              <a:chExt cx="5756730" cy="7022796"/>
            </a:xfrm>
          </p:grpSpPr>
          <p:sp>
            <p:nvSpPr>
              <p:cNvPr id="63" name="Line">
                <a:extLst>
                  <a:ext uri="{FF2B5EF4-FFF2-40B4-BE49-F238E27FC236}">
                    <a16:creationId xmlns:a16="http://schemas.microsoft.com/office/drawing/2014/main" id="{2D63B6F9-3F09-A812-4B75-71A7FFAF0012}"/>
                  </a:ext>
                </a:extLst>
              </p:cNvPr>
              <p:cNvSpPr/>
              <p:nvPr/>
            </p:nvSpPr>
            <p:spPr>
              <a:xfrm>
                <a:off x="476515" y="161379"/>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4" name="Line">
                <a:extLst>
                  <a:ext uri="{FF2B5EF4-FFF2-40B4-BE49-F238E27FC236}">
                    <a16:creationId xmlns:a16="http://schemas.microsoft.com/office/drawing/2014/main" id="{6F34F337-6B42-8AA5-6684-4C0CBF53A158}"/>
                  </a:ext>
                </a:extLst>
              </p:cNvPr>
              <p:cNvSpPr/>
              <p:nvPr/>
            </p:nvSpPr>
            <p:spPr>
              <a:xfrm>
                <a:off x="476515" y="607092"/>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5" name="Line">
                <a:extLst>
                  <a:ext uri="{FF2B5EF4-FFF2-40B4-BE49-F238E27FC236}">
                    <a16:creationId xmlns:a16="http://schemas.microsoft.com/office/drawing/2014/main" id="{983668D3-22E5-D00A-221F-BC6A75D6A8A6}"/>
                  </a:ext>
                </a:extLst>
              </p:cNvPr>
              <p:cNvSpPr/>
              <p:nvPr/>
            </p:nvSpPr>
            <p:spPr>
              <a:xfrm>
                <a:off x="476515" y="105280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6" name="Line">
                <a:extLst>
                  <a:ext uri="{FF2B5EF4-FFF2-40B4-BE49-F238E27FC236}">
                    <a16:creationId xmlns:a16="http://schemas.microsoft.com/office/drawing/2014/main" id="{33FAA8D7-FBEF-F97B-C23B-792268350648}"/>
                  </a:ext>
                </a:extLst>
              </p:cNvPr>
              <p:cNvSpPr/>
              <p:nvPr/>
            </p:nvSpPr>
            <p:spPr>
              <a:xfrm>
                <a:off x="476515" y="149851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7" name="Line">
                <a:extLst>
                  <a:ext uri="{FF2B5EF4-FFF2-40B4-BE49-F238E27FC236}">
                    <a16:creationId xmlns:a16="http://schemas.microsoft.com/office/drawing/2014/main" id="{13FD7E12-9DA3-EF2F-D145-7B3A341CF700}"/>
                  </a:ext>
                </a:extLst>
              </p:cNvPr>
              <p:cNvSpPr/>
              <p:nvPr/>
            </p:nvSpPr>
            <p:spPr>
              <a:xfrm>
                <a:off x="476515" y="1944231"/>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8" name="Line">
                <a:extLst>
                  <a:ext uri="{FF2B5EF4-FFF2-40B4-BE49-F238E27FC236}">
                    <a16:creationId xmlns:a16="http://schemas.microsoft.com/office/drawing/2014/main" id="{AFB899EE-5889-D504-2EB3-DEF872D25420}"/>
                  </a:ext>
                </a:extLst>
              </p:cNvPr>
              <p:cNvSpPr/>
              <p:nvPr/>
            </p:nvSpPr>
            <p:spPr>
              <a:xfrm>
                <a:off x="476515" y="238994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9" name="Line">
                <a:extLst>
                  <a:ext uri="{FF2B5EF4-FFF2-40B4-BE49-F238E27FC236}">
                    <a16:creationId xmlns:a16="http://schemas.microsoft.com/office/drawing/2014/main" id="{D0CEB4B8-21D8-6F1F-EC08-468EBC2FE929}"/>
                  </a:ext>
                </a:extLst>
              </p:cNvPr>
              <p:cNvSpPr/>
              <p:nvPr/>
            </p:nvSpPr>
            <p:spPr>
              <a:xfrm>
                <a:off x="476515" y="283565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0" name="Line">
                <a:extLst>
                  <a:ext uri="{FF2B5EF4-FFF2-40B4-BE49-F238E27FC236}">
                    <a16:creationId xmlns:a16="http://schemas.microsoft.com/office/drawing/2014/main" id="{5B8B630B-469C-CB1B-B028-3FDFF8A0BFE1}"/>
                  </a:ext>
                </a:extLst>
              </p:cNvPr>
              <p:cNvSpPr/>
              <p:nvPr/>
            </p:nvSpPr>
            <p:spPr>
              <a:xfrm>
                <a:off x="476515" y="3281370"/>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1" name="Line">
                <a:extLst>
                  <a:ext uri="{FF2B5EF4-FFF2-40B4-BE49-F238E27FC236}">
                    <a16:creationId xmlns:a16="http://schemas.microsoft.com/office/drawing/2014/main" id="{A27A4039-A43A-AB1E-FFD2-6F3E5C910D06}"/>
                  </a:ext>
                </a:extLst>
              </p:cNvPr>
              <p:cNvSpPr/>
              <p:nvPr/>
            </p:nvSpPr>
            <p:spPr>
              <a:xfrm>
                <a:off x="476515" y="3727083"/>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2" name="Line">
                <a:extLst>
                  <a:ext uri="{FF2B5EF4-FFF2-40B4-BE49-F238E27FC236}">
                    <a16:creationId xmlns:a16="http://schemas.microsoft.com/office/drawing/2014/main" id="{4FB8382C-AD17-5CAE-877F-B348000D63BF}"/>
                  </a:ext>
                </a:extLst>
              </p:cNvPr>
              <p:cNvSpPr/>
              <p:nvPr/>
            </p:nvSpPr>
            <p:spPr>
              <a:xfrm>
                <a:off x="476515" y="417279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3" name="Line">
                <a:extLst>
                  <a:ext uri="{FF2B5EF4-FFF2-40B4-BE49-F238E27FC236}">
                    <a16:creationId xmlns:a16="http://schemas.microsoft.com/office/drawing/2014/main" id="{5068586D-73E1-C5E7-53E6-72FD3D3D022C}"/>
                  </a:ext>
                </a:extLst>
              </p:cNvPr>
              <p:cNvSpPr/>
              <p:nvPr/>
            </p:nvSpPr>
            <p:spPr>
              <a:xfrm>
                <a:off x="476515" y="4618508"/>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4" name="Line">
                <a:extLst>
                  <a:ext uri="{FF2B5EF4-FFF2-40B4-BE49-F238E27FC236}">
                    <a16:creationId xmlns:a16="http://schemas.microsoft.com/office/drawing/2014/main" id="{83C7E21B-C67B-4BA2-2223-3A98D49300EB}"/>
                  </a:ext>
                </a:extLst>
              </p:cNvPr>
              <p:cNvSpPr/>
              <p:nvPr/>
            </p:nvSpPr>
            <p:spPr>
              <a:xfrm>
                <a:off x="476515" y="5064222"/>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5" name="Line">
                <a:extLst>
                  <a:ext uri="{FF2B5EF4-FFF2-40B4-BE49-F238E27FC236}">
                    <a16:creationId xmlns:a16="http://schemas.microsoft.com/office/drawing/2014/main" id="{473C65BB-C49D-3E63-14FB-091237D79C71}"/>
                  </a:ext>
                </a:extLst>
              </p:cNvPr>
              <p:cNvSpPr/>
              <p:nvPr/>
            </p:nvSpPr>
            <p:spPr>
              <a:xfrm>
                <a:off x="476515" y="550993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6" name="Line">
                <a:extLst>
                  <a:ext uri="{FF2B5EF4-FFF2-40B4-BE49-F238E27FC236}">
                    <a16:creationId xmlns:a16="http://schemas.microsoft.com/office/drawing/2014/main" id="{63C3AC10-14F1-22E2-03C4-9538EBAE9A04}"/>
                  </a:ext>
                </a:extLst>
              </p:cNvPr>
              <p:cNvSpPr/>
              <p:nvPr/>
            </p:nvSpPr>
            <p:spPr>
              <a:xfrm>
                <a:off x="476515" y="5955648"/>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7" name="Line">
                <a:extLst>
                  <a:ext uri="{FF2B5EF4-FFF2-40B4-BE49-F238E27FC236}">
                    <a16:creationId xmlns:a16="http://schemas.microsoft.com/office/drawing/2014/main" id="{534677C4-DDF4-CA71-4B6A-CE87907CD16C}"/>
                  </a:ext>
                </a:extLst>
              </p:cNvPr>
              <p:cNvSpPr/>
              <p:nvPr/>
            </p:nvSpPr>
            <p:spPr>
              <a:xfrm>
                <a:off x="476515" y="6401361"/>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8" name="Line">
                <a:extLst>
                  <a:ext uri="{FF2B5EF4-FFF2-40B4-BE49-F238E27FC236}">
                    <a16:creationId xmlns:a16="http://schemas.microsoft.com/office/drawing/2014/main" id="{719607D0-1F57-402C-DBF8-CDF77238F94B}"/>
                  </a:ext>
                </a:extLst>
              </p:cNvPr>
              <p:cNvSpPr/>
              <p:nvPr/>
            </p:nvSpPr>
            <p:spPr>
              <a:xfrm>
                <a:off x="476515" y="6847075"/>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grpSp>
            <p:nvGrpSpPr>
              <p:cNvPr id="79" name="Group">
                <a:extLst>
                  <a:ext uri="{FF2B5EF4-FFF2-40B4-BE49-F238E27FC236}">
                    <a16:creationId xmlns:a16="http://schemas.microsoft.com/office/drawing/2014/main" id="{C27B7BB3-CD04-E914-0AF1-D658508EDF1E}"/>
                  </a:ext>
                </a:extLst>
              </p:cNvPr>
              <p:cNvGrpSpPr/>
              <p:nvPr/>
            </p:nvGrpSpPr>
            <p:grpSpPr>
              <a:xfrm>
                <a:off x="1496446" y="43360"/>
                <a:ext cx="3925013" cy="3739764"/>
                <a:chOff x="0" y="0"/>
                <a:chExt cx="3925012" cy="3739762"/>
              </a:xfrm>
            </p:grpSpPr>
            <p:grpSp>
              <p:nvGrpSpPr>
                <p:cNvPr id="457" name="Group">
                  <a:extLst>
                    <a:ext uri="{FF2B5EF4-FFF2-40B4-BE49-F238E27FC236}">
                      <a16:creationId xmlns:a16="http://schemas.microsoft.com/office/drawing/2014/main" id="{026C93D3-C425-5F93-E75B-E4BC07EE2FE1}"/>
                    </a:ext>
                  </a:extLst>
                </p:cNvPr>
                <p:cNvGrpSpPr/>
                <p:nvPr/>
              </p:nvGrpSpPr>
              <p:grpSpPr>
                <a:xfrm>
                  <a:off x="0" y="3119672"/>
                  <a:ext cx="224898" cy="620091"/>
                  <a:chOff x="0" y="0"/>
                  <a:chExt cx="224897" cy="620090"/>
                </a:xfrm>
              </p:grpSpPr>
              <p:sp>
                <p:nvSpPr>
                  <p:cNvPr id="493" name="Circle">
                    <a:extLst>
                      <a:ext uri="{FF2B5EF4-FFF2-40B4-BE49-F238E27FC236}">
                        <a16:creationId xmlns:a16="http://schemas.microsoft.com/office/drawing/2014/main" id="{94337B6D-2C3A-EF65-A9C0-0B4AF22D5B33}"/>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94" name="Line">
                    <a:extLst>
                      <a:ext uri="{FF2B5EF4-FFF2-40B4-BE49-F238E27FC236}">
                        <a16:creationId xmlns:a16="http://schemas.microsoft.com/office/drawing/2014/main" id="{8491F366-6BAD-1601-DCD7-23F89C5E23CE}"/>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95" name="Line">
                    <a:extLst>
                      <a:ext uri="{FF2B5EF4-FFF2-40B4-BE49-F238E27FC236}">
                        <a16:creationId xmlns:a16="http://schemas.microsoft.com/office/drawing/2014/main" id="{F1ABC4DE-2435-A4A1-147F-B44CE2439B7B}"/>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96" name="Circle">
                    <a:extLst>
                      <a:ext uri="{FF2B5EF4-FFF2-40B4-BE49-F238E27FC236}">
                        <a16:creationId xmlns:a16="http://schemas.microsoft.com/office/drawing/2014/main" id="{479C59AE-9C3E-2954-956E-F599B2A8BC5E}"/>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58" name="Group">
                  <a:extLst>
                    <a:ext uri="{FF2B5EF4-FFF2-40B4-BE49-F238E27FC236}">
                      <a16:creationId xmlns:a16="http://schemas.microsoft.com/office/drawing/2014/main" id="{C79B3C90-2F12-9EAF-E7A4-7704A68AC091}"/>
                    </a:ext>
                  </a:extLst>
                </p:cNvPr>
                <p:cNvGrpSpPr/>
                <p:nvPr/>
              </p:nvGrpSpPr>
              <p:grpSpPr>
                <a:xfrm>
                  <a:off x="528587" y="2675363"/>
                  <a:ext cx="224898" cy="620091"/>
                  <a:chOff x="0" y="0"/>
                  <a:chExt cx="224897" cy="620090"/>
                </a:xfrm>
              </p:grpSpPr>
              <p:sp>
                <p:nvSpPr>
                  <p:cNvPr id="489" name="Circle">
                    <a:extLst>
                      <a:ext uri="{FF2B5EF4-FFF2-40B4-BE49-F238E27FC236}">
                        <a16:creationId xmlns:a16="http://schemas.microsoft.com/office/drawing/2014/main" id="{33FDB508-19FD-363E-3239-1A6CDC9BACC7}"/>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90" name="Line">
                    <a:extLst>
                      <a:ext uri="{FF2B5EF4-FFF2-40B4-BE49-F238E27FC236}">
                        <a16:creationId xmlns:a16="http://schemas.microsoft.com/office/drawing/2014/main" id="{B972BC0A-B7B0-B60F-B394-E89C32B5E402}"/>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91" name="Line">
                    <a:extLst>
                      <a:ext uri="{FF2B5EF4-FFF2-40B4-BE49-F238E27FC236}">
                        <a16:creationId xmlns:a16="http://schemas.microsoft.com/office/drawing/2014/main" id="{D0109572-945F-1758-0A82-3C14CCE0DA23}"/>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92" name="Circle">
                    <a:extLst>
                      <a:ext uri="{FF2B5EF4-FFF2-40B4-BE49-F238E27FC236}">
                        <a16:creationId xmlns:a16="http://schemas.microsoft.com/office/drawing/2014/main" id="{CABED950-538E-2A02-DC94-A80175E50F9A}"/>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59" name="Group">
                  <a:extLst>
                    <a:ext uri="{FF2B5EF4-FFF2-40B4-BE49-F238E27FC236}">
                      <a16:creationId xmlns:a16="http://schemas.microsoft.com/office/drawing/2014/main" id="{2CE7CD3E-C3C0-0C90-4944-B5A92032C3D2}"/>
                    </a:ext>
                  </a:extLst>
                </p:cNvPr>
                <p:cNvGrpSpPr/>
                <p:nvPr/>
              </p:nvGrpSpPr>
              <p:grpSpPr>
                <a:xfrm>
                  <a:off x="1057175" y="2224045"/>
                  <a:ext cx="224898" cy="620091"/>
                  <a:chOff x="0" y="0"/>
                  <a:chExt cx="224897" cy="620090"/>
                </a:xfrm>
              </p:grpSpPr>
              <p:sp>
                <p:nvSpPr>
                  <p:cNvPr id="485" name="Circle">
                    <a:extLst>
                      <a:ext uri="{FF2B5EF4-FFF2-40B4-BE49-F238E27FC236}">
                        <a16:creationId xmlns:a16="http://schemas.microsoft.com/office/drawing/2014/main" id="{FA009281-844B-1DC4-259F-6B841611453F}"/>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86" name="Line">
                    <a:extLst>
                      <a:ext uri="{FF2B5EF4-FFF2-40B4-BE49-F238E27FC236}">
                        <a16:creationId xmlns:a16="http://schemas.microsoft.com/office/drawing/2014/main" id="{F78FB78C-9ED7-5F6B-0BDC-BB8B302C2895}"/>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87" name="Line">
                    <a:extLst>
                      <a:ext uri="{FF2B5EF4-FFF2-40B4-BE49-F238E27FC236}">
                        <a16:creationId xmlns:a16="http://schemas.microsoft.com/office/drawing/2014/main" id="{DD2B3631-7A58-107C-D921-9E5BD5DBC9E9}"/>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88" name="Circle">
                    <a:extLst>
                      <a:ext uri="{FF2B5EF4-FFF2-40B4-BE49-F238E27FC236}">
                        <a16:creationId xmlns:a16="http://schemas.microsoft.com/office/drawing/2014/main" id="{1B4384E6-7DBE-83DA-6874-685E6A76ACD0}"/>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60" name="Group">
                  <a:extLst>
                    <a:ext uri="{FF2B5EF4-FFF2-40B4-BE49-F238E27FC236}">
                      <a16:creationId xmlns:a16="http://schemas.microsoft.com/office/drawing/2014/main" id="{02161898-FA12-2C86-A90C-F749B4E4AFD0}"/>
                    </a:ext>
                  </a:extLst>
                </p:cNvPr>
                <p:cNvGrpSpPr/>
                <p:nvPr/>
              </p:nvGrpSpPr>
              <p:grpSpPr>
                <a:xfrm>
                  <a:off x="1585763" y="1785317"/>
                  <a:ext cx="224898" cy="620092"/>
                  <a:chOff x="0" y="0"/>
                  <a:chExt cx="224897" cy="620090"/>
                </a:xfrm>
              </p:grpSpPr>
              <p:sp>
                <p:nvSpPr>
                  <p:cNvPr id="481" name="Circle">
                    <a:extLst>
                      <a:ext uri="{FF2B5EF4-FFF2-40B4-BE49-F238E27FC236}">
                        <a16:creationId xmlns:a16="http://schemas.microsoft.com/office/drawing/2014/main" id="{DE80F770-3A12-0307-CB7A-E1F77FAAC0D8}"/>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82" name="Line">
                    <a:extLst>
                      <a:ext uri="{FF2B5EF4-FFF2-40B4-BE49-F238E27FC236}">
                        <a16:creationId xmlns:a16="http://schemas.microsoft.com/office/drawing/2014/main" id="{BA41A9A5-9CDF-F4B4-9B1E-BBE5EA14D240}"/>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83" name="Line">
                    <a:extLst>
                      <a:ext uri="{FF2B5EF4-FFF2-40B4-BE49-F238E27FC236}">
                        <a16:creationId xmlns:a16="http://schemas.microsoft.com/office/drawing/2014/main" id="{7A59551C-54C4-4694-869A-F65D978F91C8}"/>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84" name="Circle">
                    <a:extLst>
                      <a:ext uri="{FF2B5EF4-FFF2-40B4-BE49-F238E27FC236}">
                        <a16:creationId xmlns:a16="http://schemas.microsoft.com/office/drawing/2014/main" id="{78436ADD-3E58-E7F7-0C8D-411EF87756EB}"/>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61" name="Group">
                  <a:extLst>
                    <a:ext uri="{FF2B5EF4-FFF2-40B4-BE49-F238E27FC236}">
                      <a16:creationId xmlns:a16="http://schemas.microsoft.com/office/drawing/2014/main" id="{86F8988D-EA2A-2967-ED52-F70C994BF2B3}"/>
                    </a:ext>
                  </a:extLst>
                </p:cNvPr>
                <p:cNvGrpSpPr/>
                <p:nvPr/>
              </p:nvGrpSpPr>
              <p:grpSpPr>
                <a:xfrm>
                  <a:off x="2114352" y="1335033"/>
                  <a:ext cx="224898" cy="620091"/>
                  <a:chOff x="0" y="0"/>
                  <a:chExt cx="224897" cy="620090"/>
                </a:xfrm>
              </p:grpSpPr>
              <p:sp>
                <p:nvSpPr>
                  <p:cNvPr id="477" name="Circle">
                    <a:extLst>
                      <a:ext uri="{FF2B5EF4-FFF2-40B4-BE49-F238E27FC236}">
                        <a16:creationId xmlns:a16="http://schemas.microsoft.com/office/drawing/2014/main" id="{1F668CE9-1E07-DF3B-A8E0-B4C99B242823}"/>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78" name="Line">
                    <a:extLst>
                      <a:ext uri="{FF2B5EF4-FFF2-40B4-BE49-F238E27FC236}">
                        <a16:creationId xmlns:a16="http://schemas.microsoft.com/office/drawing/2014/main" id="{9201BB6E-FF8A-0D93-0C22-0243187EE36A}"/>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79" name="Line">
                    <a:extLst>
                      <a:ext uri="{FF2B5EF4-FFF2-40B4-BE49-F238E27FC236}">
                        <a16:creationId xmlns:a16="http://schemas.microsoft.com/office/drawing/2014/main" id="{FC0789E5-B089-661A-81C1-A2A83BF05F14}"/>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80" name="Circle">
                    <a:extLst>
                      <a:ext uri="{FF2B5EF4-FFF2-40B4-BE49-F238E27FC236}">
                        <a16:creationId xmlns:a16="http://schemas.microsoft.com/office/drawing/2014/main" id="{257EBA63-7C22-AF3E-DB36-E83E65E43EB3}"/>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62" name="Group">
                  <a:extLst>
                    <a:ext uri="{FF2B5EF4-FFF2-40B4-BE49-F238E27FC236}">
                      <a16:creationId xmlns:a16="http://schemas.microsoft.com/office/drawing/2014/main" id="{46DA7FE0-E364-1DF2-1314-57A387DB8F26}"/>
                    </a:ext>
                  </a:extLst>
                </p:cNvPr>
                <p:cNvGrpSpPr/>
                <p:nvPr/>
              </p:nvGrpSpPr>
              <p:grpSpPr>
                <a:xfrm>
                  <a:off x="2642938" y="897721"/>
                  <a:ext cx="224899" cy="620091"/>
                  <a:chOff x="0" y="0"/>
                  <a:chExt cx="224897" cy="620090"/>
                </a:xfrm>
              </p:grpSpPr>
              <p:sp>
                <p:nvSpPr>
                  <p:cNvPr id="473" name="Circle">
                    <a:extLst>
                      <a:ext uri="{FF2B5EF4-FFF2-40B4-BE49-F238E27FC236}">
                        <a16:creationId xmlns:a16="http://schemas.microsoft.com/office/drawing/2014/main" id="{E8B7D6C3-3504-E11E-5224-84F1D93760A5}"/>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74" name="Line">
                    <a:extLst>
                      <a:ext uri="{FF2B5EF4-FFF2-40B4-BE49-F238E27FC236}">
                        <a16:creationId xmlns:a16="http://schemas.microsoft.com/office/drawing/2014/main" id="{2F90E5C0-8542-0343-2A55-261C8313F151}"/>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75" name="Line">
                    <a:extLst>
                      <a:ext uri="{FF2B5EF4-FFF2-40B4-BE49-F238E27FC236}">
                        <a16:creationId xmlns:a16="http://schemas.microsoft.com/office/drawing/2014/main" id="{8FCD77BC-88DD-7DCC-0EBF-9E44A2B8C775}"/>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76" name="Circle">
                    <a:extLst>
                      <a:ext uri="{FF2B5EF4-FFF2-40B4-BE49-F238E27FC236}">
                        <a16:creationId xmlns:a16="http://schemas.microsoft.com/office/drawing/2014/main" id="{B9AFAFE4-C1F5-C917-12D3-FE1EE9EE78BD}"/>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63" name="Group">
                  <a:extLst>
                    <a:ext uri="{FF2B5EF4-FFF2-40B4-BE49-F238E27FC236}">
                      <a16:creationId xmlns:a16="http://schemas.microsoft.com/office/drawing/2014/main" id="{9848DC0C-276B-B39F-9AB7-2CD45EC392DC}"/>
                    </a:ext>
                  </a:extLst>
                </p:cNvPr>
                <p:cNvGrpSpPr/>
                <p:nvPr/>
              </p:nvGrpSpPr>
              <p:grpSpPr>
                <a:xfrm>
                  <a:off x="3171527" y="445713"/>
                  <a:ext cx="224898" cy="620091"/>
                  <a:chOff x="0" y="0"/>
                  <a:chExt cx="224897" cy="620090"/>
                </a:xfrm>
              </p:grpSpPr>
              <p:sp>
                <p:nvSpPr>
                  <p:cNvPr id="469" name="Circle">
                    <a:extLst>
                      <a:ext uri="{FF2B5EF4-FFF2-40B4-BE49-F238E27FC236}">
                        <a16:creationId xmlns:a16="http://schemas.microsoft.com/office/drawing/2014/main" id="{3535F2F8-02F2-AD2A-F5EE-E6D1D856A6F9}"/>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70" name="Line">
                    <a:extLst>
                      <a:ext uri="{FF2B5EF4-FFF2-40B4-BE49-F238E27FC236}">
                        <a16:creationId xmlns:a16="http://schemas.microsoft.com/office/drawing/2014/main" id="{E3413F21-06C5-BA62-33F9-A82AD663C37F}"/>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71" name="Line">
                    <a:extLst>
                      <a:ext uri="{FF2B5EF4-FFF2-40B4-BE49-F238E27FC236}">
                        <a16:creationId xmlns:a16="http://schemas.microsoft.com/office/drawing/2014/main" id="{377E2C52-DD63-FA01-47E6-C728F921BB07}"/>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72" name="Circle">
                    <a:extLst>
                      <a:ext uri="{FF2B5EF4-FFF2-40B4-BE49-F238E27FC236}">
                        <a16:creationId xmlns:a16="http://schemas.microsoft.com/office/drawing/2014/main" id="{999D64D5-C72C-B097-906D-7D65A03451AF}"/>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64" name="Group">
                  <a:extLst>
                    <a:ext uri="{FF2B5EF4-FFF2-40B4-BE49-F238E27FC236}">
                      <a16:creationId xmlns:a16="http://schemas.microsoft.com/office/drawing/2014/main" id="{6442EAD5-D034-219F-4D0E-49CA311EF1D5}"/>
                    </a:ext>
                  </a:extLst>
                </p:cNvPr>
                <p:cNvGrpSpPr/>
                <p:nvPr/>
              </p:nvGrpSpPr>
              <p:grpSpPr>
                <a:xfrm>
                  <a:off x="3700114" y="-1"/>
                  <a:ext cx="224899" cy="620092"/>
                  <a:chOff x="0" y="0"/>
                  <a:chExt cx="224897" cy="620090"/>
                </a:xfrm>
              </p:grpSpPr>
              <p:sp>
                <p:nvSpPr>
                  <p:cNvPr id="465" name="Circle">
                    <a:extLst>
                      <a:ext uri="{FF2B5EF4-FFF2-40B4-BE49-F238E27FC236}">
                        <a16:creationId xmlns:a16="http://schemas.microsoft.com/office/drawing/2014/main" id="{C46AA7AF-7471-C5E1-5FA6-3D707F4B9F61}"/>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66" name="Line">
                    <a:extLst>
                      <a:ext uri="{FF2B5EF4-FFF2-40B4-BE49-F238E27FC236}">
                        <a16:creationId xmlns:a16="http://schemas.microsoft.com/office/drawing/2014/main" id="{88B23657-1703-CEC7-7E93-D8095CDA955C}"/>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67" name="Line">
                    <a:extLst>
                      <a:ext uri="{FF2B5EF4-FFF2-40B4-BE49-F238E27FC236}">
                        <a16:creationId xmlns:a16="http://schemas.microsoft.com/office/drawing/2014/main" id="{E15CE519-7F71-0899-3216-47089D5BE9EE}"/>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68" name="Circle">
                    <a:extLst>
                      <a:ext uri="{FF2B5EF4-FFF2-40B4-BE49-F238E27FC236}">
                        <a16:creationId xmlns:a16="http://schemas.microsoft.com/office/drawing/2014/main" id="{2975654D-34E0-6CB5-A2BB-441C3466B757}"/>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80" name="Group">
                <a:extLst>
                  <a:ext uri="{FF2B5EF4-FFF2-40B4-BE49-F238E27FC236}">
                    <a16:creationId xmlns:a16="http://schemas.microsoft.com/office/drawing/2014/main" id="{1CA45904-8F85-1AF8-3F90-62A87E6FE5D8}"/>
                  </a:ext>
                </a:extLst>
              </p:cNvPr>
              <p:cNvGrpSpPr/>
              <p:nvPr/>
            </p:nvGrpSpPr>
            <p:grpSpPr>
              <a:xfrm>
                <a:off x="758280" y="3511938"/>
                <a:ext cx="430292" cy="430291"/>
                <a:chOff x="0" y="0"/>
                <a:chExt cx="430290" cy="430290"/>
              </a:xfrm>
            </p:grpSpPr>
            <p:sp>
              <p:nvSpPr>
                <p:cNvPr id="455" name="Rounded Rectangle">
                  <a:extLst>
                    <a:ext uri="{FF2B5EF4-FFF2-40B4-BE49-F238E27FC236}">
                      <a16:creationId xmlns:a16="http://schemas.microsoft.com/office/drawing/2014/main" id="{24A169B3-BAA2-4DA2-D1D5-962424D6955D}"/>
                    </a:ext>
                  </a:extLst>
                </p:cNvPr>
                <p:cNvSpPr/>
                <p:nvPr/>
              </p:nvSpPr>
              <p:spPr>
                <a:xfrm>
                  <a:off x="0" y="0"/>
                  <a:ext cx="430291" cy="430291"/>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456" name="Image" descr="Image">
                  <a:extLst>
                    <a:ext uri="{FF2B5EF4-FFF2-40B4-BE49-F238E27FC236}">
                      <a16:creationId xmlns:a16="http://schemas.microsoft.com/office/drawing/2014/main" id="{DE741ADF-8845-2429-570E-F87378118C95}"/>
                    </a:ext>
                  </a:extLst>
                </p:cNvPr>
                <p:cNvPicPr>
                  <a:picLocks noChangeAspect="1"/>
                </p:cNvPicPr>
                <p:nvPr/>
              </p:nvPicPr>
              <p:blipFill>
                <a:blip r:embed="rId8"/>
                <a:stretch>
                  <a:fillRect/>
                </a:stretch>
              </p:blipFill>
              <p:spPr>
                <a:xfrm>
                  <a:off x="68100" y="91317"/>
                  <a:ext cx="294089" cy="247655"/>
                </a:xfrm>
                <a:prstGeom prst="rect">
                  <a:avLst/>
                </a:prstGeom>
                <a:ln w="12700" cap="flat">
                  <a:noFill/>
                  <a:miter lim="400000"/>
                </a:ln>
                <a:effectLst/>
              </p:spPr>
            </p:pic>
          </p:grpSp>
          <p:grpSp>
            <p:nvGrpSpPr>
              <p:cNvPr id="81" name="Group">
                <a:extLst>
                  <a:ext uri="{FF2B5EF4-FFF2-40B4-BE49-F238E27FC236}">
                    <a16:creationId xmlns:a16="http://schemas.microsoft.com/office/drawing/2014/main" id="{001237FE-EB1A-1C29-0DB0-E6901709AD1A}"/>
                  </a:ext>
                </a:extLst>
              </p:cNvPr>
              <p:cNvGrpSpPr/>
              <p:nvPr/>
            </p:nvGrpSpPr>
            <p:grpSpPr>
              <a:xfrm rot="10800000" flipH="1">
                <a:off x="2025033" y="3669443"/>
                <a:ext cx="3396426" cy="3294050"/>
                <a:chOff x="0" y="0"/>
                <a:chExt cx="3396424" cy="3294049"/>
              </a:xfrm>
            </p:grpSpPr>
            <p:grpSp>
              <p:nvGrpSpPr>
                <p:cNvPr id="99" name="Group">
                  <a:extLst>
                    <a:ext uri="{FF2B5EF4-FFF2-40B4-BE49-F238E27FC236}">
                      <a16:creationId xmlns:a16="http://schemas.microsoft.com/office/drawing/2014/main" id="{EE20BB71-2EDE-C1FA-B62A-4CA4BA1FB24D}"/>
                    </a:ext>
                  </a:extLst>
                </p:cNvPr>
                <p:cNvGrpSpPr/>
                <p:nvPr/>
              </p:nvGrpSpPr>
              <p:grpSpPr>
                <a:xfrm>
                  <a:off x="0" y="2673959"/>
                  <a:ext cx="224898" cy="620091"/>
                  <a:chOff x="0" y="0"/>
                  <a:chExt cx="224897" cy="620090"/>
                </a:xfrm>
              </p:grpSpPr>
              <p:sp>
                <p:nvSpPr>
                  <p:cNvPr id="451" name="Circle">
                    <a:extLst>
                      <a:ext uri="{FF2B5EF4-FFF2-40B4-BE49-F238E27FC236}">
                        <a16:creationId xmlns:a16="http://schemas.microsoft.com/office/drawing/2014/main" id="{EB60C5DD-8EA8-F244-AF7E-2D815D8C9028}"/>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2" name="Line">
                    <a:extLst>
                      <a:ext uri="{FF2B5EF4-FFF2-40B4-BE49-F238E27FC236}">
                        <a16:creationId xmlns:a16="http://schemas.microsoft.com/office/drawing/2014/main" id="{B1DABB91-DE71-13B4-6EE5-FBAACF8E96CD}"/>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53" name="Line">
                    <a:extLst>
                      <a:ext uri="{FF2B5EF4-FFF2-40B4-BE49-F238E27FC236}">
                        <a16:creationId xmlns:a16="http://schemas.microsoft.com/office/drawing/2014/main" id="{7FE910EE-CD3F-CBCF-54E3-9E7382D7EC46}"/>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54" name="Circle">
                    <a:extLst>
                      <a:ext uri="{FF2B5EF4-FFF2-40B4-BE49-F238E27FC236}">
                        <a16:creationId xmlns:a16="http://schemas.microsoft.com/office/drawing/2014/main" id="{40A4BC32-B781-C8CA-238D-78CFEAEE173B}"/>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0" name="Group">
                  <a:extLst>
                    <a:ext uri="{FF2B5EF4-FFF2-40B4-BE49-F238E27FC236}">
                      <a16:creationId xmlns:a16="http://schemas.microsoft.com/office/drawing/2014/main" id="{D419E15B-72B1-2C69-6CA3-1627E35EBE18}"/>
                    </a:ext>
                  </a:extLst>
                </p:cNvPr>
                <p:cNvGrpSpPr/>
                <p:nvPr/>
              </p:nvGrpSpPr>
              <p:grpSpPr>
                <a:xfrm>
                  <a:off x="528587" y="2229650"/>
                  <a:ext cx="224899" cy="620091"/>
                  <a:chOff x="0" y="0"/>
                  <a:chExt cx="224897" cy="620090"/>
                </a:xfrm>
              </p:grpSpPr>
              <p:sp>
                <p:nvSpPr>
                  <p:cNvPr id="447" name="Circle">
                    <a:extLst>
                      <a:ext uri="{FF2B5EF4-FFF2-40B4-BE49-F238E27FC236}">
                        <a16:creationId xmlns:a16="http://schemas.microsoft.com/office/drawing/2014/main" id="{CAC660A7-2789-0AFD-2289-DF99E83BEA0D}"/>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8" name="Line">
                    <a:extLst>
                      <a:ext uri="{FF2B5EF4-FFF2-40B4-BE49-F238E27FC236}">
                        <a16:creationId xmlns:a16="http://schemas.microsoft.com/office/drawing/2014/main" id="{60575CAC-FB4F-5563-2420-2DB758465A99}"/>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49" name="Line">
                    <a:extLst>
                      <a:ext uri="{FF2B5EF4-FFF2-40B4-BE49-F238E27FC236}">
                        <a16:creationId xmlns:a16="http://schemas.microsoft.com/office/drawing/2014/main" id="{328A3477-E1C5-995C-2DE8-A6CD5E0C4852}"/>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50" name="Circle">
                    <a:extLst>
                      <a:ext uri="{FF2B5EF4-FFF2-40B4-BE49-F238E27FC236}">
                        <a16:creationId xmlns:a16="http://schemas.microsoft.com/office/drawing/2014/main" id="{754EB511-CF87-59E9-15EB-83D331EB7B76}"/>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1" name="Group">
                  <a:extLst>
                    <a:ext uri="{FF2B5EF4-FFF2-40B4-BE49-F238E27FC236}">
                      <a16:creationId xmlns:a16="http://schemas.microsoft.com/office/drawing/2014/main" id="{3641E12A-9A2C-663A-B44D-B5F8BA260219}"/>
                    </a:ext>
                  </a:extLst>
                </p:cNvPr>
                <p:cNvGrpSpPr/>
                <p:nvPr/>
              </p:nvGrpSpPr>
              <p:grpSpPr>
                <a:xfrm>
                  <a:off x="1057175" y="1778332"/>
                  <a:ext cx="224898" cy="620091"/>
                  <a:chOff x="0" y="0"/>
                  <a:chExt cx="224897" cy="620090"/>
                </a:xfrm>
              </p:grpSpPr>
              <p:sp>
                <p:nvSpPr>
                  <p:cNvPr id="443" name="Circle">
                    <a:extLst>
                      <a:ext uri="{FF2B5EF4-FFF2-40B4-BE49-F238E27FC236}">
                        <a16:creationId xmlns:a16="http://schemas.microsoft.com/office/drawing/2014/main" id="{7D44AE04-9158-7DDC-9FFF-0125A958C93E}"/>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4" name="Line">
                    <a:extLst>
                      <a:ext uri="{FF2B5EF4-FFF2-40B4-BE49-F238E27FC236}">
                        <a16:creationId xmlns:a16="http://schemas.microsoft.com/office/drawing/2014/main" id="{CB298883-FD5C-A6A5-F2E1-39E1E2FCE13F}"/>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45" name="Line">
                    <a:extLst>
                      <a:ext uri="{FF2B5EF4-FFF2-40B4-BE49-F238E27FC236}">
                        <a16:creationId xmlns:a16="http://schemas.microsoft.com/office/drawing/2014/main" id="{4000D5C7-D868-F73E-15C1-F11F970F2713}"/>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46" name="Circle">
                    <a:extLst>
                      <a:ext uri="{FF2B5EF4-FFF2-40B4-BE49-F238E27FC236}">
                        <a16:creationId xmlns:a16="http://schemas.microsoft.com/office/drawing/2014/main" id="{6C46770D-8E3B-CF7E-EF83-F65CB8E0686E}"/>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2" name="Group">
                  <a:extLst>
                    <a:ext uri="{FF2B5EF4-FFF2-40B4-BE49-F238E27FC236}">
                      <a16:creationId xmlns:a16="http://schemas.microsoft.com/office/drawing/2014/main" id="{29C568FC-C82D-D520-D8B5-9ABEBC2EDA7C}"/>
                    </a:ext>
                  </a:extLst>
                </p:cNvPr>
                <p:cNvGrpSpPr/>
                <p:nvPr/>
              </p:nvGrpSpPr>
              <p:grpSpPr>
                <a:xfrm>
                  <a:off x="1585763" y="1339604"/>
                  <a:ext cx="224898" cy="620091"/>
                  <a:chOff x="0" y="0"/>
                  <a:chExt cx="224897" cy="620090"/>
                </a:xfrm>
              </p:grpSpPr>
              <p:sp>
                <p:nvSpPr>
                  <p:cNvPr id="439" name="Circle">
                    <a:extLst>
                      <a:ext uri="{FF2B5EF4-FFF2-40B4-BE49-F238E27FC236}">
                        <a16:creationId xmlns:a16="http://schemas.microsoft.com/office/drawing/2014/main" id="{48E0C2BE-5B5C-31FB-4F98-AC353134CBC1}"/>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0" name="Line">
                    <a:extLst>
                      <a:ext uri="{FF2B5EF4-FFF2-40B4-BE49-F238E27FC236}">
                        <a16:creationId xmlns:a16="http://schemas.microsoft.com/office/drawing/2014/main" id="{5D67CAF7-63CE-4C51-8B6C-CF3BBA978657}"/>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41" name="Line">
                    <a:extLst>
                      <a:ext uri="{FF2B5EF4-FFF2-40B4-BE49-F238E27FC236}">
                        <a16:creationId xmlns:a16="http://schemas.microsoft.com/office/drawing/2014/main" id="{D64B3071-A093-3186-85BB-9BD34A6EBDC4}"/>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42" name="Circle">
                    <a:extLst>
                      <a:ext uri="{FF2B5EF4-FFF2-40B4-BE49-F238E27FC236}">
                        <a16:creationId xmlns:a16="http://schemas.microsoft.com/office/drawing/2014/main" id="{A44349B8-9309-A22F-D4A5-309EDC8851B3}"/>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3" name="Group">
                  <a:extLst>
                    <a:ext uri="{FF2B5EF4-FFF2-40B4-BE49-F238E27FC236}">
                      <a16:creationId xmlns:a16="http://schemas.microsoft.com/office/drawing/2014/main" id="{7F1BF2E4-D082-223F-EF18-207B49C7C07D}"/>
                    </a:ext>
                  </a:extLst>
                </p:cNvPr>
                <p:cNvGrpSpPr/>
                <p:nvPr/>
              </p:nvGrpSpPr>
              <p:grpSpPr>
                <a:xfrm>
                  <a:off x="2114352" y="889320"/>
                  <a:ext cx="224898" cy="620091"/>
                  <a:chOff x="0" y="0"/>
                  <a:chExt cx="224897" cy="620090"/>
                </a:xfrm>
              </p:grpSpPr>
              <p:sp>
                <p:nvSpPr>
                  <p:cNvPr id="435" name="Circle">
                    <a:extLst>
                      <a:ext uri="{FF2B5EF4-FFF2-40B4-BE49-F238E27FC236}">
                        <a16:creationId xmlns:a16="http://schemas.microsoft.com/office/drawing/2014/main" id="{4CD15EBC-BC7A-21C1-9258-BB9BD7FAA1F8}"/>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6" name="Line">
                    <a:extLst>
                      <a:ext uri="{FF2B5EF4-FFF2-40B4-BE49-F238E27FC236}">
                        <a16:creationId xmlns:a16="http://schemas.microsoft.com/office/drawing/2014/main" id="{40649A3F-8361-503A-65F1-6837A8226A87}"/>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7" name="Line">
                    <a:extLst>
                      <a:ext uri="{FF2B5EF4-FFF2-40B4-BE49-F238E27FC236}">
                        <a16:creationId xmlns:a16="http://schemas.microsoft.com/office/drawing/2014/main" id="{DA9A6EF8-39FC-1535-E752-1A036B9187DE}"/>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8" name="Circle">
                    <a:extLst>
                      <a:ext uri="{FF2B5EF4-FFF2-40B4-BE49-F238E27FC236}">
                        <a16:creationId xmlns:a16="http://schemas.microsoft.com/office/drawing/2014/main" id="{5D2946D1-E596-4774-6E14-926021C0300E}"/>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4" name="Group">
                  <a:extLst>
                    <a:ext uri="{FF2B5EF4-FFF2-40B4-BE49-F238E27FC236}">
                      <a16:creationId xmlns:a16="http://schemas.microsoft.com/office/drawing/2014/main" id="{7407BAA0-A7FC-DCAA-EFB6-D38D4A853498}"/>
                    </a:ext>
                  </a:extLst>
                </p:cNvPr>
                <p:cNvGrpSpPr/>
                <p:nvPr/>
              </p:nvGrpSpPr>
              <p:grpSpPr>
                <a:xfrm>
                  <a:off x="2642938" y="452007"/>
                  <a:ext cx="224899" cy="620092"/>
                  <a:chOff x="0" y="0"/>
                  <a:chExt cx="224897" cy="620090"/>
                </a:xfrm>
              </p:grpSpPr>
              <p:sp>
                <p:nvSpPr>
                  <p:cNvPr id="431" name="Circle">
                    <a:extLst>
                      <a:ext uri="{FF2B5EF4-FFF2-40B4-BE49-F238E27FC236}">
                        <a16:creationId xmlns:a16="http://schemas.microsoft.com/office/drawing/2014/main" id="{26A319B0-D962-5315-83CF-A3941E713B34}"/>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2" name="Line">
                    <a:extLst>
                      <a:ext uri="{FF2B5EF4-FFF2-40B4-BE49-F238E27FC236}">
                        <a16:creationId xmlns:a16="http://schemas.microsoft.com/office/drawing/2014/main" id="{9DC3D25D-8EAE-51F2-A582-30C7BBCF4535}"/>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3" name="Line">
                    <a:extLst>
                      <a:ext uri="{FF2B5EF4-FFF2-40B4-BE49-F238E27FC236}">
                        <a16:creationId xmlns:a16="http://schemas.microsoft.com/office/drawing/2014/main" id="{18BD8EE3-74E9-7DAD-71AE-39421730BFEF}"/>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4" name="Circle">
                    <a:extLst>
                      <a:ext uri="{FF2B5EF4-FFF2-40B4-BE49-F238E27FC236}">
                        <a16:creationId xmlns:a16="http://schemas.microsoft.com/office/drawing/2014/main" id="{86E46ECA-4906-7BE2-8A0D-51D724EA4D66}"/>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5" name="Group">
                  <a:extLst>
                    <a:ext uri="{FF2B5EF4-FFF2-40B4-BE49-F238E27FC236}">
                      <a16:creationId xmlns:a16="http://schemas.microsoft.com/office/drawing/2014/main" id="{D46FE9EC-98A0-00D2-11F5-2C58F711F3AE}"/>
                    </a:ext>
                  </a:extLst>
                </p:cNvPr>
                <p:cNvGrpSpPr/>
                <p:nvPr/>
              </p:nvGrpSpPr>
              <p:grpSpPr>
                <a:xfrm>
                  <a:off x="3171527" y="0"/>
                  <a:ext cx="224898" cy="620091"/>
                  <a:chOff x="0" y="0"/>
                  <a:chExt cx="224897" cy="620090"/>
                </a:xfrm>
              </p:grpSpPr>
              <p:sp>
                <p:nvSpPr>
                  <p:cNvPr id="106" name="Circle">
                    <a:extLst>
                      <a:ext uri="{FF2B5EF4-FFF2-40B4-BE49-F238E27FC236}">
                        <a16:creationId xmlns:a16="http://schemas.microsoft.com/office/drawing/2014/main" id="{602FECB1-F186-B764-89D5-D7E4D481A3C2}"/>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07" name="Line">
                    <a:extLst>
                      <a:ext uri="{FF2B5EF4-FFF2-40B4-BE49-F238E27FC236}">
                        <a16:creationId xmlns:a16="http://schemas.microsoft.com/office/drawing/2014/main" id="{C23038BE-2A8C-7AE4-0F93-17F19A0F68C2}"/>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8" name="Line">
                    <a:extLst>
                      <a:ext uri="{FF2B5EF4-FFF2-40B4-BE49-F238E27FC236}">
                        <a16:creationId xmlns:a16="http://schemas.microsoft.com/office/drawing/2014/main" id="{5BA245BA-AA86-2321-43DD-64A54D2A4C6A}"/>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0" name="Circle">
                    <a:extLst>
                      <a:ext uri="{FF2B5EF4-FFF2-40B4-BE49-F238E27FC236}">
                        <a16:creationId xmlns:a16="http://schemas.microsoft.com/office/drawing/2014/main" id="{12582B00-0B7E-8B6D-D5E3-CA30271415C2}"/>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82" name="Group">
                <a:extLst>
                  <a:ext uri="{FF2B5EF4-FFF2-40B4-BE49-F238E27FC236}">
                    <a16:creationId xmlns:a16="http://schemas.microsoft.com/office/drawing/2014/main" id="{3332240E-BE72-85F4-1376-D2C34A206081}"/>
                  </a:ext>
                </a:extLst>
              </p:cNvPr>
              <p:cNvGrpSpPr/>
              <p:nvPr/>
            </p:nvGrpSpPr>
            <p:grpSpPr>
              <a:xfrm>
                <a:off x="0" y="-1"/>
                <a:ext cx="309134" cy="7022798"/>
                <a:chOff x="0" y="0"/>
                <a:chExt cx="309133" cy="7022796"/>
              </a:xfrm>
            </p:grpSpPr>
            <p:pic>
              <p:nvPicPr>
                <p:cNvPr id="83" name="Image" descr="Image">
                  <a:extLst>
                    <a:ext uri="{FF2B5EF4-FFF2-40B4-BE49-F238E27FC236}">
                      <a16:creationId xmlns:a16="http://schemas.microsoft.com/office/drawing/2014/main" id="{020524F5-0DB8-2AE4-5249-DB7F167BB9CC}"/>
                    </a:ext>
                  </a:extLst>
                </p:cNvPr>
                <p:cNvPicPr>
                  <a:picLocks noChangeAspect="1"/>
                </p:cNvPicPr>
                <p:nvPr/>
              </p:nvPicPr>
              <p:blipFill>
                <a:blip r:embed="rId9"/>
                <a:stretch>
                  <a:fillRect/>
                </a:stretch>
              </p:blipFill>
              <p:spPr>
                <a:xfrm>
                  <a:off x="7424" y="0"/>
                  <a:ext cx="301710" cy="322759"/>
                </a:xfrm>
                <a:prstGeom prst="rect">
                  <a:avLst/>
                </a:prstGeom>
                <a:ln w="12700" cap="flat">
                  <a:noFill/>
                  <a:miter lim="400000"/>
                </a:ln>
                <a:effectLst/>
              </p:spPr>
            </p:pic>
            <p:pic>
              <p:nvPicPr>
                <p:cNvPr id="84" name="Image" descr="Image">
                  <a:extLst>
                    <a:ext uri="{FF2B5EF4-FFF2-40B4-BE49-F238E27FC236}">
                      <a16:creationId xmlns:a16="http://schemas.microsoft.com/office/drawing/2014/main" id="{B8DC75F1-128E-3D91-470E-4934AE7FB976}"/>
                    </a:ext>
                  </a:extLst>
                </p:cNvPr>
                <p:cNvPicPr>
                  <a:picLocks noChangeAspect="1"/>
                </p:cNvPicPr>
                <p:nvPr/>
              </p:nvPicPr>
              <p:blipFill>
                <a:blip r:embed="rId9"/>
                <a:stretch>
                  <a:fillRect/>
                </a:stretch>
              </p:blipFill>
              <p:spPr>
                <a:xfrm>
                  <a:off x="7424" y="446669"/>
                  <a:ext cx="301710" cy="322759"/>
                </a:xfrm>
                <a:prstGeom prst="rect">
                  <a:avLst/>
                </a:prstGeom>
                <a:ln w="12700" cap="flat">
                  <a:noFill/>
                  <a:miter lim="400000"/>
                </a:ln>
                <a:effectLst/>
              </p:spPr>
            </p:pic>
            <p:pic>
              <p:nvPicPr>
                <p:cNvPr id="85" name="Image" descr="Image">
                  <a:extLst>
                    <a:ext uri="{FF2B5EF4-FFF2-40B4-BE49-F238E27FC236}">
                      <a16:creationId xmlns:a16="http://schemas.microsoft.com/office/drawing/2014/main" id="{A37AE184-4C3E-D562-0346-DD2E428DF8FF}"/>
                    </a:ext>
                  </a:extLst>
                </p:cNvPr>
                <p:cNvPicPr>
                  <a:picLocks noChangeAspect="1"/>
                </p:cNvPicPr>
                <p:nvPr/>
              </p:nvPicPr>
              <p:blipFill>
                <a:blip r:embed="rId9"/>
                <a:stretch>
                  <a:fillRect/>
                </a:stretch>
              </p:blipFill>
              <p:spPr>
                <a:xfrm>
                  <a:off x="7424" y="1786677"/>
                  <a:ext cx="301710" cy="322759"/>
                </a:xfrm>
                <a:prstGeom prst="rect">
                  <a:avLst/>
                </a:prstGeom>
                <a:ln w="12700" cap="flat">
                  <a:noFill/>
                  <a:miter lim="400000"/>
                </a:ln>
                <a:effectLst/>
              </p:spPr>
            </p:pic>
            <p:pic>
              <p:nvPicPr>
                <p:cNvPr id="86" name="Image" descr="Image">
                  <a:extLst>
                    <a:ext uri="{FF2B5EF4-FFF2-40B4-BE49-F238E27FC236}">
                      <a16:creationId xmlns:a16="http://schemas.microsoft.com/office/drawing/2014/main" id="{A0BCA409-5080-30BA-E9DC-93672FD44B26}"/>
                    </a:ext>
                  </a:extLst>
                </p:cNvPr>
                <p:cNvPicPr>
                  <a:picLocks noChangeAspect="1"/>
                </p:cNvPicPr>
                <p:nvPr/>
              </p:nvPicPr>
              <p:blipFill>
                <a:blip r:embed="rId9"/>
                <a:stretch>
                  <a:fillRect/>
                </a:stretch>
              </p:blipFill>
              <p:spPr>
                <a:xfrm>
                  <a:off x="0" y="1340007"/>
                  <a:ext cx="301709" cy="322759"/>
                </a:xfrm>
                <a:prstGeom prst="rect">
                  <a:avLst/>
                </a:prstGeom>
                <a:ln w="12700" cap="flat">
                  <a:noFill/>
                  <a:miter lim="400000"/>
                </a:ln>
                <a:effectLst/>
              </p:spPr>
            </p:pic>
            <p:pic>
              <p:nvPicPr>
                <p:cNvPr id="87" name="Image" descr="Image">
                  <a:extLst>
                    <a:ext uri="{FF2B5EF4-FFF2-40B4-BE49-F238E27FC236}">
                      <a16:creationId xmlns:a16="http://schemas.microsoft.com/office/drawing/2014/main" id="{4CACA5BD-AF91-8F87-A633-61705D263F24}"/>
                    </a:ext>
                  </a:extLst>
                </p:cNvPr>
                <p:cNvPicPr>
                  <a:picLocks noChangeAspect="1"/>
                </p:cNvPicPr>
                <p:nvPr/>
              </p:nvPicPr>
              <p:blipFill>
                <a:blip r:embed="rId9"/>
                <a:stretch>
                  <a:fillRect/>
                </a:stretch>
              </p:blipFill>
              <p:spPr>
                <a:xfrm>
                  <a:off x="0" y="893338"/>
                  <a:ext cx="301709" cy="322760"/>
                </a:xfrm>
                <a:prstGeom prst="rect">
                  <a:avLst/>
                </a:prstGeom>
                <a:ln w="12700" cap="flat">
                  <a:noFill/>
                  <a:miter lim="400000"/>
                </a:ln>
                <a:effectLst/>
              </p:spPr>
            </p:pic>
            <p:pic>
              <p:nvPicPr>
                <p:cNvPr id="88" name="Image" descr="Image">
                  <a:extLst>
                    <a:ext uri="{FF2B5EF4-FFF2-40B4-BE49-F238E27FC236}">
                      <a16:creationId xmlns:a16="http://schemas.microsoft.com/office/drawing/2014/main" id="{0FE8B9AA-9720-6CE6-00C2-6F2DC232C1AD}"/>
                    </a:ext>
                  </a:extLst>
                </p:cNvPr>
                <p:cNvPicPr>
                  <a:picLocks noChangeAspect="1"/>
                </p:cNvPicPr>
                <p:nvPr/>
              </p:nvPicPr>
              <p:blipFill>
                <a:blip r:embed="rId9"/>
                <a:stretch>
                  <a:fillRect/>
                </a:stretch>
              </p:blipFill>
              <p:spPr>
                <a:xfrm>
                  <a:off x="7424" y="2233346"/>
                  <a:ext cx="301710" cy="322759"/>
                </a:xfrm>
                <a:prstGeom prst="rect">
                  <a:avLst/>
                </a:prstGeom>
                <a:ln w="12700" cap="flat">
                  <a:noFill/>
                  <a:miter lim="400000"/>
                </a:ln>
                <a:effectLst/>
              </p:spPr>
            </p:pic>
            <p:pic>
              <p:nvPicPr>
                <p:cNvPr id="89" name="Image" descr="Image">
                  <a:extLst>
                    <a:ext uri="{FF2B5EF4-FFF2-40B4-BE49-F238E27FC236}">
                      <a16:creationId xmlns:a16="http://schemas.microsoft.com/office/drawing/2014/main" id="{681D9BFF-649E-0B3B-D583-133DB48B9C79}"/>
                    </a:ext>
                  </a:extLst>
                </p:cNvPr>
                <p:cNvPicPr>
                  <a:picLocks noChangeAspect="1"/>
                </p:cNvPicPr>
                <p:nvPr/>
              </p:nvPicPr>
              <p:blipFill>
                <a:blip r:embed="rId9"/>
                <a:stretch>
                  <a:fillRect/>
                </a:stretch>
              </p:blipFill>
              <p:spPr>
                <a:xfrm>
                  <a:off x="0" y="2680015"/>
                  <a:ext cx="301709" cy="322759"/>
                </a:xfrm>
                <a:prstGeom prst="rect">
                  <a:avLst/>
                </a:prstGeom>
                <a:ln w="12700" cap="flat">
                  <a:noFill/>
                  <a:miter lim="400000"/>
                </a:ln>
                <a:effectLst/>
              </p:spPr>
            </p:pic>
            <p:pic>
              <p:nvPicPr>
                <p:cNvPr id="90" name="Image" descr="Image">
                  <a:extLst>
                    <a:ext uri="{FF2B5EF4-FFF2-40B4-BE49-F238E27FC236}">
                      <a16:creationId xmlns:a16="http://schemas.microsoft.com/office/drawing/2014/main" id="{4970AEB6-33C3-0DB2-B0FE-D1ECD3CA16C4}"/>
                    </a:ext>
                  </a:extLst>
                </p:cNvPr>
                <p:cNvPicPr>
                  <a:picLocks noChangeAspect="1"/>
                </p:cNvPicPr>
                <p:nvPr/>
              </p:nvPicPr>
              <p:blipFill>
                <a:blip r:embed="rId9"/>
                <a:stretch>
                  <a:fillRect/>
                </a:stretch>
              </p:blipFill>
              <p:spPr>
                <a:xfrm>
                  <a:off x="0" y="3126685"/>
                  <a:ext cx="301709" cy="322759"/>
                </a:xfrm>
                <a:prstGeom prst="rect">
                  <a:avLst/>
                </a:prstGeom>
                <a:ln w="12700" cap="flat">
                  <a:noFill/>
                  <a:miter lim="400000"/>
                </a:ln>
                <a:effectLst/>
              </p:spPr>
            </p:pic>
            <p:pic>
              <p:nvPicPr>
                <p:cNvPr id="91" name="Image" descr="Image">
                  <a:extLst>
                    <a:ext uri="{FF2B5EF4-FFF2-40B4-BE49-F238E27FC236}">
                      <a16:creationId xmlns:a16="http://schemas.microsoft.com/office/drawing/2014/main" id="{30BE10B4-B5F6-280E-535F-75F2E8D1E777}"/>
                    </a:ext>
                  </a:extLst>
                </p:cNvPr>
                <p:cNvPicPr>
                  <a:picLocks noChangeAspect="1"/>
                </p:cNvPicPr>
                <p:nvPr/>
              </p:nvPicPr>
              <p:blipFill>
                <a:blip r:embed="rId9"/>
                <a:stretch>
                  <a:fillRect/>
                </a:stretch>
              </p:blipFill>
              <p:spPr>
                <a:xfrm>
                  <a:off x="7424" y="3573353"/>
                  <a:ext cx="301710" cy="322760"/>
                </a:xfrm>
                <a:prstGeom prst="rect">
                  <a:avLst/>
                </a:prstGeom>
                <a:ln w="12700" cap="flat">
                  <a:noFill/>
                  <a:miter lim="400000"/>
                </a:ln>
                <a:effectLst/>
              </p:spPr>
            </p:pic>
            <p:pic>
              <p:nvPicPr>
                <p:cNvPr id="92" name="Image" descr="Image">
                  <a:extLst>
                    <a:ext uri="{FF2B5EF4-FFF2-40B4-BE49-F238E27FC236}">
                      <a16:creationId xmlns:a16="http://schemas.microsoft.com/office/drawing/2014/main" id="{B372AA16-601B-79A6-07FF-D2E8AF073866}"/>
                    </a:ext>
                  </a:extLst>
                </p:cNvPr>
                <p:cNvPicPr>
                  <a:picLocks noChangeAspect="1"/>
                </p:cNvPicPr>
                <p:nvPr/>
              </p:nvPicPr>
              <p:blipFill>
                <a:blip r:embed="rId9"/>
                <a:stretch>
                  <a:fillRect/>
                </a:stretch>
              </p:blipFill>
              <p:spPr>
                <a:xfrm>
                  <a:off x="0" y="4020023"/>
                  <a:ext cx="301709" cy="322759"/>
                </a:xfrm>
                <a:prstGeom prst="rect">
                  <a:avLst/>
                </a:prstGeom>
                <a:ln w="12700" cap="flat">
                  <a:noFill/>
                  <a:miter lim="400000"/>
                </a:ln>
                <a:effectLst/>
              </p:spPr>
            </p:pic>
            <p:pic>
              <p:nvPicPr>
                <p:cNvPr id="93" name="Image" descr="Image">
                  <a:extLst>
                    <a:ext uri="{FF2B5EF4-FFF2-40B4-BE49-F238E27FC236}">
                      <a16:creationId xmlns:a16="http://schemas.microsoft.com/office/drawing/2014/main" id="{9B50AA63-93EE-8C04-9C25-9E0C2560AA4C}"/>
                    </a:ext>
                  </a:extLst>
                </p:cNvPr>
                <p:cNvPicPr>
                  <a:picLocks noChangeAspect="1"/>
                </p:cNvPicPr>
                <p:nvPr/>
              </p:nvPicPr>
              <p:blipFill>
                <a:blip r:embed="rId9"/>
                <a:stretch>
                  <a:fillRect/>
                </a:stretch>
              </p:blipFill>
              <p:spPr>
                <a:xfrm>
                  <a:off x="7424" y="4466692"/>
                  <a:ext cx="301710" cy="322759"/>
                </a:xfrm>
                <a:prstGeom prst="rect">
                  <a:avLst/>
                </a:prstGeom>
                <a:ln w="12700" cap="flat">
                  <a:noFill/>
                  <a:miter lim="400000"/>
                </a:ln>
                <a:effectLst/>
              </p:spPr>
            </p:pic>
            <p:pic>
              <p:nvPicPr>
                <p:cNvPr id="94" name="Image" descr="Image">
                  <a:extLst>
                    <a:ext uri="{FF2B5EF4-FFF2-40B4-BE49-F238E27FC236}">
                      <a16:creationId xmlns:a16="http://schemas.microsoft.com/office/drawing/2014/main" id="{6597D12A-6C57-48C2-C023-CE95E5976AF9}"/>
                    </a:ext>
                  </a:extLst>
                </p:cNvPr>
                <p:cNvPicPr>
                  <a:picLocks noChangeAspect="1"/>
                </p:cNvPicPr>
                <p:nvPr/>
              </p:nvPicPr>
              <p:blipFill>
                <a:blip r:embed="rId9"/>
                <a:stretch>
                  <a:fillRect/>
                </a:stretch>
              </p:blipFill>
              <p:spPr>
                <a:xfrm>
                  <a:off x="7424" y="4913361"/>
                  <a:ext cx="301710" cy="322760"/>
                </a:xfrm>
                <a:prstGeom prst="rect">
                  <a:avLst/>
                </a:prstGeom>
                <a:ln w="12700" cap="flat">
                  <a:noFill/>
                  <a:miter lim="400000"/>
                </a:ln>
                <a:effectLst/>
              </p:spPr>
            </p:pic>
            <p:pic>
              <p:nvPicPr>
                <p:cNvPr id="95" name="Image" descr="Image">
                  <a:extLst>
                    <a:ext uri="{FF2B5EF4-FFF2-40B4-BE49-F238E27FC236}">
                      <a16:creationId xmlns:a16="http://schemas.microsoft.com/office/drawing/2014/main" id="{47183F3A-CE24-282A-4CA9-1199EA4BEF25}"/>
                    </a:ext>
                  </a:extLst>
                </p:cNvPr>
                <p:cNvPicPr>
                  <a:picLocks noChangeAspect="1"/>
                </p:cNvPicPr>
                <p:nvPr/>
              </p:nvPicPr>
              <p:blipFill>
                <a:blip r:embed="rId9"/>
                <a:stretch>
                  <a:fillRect/>
                </a:stretch>
              </p:blipFill>
              <p:spPr>
                <a:xfrm>
                  <a:off x="7424" y="5360031"/>
                  <a:ext cx="301710" cy="322759"/>
                </a:xfrm>
                <a:prstGeom prst="rect">
                  <a:avLst/>
                </a:prstGeom>
                <a:ln w="12700" cap="flat">
                  <a:noFill/>
                  <a:miter lim="400000"/>
                </a:ln>
                <a:effectLst/>
              </p:spPr>
            </p:pic>
            <p:pic>
              <p:nvPicPr>
                <p:cNvPr id="96" name="Image" descr="Image">
                  <a:extLst>
                    <a:ext uri="{FF2B5EF4-FFF2-40B4-BE49-F238E27FC236}">
                      <a16:creationId xmlns:a16="http://schemas.microsoft.com/office/drawing/2014/main" id="{931F19E0-5B1C-E030-EAA0-E37D615082D9}"/>
                    </a:ext>
                  </a:extLst>
                </p:cNvPr>
                <p:cNvPicPr>
                  <a:picLocks noChangeAspect="1"/>
                </p:cNvPicPr>
                <p:nvPr/>
              </p:nvPicPr>
              <p:blipFill>
                <a:blip r:embed="rId9"/>
                <a:stretch>
                  <a:fillRect/>
                </a:stretch>
              </p:blipFill>
              <p:spPr>
                <a:xfrm>
                  <a:off x="0" y="5806700"/>
                  <a:ext cx="301709" cy="322759"/>
                </a:xfrm>
                <a:prstGeom prst="rect">
                  <a:avLst/>
                </a:prstGeom>
                <a:ln w="12700" cap="flat">
                  <a:noFill/>
                  <a:miter lim="400000"/>
                </a:ln>
                <a:effectLst/>
              </p:spPr>
            </p:pic>
            <p:pic>
              <p:nvPicPr>
                <p:cNvPr id="97" name="Image" descr="Image">
                  <a:extLst>
                    <a:ext uri="{FF2B5EF4-FFF2-40B4-BE49-F238E27FC236}">
                      <a16:creationId xmlns:a16="http://schemas.microsoft.com/office/drawing/2014/main" id="{1B3CA72B-4D86-063A-21F7-DB23F1DFF990}"/>
                    </a:ext>
                  </a:extLst>
                </p:cNvPr>
                <p:cNvPicPr>
                  <a:picLocks noChangeAspect="1"/>
                </p:cNvPicPr>
                <p:nvPr/>
              </p:nvPicPr>
              <p:blipFill>
                <a:blip r:embed="rId9"/>
                <a:stretch>
                  <a:fillRect/>
                </a:stretch>
              </p:blipFill>
              <p:spPr>
                <a:xfrm>
                  <a:off x="0" y="6253369"/>
                  <a:ext cx="301709" cy="322760"/>
                </a:xfrm>
                <a:prstGeom prst="rect">
                  <a:avLst/>
                </a:prstGeom>
                <a:ln w="12700" cap="flat">
                  <a:noFill/>
                  <a:miter lim="400000"/>
                </a:ln>
                <a:effectLst/>
              </p:spPr>
            </p:pic>
            <p:pic>
              <p:nvPicPr>
                <p:cNvPr id="98" name="Image" descr="Image">
                  <a:extLst>
                    <a:ext uri="{FF2B5EF4-FFF2-40B4-BE49-F238E27FC236}">
                      <a16:creationId xmlns:a16="http://schemas.microsoft.com/office/drawing/2014/main" id="{F4E24742-947F-D8B6-E9D6-1CDE044A7C0F}"/>
                    </a:ext>
                  </a:extLst>
                </p:cNvPr>
                <p:cNvPicPr>
                  <a:picLocks noChangeAspect="1"/>
                </p:cNvPicPr>
                <p:nvPr/>
              </p:nvPicPr>
              <p:blipFill>
                <a:blip r:embed="rId9"/>
                <a:stretch>
                  <a:fillRect/>
                </a:stretch>
              </p:blipFill>
              <p:spPr>
                <a:xfrm>
                  <a:off x="7424" y="6700038"/>
                  <a:ext cx="301710" cy="322759"/>
                </a:xfrm>
                <a:prstGeom prst="rect">
                  <a:avLst/>
                </a:prstGeom>
                <a:ln w="12700" cap="flat">
                  <a:noFill/>
                  <a:miter lim="400000"/>
                </a:ln>
                <a:effectLst/>
              </p:spPr>
            </p:pic>
          </p:grpSp>
        </p:grpSp>
        <p:grpSp>
          <p:nvGrpSpPr>
            <p:cNvPr id="59" name="Group">
              <a:extLst>
                <a:ext uri="{FF2B5EF4-FFF2-40B4-BE49-F238E27FC236}">
                  <a16:creationId xmlns:a16="http://schemas.microsoft.com/office/drawing/2014/main" id="{6D6F0B4B-4535-2C4D-2C81-832BED090AA7}"/>
                </a:ext>
              </a:extLst>
            </p:cNvPr>
            <p:cNvGrpSpPr/>
            <p:nvPr/>
          </p:nvGrpSpPr>
          <p:grpSpPr>
            <a:xfrm>
              <a:off x="1227102" y="-2"/>
              <a:ext cx="4326430" cy="7106715"/>
              <a:chOff x="60089" y="-1"/>
              <a:chExt cx="4326428" cy="7106713"/>
            </a:xfrm>
          </p:grpSpPr>
          <p:sp>
            <p:nvSpPr>
              <p:cNvPr id="60" name="Line">
                <a:extLst>
                  <a:ext uri="{FF2B5EF4-FFF2-40B4-BE49-F238E27FC236}">
                    <a16:creationId xmlns:a16="http://schemas.microsoft.com/office/drawing/2014/main" id="{97873D23-3810-A664-E0BE-4205ABFBCA50}"/>
                  </a:ext>
                </a:extLst>
              </p:cNvPr>
              <p:cNvSpPr/>
              <p:nvPr/>
            </p:nvSpPr>
            <p:spPr>
              <a:xfrm flipV="1">
                <a:off x="75686" y="12862"/>
                <a:ext cx="4310272" cy="355526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1" name="Line">
                <a:extLst>
                  <a:ext uri="{FF2B5EF4-FFF2-40B4-BE49-F238E27FC236}">
                    <a16:creationId xmlns:a16="http://schemas.microsoft.com/office/drawing/2014/main" id="{12793BC3-025E-D527-23ED-D0EA19574A06}"/>
                  </a:ext>
                </a:extLst>
              </p:cNvPr>
              <p:cNvSpPr/>
              <p:nvPr/>
            </p:nvSpPr>
            <p:spPr>
              <a:xfrm>
                <a:off x="76245" y="3551113"/>
                <a:ext cx="4310272" cy="355526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2" name="Triangle">
                <a:extLst>
                  <a:ext uri="{FF2B5EF4-FFF2-40B4-BE49-F238E27FC236}">
                    <a16:creationId xmlns:a16="http://schemas.microsoft.com/office/drawing/2014/main" id="{445E97FC-A52E-ED6D-0EC8-C529C38F2807}"/>
                  </a:ext>
                </a:extLst>
              </p:cNvPr>
              <p:cNvSpPr/>
              <p:nvPr/>
            </p:nvSpPr>
            <p:spPr>
              <a:xfrm rot="16200000">
                <a:off x="-1332512" y="1392600"/>
                <a:ext cx="7106713" cy="43215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C000">
                  <a:alpha val="23775"/>
                </a:srgb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dirty="0"/>
              </a:p>
            </p:txBody>
          </p:sp>
        </p:grpSp>
      </p:grpSp>
      <p:sp>
        <p:nvSpPr>
          <p:cNvPr id="498" name="Rounded Rectangle">
            <a:extLst>
              <a:ext uri="{FF2B5EF4-FFF2-40B4-BE49-F238E27FC236}">
                <a16:creationId xmlns:a16="http://schemas.microsoft.com/office/drawing/2014/main" id="{8D4E242D-3CB8-D2BB-CBC0-5C6EC4FE4C5D}"/>
              </a:ext>
            </a:extLst>
          </p:cNvPr>
          <p:cNvSpPr/>
          <p:nvPr/>
        </p:nvSpPr>
        <p:spPr>
          <a:xfrm>
            <a:off x="7729622" y="7605639"/>
            <a:ext cx="8924756" cy="2651427"/>
          </a:xfrm>
          <a:prstGeom prst="roundRect">
            <a:avLst>
              <a:gd name="adj" fmla="val 10802"/>
            </a:avLst>
          </a:prstGeom>
          <a:solidFill>
            <a:srgbClr val="FFF1D0"/>
          </a:solidFill>
          <a:ln w="63500">
            <a:solidFill>
              <a:schemeClr val="accent5">
                <a:lumOff val="-29866"/>
              </a:schemeClr>
            </a:solidFill>
            <a:miter lim="400000"/>
          </a:ln>
        </p:spPr>
        <p:txBody>
          <a:bodyPr lIns="0" tIns="0" rIns="0" bIns="0" anchor="ct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99" name="There is a speed-limit for unitarily spreading correlations">
            <a:extLst>
              <a:ext uri="{FF2B5EF4-FFF2-40B4-BE49-F238E27FC236}">
                <a16:creationId xmlns:a16="http://schemas.microsoft.com/office/drawing/2014/main" id="{04945010-313A-14DE-EAC8-74AD880A3AB7}"/>
              </a:ext>
            </a:extLst>
          </p:cNvPr>
          <p:cNvSpPr txBox="1"/>
          <p:nvPr/>
        </p:nvSpPr>
        <p:spPr>
          <a:xfrm>
            <a:off x="7804212" y="7878884"/>
            <a:ext cx="8775576"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spcBef>
                <a:spcPts val="0"/>
              </a:spcBef>
              <a:defRPr sz="4000">
                <a:solidFill>
                  <a:schemeClr val="accent5">
                    <a:lumOff val="-29866"/>
                  </a:schemeClr>
                </a:solidFill>
              </a:defRPr>
            </a:pPr>
            <a:r>
              <a:rPr dirty="0"/>
              <a:t>There is a speed-limit for </a:t>
            </a:r>
            <a:r>
              <a:rPr dirty="0">
                <a:latin typeface="+mn-lt"/>
                <a:ea typeface="+mn-ea"/>
                <a:cs typeface="+mn-cs"/>
                <a:sym typeface="IBM Plex Sans Medm"/>
              </a:rPr>
              <a:t>unitarily</a:t>
            </a:r>
            <a:r>
              <a:rPr dirty="0"/>
              <a:t> spreading correlations</a:t>
            </a:r>
          </a:p>
        </p:txBody>
      </p:sp>
      <p:sp>
        <p:nvSpPr>
          <p:cNvPr id="500" name="Bravyi et al., PRL (2006)">
            <a:extLst>
              <a:ext uri="{FF2B5EF4-FFF2-40B4-BE49-F238E27FC236}">
                <a16:creationId xmlns:a16="http://schemas.microsoft.com/office/drawing/2014/main" id="{80359727-4154-723F-D687-11CDF5EBFDEA}"/>
              </a:ext>
            </a:extLst>
          </p:cNvPr>
          <p:cNvSpPr txBox="1"/>
          <p:nvPr/>
        </p:nvSpPr>
        <p:spPr>
          <a:xfrm>
            <a:off x="10066604" y="9341205"/>
            <a:ext cx="4230625" cy="596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spcBef>
                <a:spcPts val="200"/>
              </a:spcBef>
              <a:defRPr sz="3000">
                <a:solidFill>
                  <a:schemeClr val="accent5">
                    <a:lumOff val="-29866"/>
                  </a:schemeClr>
                </a:solidFill>
              </a:defRPr>
            </a:lvl1pPr>
          </a:lstStyle>
          <a:p>
            <a:r>
              <a:rPr dirty="0" err="1"/>
              <a:t>Bravyi</a:t>
            </a:r>
            <a:r>
              <a:rPr dirty="0"/>
              <a:t> et al., PRL (2006)</a:t>
            </a:r>
          </a:p>
        </p:txBody>
      </p:sp>
      <mc:AlternateContent xmlns:mc="http://schemas.openxmlformats.org/markup-compatibility/2006" xmlns:a14="http://schemas.microsoft.com/office/drawing/2010/main">
        <mc:Choice Requires="a14">
          <p:sp>
            <p:nvSpPr>
              <p:cNvPr id="501" name="Unitary:">
                <a:extLst>
                  <a:ext uri="{FF2B5EF4-FFF2-40B4-BE49-F238E27FC236}">
                    <a16:creationId xmlns:a16="http://schemas.microsoft.com/office/drawing/2014/main" id="{D5FF51AF-ED79-460F-67DD-D05BD3AE3564}"/>
                  </a:ext>
                </a:extLst>
              </p:cNvPr>
              <p:cNvSpPr txBox="1"/>
              <p:nvPr/>
            </p:nvSpPr>
            <p:spPr>
              <a:xfrm>
                <a:off x="1980917" y="4868441"/>
                <a:ext cx="4515676" cy="68736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p>
                <a:pPr algn="ctr">
                  <a:defRPr sz="3800">
                    <a:solidFill>
                      <a:srgbClr val="3374B5"/>
                    </a:solidFill>
                    <a:latin typeface="+mn-lt"/>
                    <a:ea typeface="+mn-ea"/>
                    <a:cs typeface="+mn-cs"/>
                    <a:sym typeface="IBM Plex Sans Medm"/>
                  </a:defRPr>
                </a:pPr>
                <a:r>
                  <a:rPr dirty="0"/>
                  <a:t>Unitary: </a:t>
                </a:r>
                <a14:m>
                  <m:oMath xmlns:m="http://schemas.openxmlformats.org/officeDocument/2006/math">
                    <m:r>
                      <a:rPr i="1">
                        <a:solidFill>
                          <a:srgbClr val="3373B5"/>
                        </a:solidFill>
                        <a:latin typeface="Cambria Math" panose="02040503050406030204" pitchFamily="18" charset="0"/>
                      </a:rPr>
                      <m:t>𝑂</m:t>
                    </m:r>
                    <m:r>
                      <a:rPr i="1">
                        <a:solidFill>
                          <a:srgbClr val="3373B5"/>
                        </a:solidFill>
                        <a:latin typeface="Cambria Math" panose="02040503050406030204" pitchFamily="18" charset="0"/>
                      </a:rPr>
                      <m:t>(</m:t>
                    </m:r>
                    <m:r>
                      <a:rPr i="1">
                        <a:solidFill>
                          <a:srgbClr val="3373B5"/>
                        </a:solidFill>
                        <a:latin typeface="Cambria Math" panose="02040503050406030204" pitchFamily="18" charset="0"/>
                      </a:rPr>
                      <m:t>𝑁</m:t>
                    </m:r>
                    <m:r>
                      <a:rPr i="1">
                        <a:solidFill>
                          <a:srgbClr val="3373B5"/>
                        </a:solidFill>
                        <a:latin typeface="Cambria Math" panose="02040503050406030204" pitchFamily="18" charset="0"/>
                      </a:rPr>
                      <m:t>)</m:t>
                    </m:r>
                  </m:oMath>
                </a14:m>
                <a:r>
                  <a:rPr lang="en-US" dirty="0"/>
                  <a:t> depth</a:t>
                </a:r>
                <a:endParaRPr dirty="0"/>
              </a:p>
            </p:txBody>
          </p:sp>
        </mc:Choice>
        <mc:Fallback xmlns="">
          <p:sp>
            <p:nvSpPr>
              <p:cNvPr id="501" name="Unitary:">
                <a:extLst>
                  <a:ext uri="{FF2B5EF4-FFF2-40B4-BE49-F238E27FC236}">
                    <a16:creationId xmlns:a16="http://schemas.microsoft.com/office/drawing/2014/main" id="{D5FF51AF-ED79-460F-67DD-D05BD3AE3564}"/>
                  </a:ext>
                </a:extLst>
              </p:cNvPr>
              <p:cNvSpPr txBox="1">
                <a:spLocks noRot="1" noChangeAspect="1" noMove="1" noResize="1" noEditPoints="1" noAdjustHandles="1" noChangeArrowheads="1" noChangeShapeType="1" noTextEdit="1"/>
              </p:cNvSpPr>
              <p:nvPr/>
            </p:nvSpPr>
            <p:spPr>
              <a:xfrm>
                <a:off x="1980917" y="4868441"/>
                <a:ext cx="4515676" cy="687368"/>
              </a:xfrm>
              <a:prstGeom prst="rect">
                <a:avLst/>
              </a:prstGeom>
              <a:blipFill>
                <a:blip r:embed="rId12"/>
                <a:stretch>
                  <a:fillRect l="-3652" t="-14545" r="-3652" b="-34545"/>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503" name="Rounded Rectangle">
            <a:extLst>
              <a:ext uri="{FF2B5EF4-FFF2-40B4-BE49-F238E27FC236}">
                <a16:creationId xmlns:a16="http://schemas.microsoft.com/office/drawing/2014/main" id="{00BC8E64-FF76-A5E1-634A-595B50325A65}"/>
              </a:ext>
            </a:extLst>
          </p:cNvPr>
          <p:cNvSpPr/>
          <p:nvPr/>
        </p:nvSpPr>
        <p:spPr>
          <a:xfrm>
            <a:off x="22251204" y="5970908"/>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4" name="Rounded Rectangle">
            <a:extLst>
              <a:ext uri="{FF2B5EF4-FFF2-40B4-BE49-F238E27FC236}">
                <a16:creationId xmlns:a16="http://schemas.microsoft.com/office/drawing/2014/main" id="{135EDF46-0C62-B634-9A0F-759AD8C6667D}"/>
              </a:ext>
            </a:extLst>
          </p:cNvPr>
          <p:cNvSpPr/>
          <p:nvPr/>
        </p:nvSpPr>
        <p:spPr>
          <a:xfrm>
            <a:off x="22251204" y="6400561"/>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5" name="Rounded Rectangle">
            <a:extLst>
              <a:ext uri="{FF2B5EF4-FFF2-40B4-BE49-F238E27FC236}">
                <a16:creationId xmlns:a16="http://schemas.microsoft.com/office/drawing/2014/main" id="{8800C07F-C6AA-CCE8-804A-D035E6DAEE32}"/>
              </a:ext>
            </a:extLst>
          </p:cNvPr>
          <p:cNvSpPr/>
          <p:nvPr/>
        </p:nvSpPr>
        <p:spPr>
          <a:xfrm>
            <a:off x="22251204" y="6840494"/>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6" name="Rounded Rectangle">
            <a:extLst>
              <a:ext uri="{FF2B5EF4-FFF2-40B4-BE49-F238E27FC236}">
                <a16:creationId xmlns:a16="http://schemas.microsoft.com/office/drawing/2014/main" id="{ABF0430F-980E-2435-FDDD-276CD9063800}"/>
              </a:ext>
            </a:extLst>
          </p:cNvPr>
          <p:cNvSpPr/>
          <p:nvPr/>
        </p:nvSpPr>
        <p:spPr>
          <a:xfrm>
            <a:off x="22251204" y="7298939"/>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7" name="Rounded Rectangle">
            <a:extLst>
              <a:ext uri="{FF2B5EF4-FFF2-40B4-BE49-F238E27FC236}">
                <a16:creationId xmlns:a16="http://schemas.microsoft.com/office/drawing/2014/main" id="{EB38F130-A3AC-441A-4D1D-A8EE592D291D}"/>
              </a:ext>
            </a:extLst>
          </p:cNvPr>
          <p:cNvSpPr/>
          <p:nvPr/>
        </p:nvSpPr>
        <p:spPr>
          <a:xfrm>
            <a:off x="22251204" y="7740453"/>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8" name="Rounded Rectangle">
            <a:extLst>
              <a:ext uri="{FF2B5EF4-FFF2-40B4-BE49-F238E27FC236}">
                <a16:creationId xmlns:a16="http://schemas.microsoft.com/office/drawing/2014/main" id="{E21B8DE8-8F41-8CCA-E5BD-9BCB370E35D0}"/>
              </a:ext>
            </a:extLst>
          </p:cNvPr>
          <p:cNvSpPr/>
          <p:nvPr/>
        </p:nvSpPr>
        <p:spPr>
          <a:xfrm>
            <a:off x="22251204" y="8188158"/>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9" name="Rounded Rectangle">
            <a:extLst>
              <a:ext uri="{FF2B5EF4-FFF2-40B4-BE49-F238E27FC236}">
                <a16:creationId xmlns:a16="http://schemas.microsoft.com/office/drawing/2014/main" id="{4893365D-CC8D-06E7-D515-EB6DF0701F9C}"/>
              </a:ext>
            </a:extLst>
          </p:cNvPr>
          <p:cNvSpPr/>
          <p:nvPr/>
        </p:nvSpPr>
        <p:spPr>
          <a:xfrm>
            <a:off x="22251204" y="8629149"/>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10" name="Rounded Rectangle">
            <a:extLst>
              <a:ext uri="{FF2B5EF4-FFF2-40B4-BE49-F238E27FC236}">
                <a16:creationId xmlns:a16="http://schemas.microsoft.com/office/drawing/2014/main" id="{502DEE8E-4D90-E675-2185-D6EBBD1447CB}"/>
              </a:ext>
            </a:extLst>
          </p:cNvPr>
          <p:cNvSpPr/>
          <p:nvPr/>
        </p:nvSpPr>
        <p:spPr>
          <a:xfrm>
            <a:off x="22251204" y="9057375"/>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11" name="Rounded Rectangle">
            <a:extLst>
              <a:ext uri="{FF2B5EF4-FFF2-40B4-BE49-F238E27FC236}">
                <a16:creationId xmlns:a16="http://schemas.microsoft.com/office/drawing/2014/main" id="{41575754-ADBF-DBC4-4FB1-BEF06C9ACFEE}"/>
              </a:ext>
            </a:extLst>
          </p:cNvPr>
          <p:cNvSpPr/>
          <p:nvPr/>
        </p:nvSpPr>
        <p:spPr>
          <a:xfrm>
            <a:off x="22251204" y="9487077"/>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12" name="Rounded Rectangle">
            <a:extLst>
              <a:ext uri="{FF2B5EF4-FFF2-40B4-BE49-F238E27FC236}">
                <a16:creationId xmlns:a16="http://schemas.microsoft.com/office/drawing/2014/main" id="{1AE3510F-F310-9666-0B35-E8F0BC465CA3}"/>
              </a:ext>
            </a:extLst>
          </p:cNvPr>
          <p:cNvSpPr/>
          <p:nvPr/>
        </p:nvSpPr>
        <p:spPr>
          <a:xfrm>
            <a:off x="22251204" y="9942282"/>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13" name="Rounded Rectangle">
            <a:extLst>
              <a:ext uri="{FF2B5EF4-FFF2-40B4-BE49-F238E27FC236}">
                <a16:creationId xmlns:a16="http://schemas.microsoft.com/office/drawing/2014/main" id="{A894221B-4B5D-BC56-3FA7-4D02EBD9A408}"/>
              </a:ext>
            </a:extLst>
          </p:cNvPr>
          <p:cNvSpPr/>
          <p:nvPr/>
        </p:nvSpPr>
        <p:spPr>
          <a:xfrm>
            <a:off x="22251204" y="10389848"/>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43" name="Rounded Rectangle">
            <a:extLst>
              <a:ext uri="{FF2B5EF4-FFF2-40B4-BE49-F238E27FC236}">
                <a16:creationId xmlns:a16="http://schemas.microsoft.com/office/drawing/2014/main" id="{E8B12690-5595-2491-9B9C-86465B2B0D7D}"/>
              </a:ext>
            </a:extLst>
          </p:cNvPr>
          <p:cNvSpPr/>
          <p:nvPr/>
        </p:nvSpPr>
        <p:spPr>
          <a:xfrm>
            <a:off x="22251204" y="10838563"/>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44" name="Rounded Rectangle">
            <a:extLst>
              <a:ext uri="{FF2B5EF4-FFF2-40B4-BE49-F238E27FC236}">
                <a16:creationId xmlns:a16="http://schemas.microsoft.com/office/drawing/2014/main" id="{38104248-3CDB-9AE3-2363-56166087C36D}"/>
              </a:ext>
            </a:extLst>
          </p:cNvPr>
          <p:cNvSpPr/>
          <p:nvPr/>
        </p:nvSpPr>
        <p:spPr>
          <a:xfrm>
            <a:off x="22251204" y="11295113"/>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45" name="Rounded Rectangle">
            <a:extLst>
              <a:ext uri="{FF2B5EF4-FFF2-40B4-BE49-F238E27FC236}">
                <a16:creationId xmlns:a16="http://schemas.microsoft.com/office/drawing/2014/main" id="{3D286DBD-B09C-A8C9-0450-2847AD22FEFA}"/>
              </a:ext>
            </a:extLst>
          </p:cNvPr>
          <p:cNvSpPr/>
          <p:nvPr/>
        </p:nvSpPr>
        <p:spPr>
          <a:xfrm>
            <a:off x="22251204" y="11730614"/>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46" name="Rounded Rectangle">
            <a:extLst>
              <a:ext uri="{FF2B5EF4-FFF2-40B4-BE49-F238E27FC236}">
                <a16:creationId xmlns:a16="http://schemas.microsoft.com/office/drawing/2014/main" id="{CA74DF4A-6D4D-547C-399E-7565E5F9D937}"/>
              </a:ext>
            </a:extLst>
          </p:cNvPr>
          <p:cNvSpPr/>
          <p:nvPr/>
        </p:nvSpPr>
        <p:spPr>
          <a:xfrm>
            <a:off x="22251204" y="12180586"/>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608" name="Picture 607">
            <a:extLst>
              <a:ext uri="{FF2B5EF4-FFF2-40B4-BE49-F238E27FC236}">
                <a16:creationId xmlns:a16="http://schemas.microsoft.com/office/drawing/2014/main" id="{6CB6DB01-70CE-9C15-4C43-22C6300E2A74}"/>
              </a:ext>
            </a:extLst>
          </p:cNvPr>
          <p:cNvPicPr>
            <a:picLocks noChangeAspect="1"/>
          </p:cNvPicPr>
          <p:nvPr/>
        </p:nvPicPr>
        <p:blipFill>
          <a:blip r:embed="rId13"/>
          <a:stretch>
            <a:fillRect/>
          </a:stretch>
        </p:blipFill>
        <p:spPr>
          <a:xfrm>
            <a:off x="22315685" y="5626418"/>
            <a:ext cx="226992" cy="189160"/>
          </a:xfrm>
          <a:prstGeom prst="rect">
            <a:avLst/>
          </a:prstGeom>
        </p:spPr>
      </p:pic>
      <p:pic>
        <p:nvPicPr>
          <p:cNvPr id="609" name="Picture 608">
            <a:extLst>
              <a:ext uri="{FF2B5EF4-FFF2-40B4-BE49-F238E27FC236}">
                <a16:creationId xmlns:a16="http://schemas.microsoft.com/office/drawing/2014/main" id="{55924070-9E93-8816-CBC0-EFD2157F89C7}"/>
              </a:ext>
            </a:extLst>
          </p:cNvPr>
          <p:cNvPicPr>
            <a:picLocks noChangeAspect="1"/>
          </p:cNvPicPr>
          <p:nvPr/>
        </p:nvPicPr>
        <p:blipFill>
          <a:blip r:embed="rId13"/>
          <a:stretch>
            <a:fillRect/>
          </a:stretch>
        </p:blipFill>
        <p:spPr>
          <a:xfrm>
            <a:off x="22315685" y="6055598"/>
            <a:ext cx="226992" cy="189160"/>
          </a:xfrm>
          <a:prstGeom prst="rect">
            <a:avLst/>
          </a:prstGeom>
        </p:spPr>
      </p:pic>
      <p:pic>
        <p:nvPicPr>
          <p:cNvPr id="610" name="Picture 609">
            <a:extLst>
              <a:ext uri="{FF2B5EF4-FFF2-40B4-BE49-F238E27FC236}">
                <a16:creationId xmlns:a16="http://schemas.microsoft.com/office/drawing/2014/main" id="{2C30B187-FEBA-2CE2-1665-DBD530242276}"/>
              </a:ext>
            </a:extLst>
          </p:cNvPr>
          <p:cNvPicPr>
            <a:picLocks noChangeAspect="1"/>
          </p:cNvPicPr>
          <p:nvPr/>
        </p:nvPicPr>
        <p:blipFill>
          <a:blip r:embed="rId13"/>
          <a:stretch>
            <a:fillRect/>
          </a:stretch>
        </p:blipFill>
        <p:spPr>
          <a:xfrm>
            <a:off x="22315685" y="6491982"/>
            <a:ext cx="226992" cy="189160"/>
          </a:xfrm>
          <a:prstGeom prst="rect">
            <a:avLst/>
          </a:prstGeom>
        </p:spPr>
      </p:pic>
      <p:pic>
        <p:nvPicPr>
          <p:cNvPr id="611" name="Picture 610">
            <a:extLst>
              <a:ext uri="{FF2B5EF4-FFF2-40B4-BE49-F238E27FC236}">
                <a16:creationId xmlns:a16="http://schemas.microsoft.com/office/drawing/2014/main" id="{5BDEEB1D-0132-9E87-DDC4-34EA337E5E5C}"/>
              </a:ext>
            </a:extLst>
          </p:cNvPr>
          <p:cNvPicPr>
            <a:picLocks noChangeAspect="1"/>
          </p:cNvPicPr>
          <p:nvPr/>
        </p:nvPicPr>
        <p:blipFill>
          <a:blip r:embed="rId13"/>
          <a:stretch>
            <a:fillRect/>
          </a:stretch>
        </p:blipFill>
        <p:spPr>
          <a:xfrm>
            <a:off x="22315685" y="6934433"/>
            <a:ext cx="226992" cy="189160"/>
          </a:xfrm>
          <a:prstGeom prst="rect">
            <a:avLst/>
          </a:prstGeom>
        </p:spPr>
      </p:pic>
      <p:pic>
        <p:nvPicPr>
          <p:cNvPr id="612" name="Picture 611">
            <a:extLst>
              <a:ext uri="{FF2B5EF4-FFF2-40B4-BE49-F238E27FC236}">
                <a16:creationId xmlns:a16="http://schemas.microsoft.com/office/drawing/2014/main" id="{B2291691-8DCA-F3A0-BB48-0F988C217758}"/>
              </a:ext>
            </a:extLst>
          </p:cNvPr>
          <p:cNvPicPr>
            <a:picLocks noChangeAspect="1"/>
          </p:cNvPicPr>
          <p:nvPr/>
        </p:nvPicPr>
        <p:blipFill>
          <a:blip r:embed="rId13"/>
          <a:stretch>
            <a:fillRect/>
          </a:stretch>
        </p:blipFill>
        <p:spPr>
          <a:xfrm>
            <a:off x="22305565" y="7402742"/>
            <a:ext cx="226992" cy="189160"/>
          </a:xfrm>
          <a:prstGeom prst="rect">
            <a:avLst/>
          </a:prstGeom>
        </p:spPr>
      </p:pic>
      <p:pic>
        <p:nvPicPr>
          <p:cNvPr id="613" name="Picture 612">
            <a:extLst>
              <a:ext uri="{FF2B5EF4-FFF2-40B4-BE49-F238E27FC236}">
                <a16:creationId xmlns:a16="http://schemas.microsoft.com/office/drawing/2014/main" id="{9665BDB1-960D-8260-C294-FAA97A2E2CA4}"/>
              </a:ext>
            </a:extLst>
          </p:cNvPr>
          <p:cNvPicPr>
            <a:picLocks noChangeAspect="1"/>
          </p:cNvPicPr>
          <p:nvPr/>
        </p:nvPicPr>
        <p:blipFill>
          <a:blip r:embed="rId13"/>
          <a:stretch>
            <a:fillRect/>
          </a:stretch>
        </p:blipFill>
        <p:spPr>
          <a:xfrm>
            <a:off x="22305565" y="7831922"/>
            <a:ext cx="226992" cy="189160"/>
          </a:xfrm>
          <a:prstGeom prst="rect">
            <a:avLst/>
          </a:prstGeom>
        </p:spPr>
      </p:pic>
      <p:pic>
        <p:nvPicPr>
          <p:cNvPr id="614" name="Picture 613">
            <a:extLst>
              <a:ext uri="{FF2B5EF4-FFF2-40B4-BE49-F238E27FC236}">
                <a16:creationId xmlns:a16="http://schemas.microsoft.com/office/drawing/2014/main" id="{46A12D5E-806D-4836-5072-ED4B812F4018}"/>
              </a:ext>
            </a:extLst>
          </p:cNvPr>
          <p:cNvPicPr>
            <a:picLocks noChangeAspect="1"/>
          </p:cNvPicPr>
          <p:nvPr/>
        </p:nvPicPr>
        <p:blipFill>
          <a:blip r:embed="rId13"/>
          <a:stretch>
            <a:fillRect/>
          </a:stretch>
        </p:blipFill>
        <p:spPr>
          <a:xfrm>
            <a:off x="22305565" y="8268306"/>
            <a:ext cx="226992" cy="189160"/>
          </a:xfrm>
          <a:prstGeom prst="rect">
            <a:avLst/>
          </a:prstGeom>
        </p:spPr>
      </p:pic>
      <p:pic>
        <p:nvPicPr>
          <p:cNvPr id="615" name="Picture 614">
            <a:extLst>
              <a:ext uri="{FF2B5EF4-FFF2-40B4-BE49-F238E27FC236}">
                <a16:creationId xmlns:a16="http://schemas.microsoft.com/office/drawing/2014/main" id="{E287F5FE-49E9-BB56-FC82-69FEC9023C34}"/>
              </a:ext>
            </a:extLst>
          </p:cNvPr>
          <p:cNvPicPr>
            <a:picLocks noChangeAspect="1"/>
          </p:cNvPicPr>
          <p:nvPr/>
        </p:nvPicPr>
        <p:blipFill>
          <a:blip r:embed="rId13"/>
          <a:stretch>
            <a:fillRect/>
          </a:stretch>
        </p:blipFill>
        <p:spPr>
          <a:xfrm>
            <a:off x="22305565" y="8710757"/>
            <a:ext cx="226992" cy="189160"/>
          </a:xfrm>
          <a:prstGeom prst="rect">
            <a:avLst/>
          </a:prstGeom>
        </p:spPr>
      </p:pic>
      <p:pic>
        <p:nvPicPr>
          <p:cNvPr id="616" name="Picture 615">
            <a:extLst>
              <a:ext uri="{FF2B5EF4-FFF2-40B4-BE49-F238E27FC236}">
                <a16:creationId xmlns:a16="http://schemas.microsoft.com/office/drawing/2014/main" id="{0209C4AD-6543-64EB-03CF-5A50D6FE0C3A}"/>
              </a:ext>
            </a:extLst>
          </p:cNvPr>
          <p:cNvPicPr>
            <a:picLocks noChangeAspect="1"/>
          </p:cNvPicPr>
          <p:nvPr/>
        </p:nvPicPr>
        <p:blipFill>
          <a:blip r:embed="rId13"/>
          <a:stretch>
            <a:fillRect/>
          </a:stretch>
        </p:blipFill>
        <p:spPr>
          <a:xfrm>
            <a:off x="22305565" y="9145493"/>
            <a:ext cx="226992" cy="189160"/>
          </a:xfrm>
          <a:prstGeom prst="rect">
            <a:avLst/>
          </a:prstGeom>
        </p:spPr>
      </p:pic>
      <p:pic>
        <p:nvPicPr>
          <p:cNvPr id="617" name="Picture 616">
            <a:extLst>
              <a:ext uri="{FF2B5EF4-FFF2-40B4-BE49-F238E27FC236}">
                <a16:creationId xmlns:a16="http://schemas.microsoft.com/office/drawing/2014/main" id="{7017C7D2-AA6B-EBA0-8793-9390DEA69767}"/>
              </a:ext>
            </a:extLst>
          </p:cNvPr>
          <p:cNvPicPr>
            <a:picLocks noChangeAspect="1"/>
          </p:cNvPicPr>
          <p:nvPr/>
        </p:nvPicPr>
        <p:blipFill>
          <a:blip r:embed="rId13"/>
          <a:stretch>
            <a:fillRect/>
          </a:stretch>
        </p:blipFill>
        <p:spPr>
          <a:xfrm>
            <a:off x="22305565" y="9574673"/>
            <a:ext cx="226992" cy="189160"/>
          </a:xfrm>
          <a:prstGeom prst="rect">
            <a:avLst/>
          </a:prstGeom>
        </p:spPr>
      </p:pic>
      <p:pic>
        <p:nvPicPr>
          <p:cNvPr id="618" name="Picture 617">
            <a:extLst>
              <a:ext uri="{FF2B5EF4-FFF2-40B4-BE49-F238E27FC236}">
                <a16:creationId xmlns:a16="http://schemas.microsoft.com/office/drawing/2014/main" id="{C97F2FEB-7C34-A01B-D92A-B0CC2DCB5EFC}"/>
              </a:ext>
            </a:extLst>
          </p:cNvPr>
          <p:cNvPicPr>
            <a:picLocks noChangeAspect="1"/>
          </p:cNvPicPr>
          <p:nvPr/>
        </p:nvPicPr>
        <p:blipFill>
          <a:blip r:embed="rId13"/>
          <a:stretch>
            <a:fillRect/>
          </a:stretch>
        </p:blipFill>
        <p:spPr>
          <a:xfrm>
            <a:off x="22305565" y="10024911"/>
            <a:ext cx="226992" cy="189160"/>
          </a:xfrm>
          <a:prstGeom prst="rect">
            <a:avLst/>
          </a:prstGeom>
        </p:spPr>
      </p:pic>
      <p:pic>
        <p:nvPicPr>
          <p:cNvPr id="619" name="Picture 618">
            <a:extLst>
              <a:ext uri="{FF2B5EF4-FFF2-40B4-BE49-F238E27FC236}">
                <a16:creationId xmlns:a16="http://schemas.microsoft.com/office/drawing/2014/main" id="{584EA15F-A0B7-8957-3077-67D8EE9E9283}"/>
              </a:ext>
            </a:extLst>
          </p:cNvPr>
          <p:cNvPicPr>
            <a:picLocks noChangeAspect="1"/>
          </p:cNvPicPr>
          <p:nvPr/>
        </p:nvPicPr>
        <p:blipFill>
          <a:blip r:embed="rId13"/>
          <a:stretch>
            <a:fillRect/>
          </a:stretch>
        </p:blipFill>
        <p:spPr>
          <a:xfrm>
            <a:off x="22305565" y="10474289"/>
            <a:ext cx="226992" cy="189160"/>
          </a:xfrm>
          <a:prstGeom prst="rect">
            <a:avLst/>
          </a:prstGeom>
        </p:spPr>
      </p:pic>
      <p:pic>
        <p:nvPicPr>
          <p:cNvPr id="620" name="Picture 619">
            <a:extLst>
              <a:ext uri="{FF2B5EF4-FFF2-40B4-BE49-F238E27FC236}">
                <a16:creationId xmlns:a16="http://schemas.microsoft.com/office/drawing/2014/main" id="{04B2279F-37FB-0FDA-AB69-1548D31257E8}"/>
              </a:ext>
            </a:extLst>
          </p:cNvPr>
          <p:cNvPicPr>
            <a:picLocks noChangeAspect="1"/>
          </p:cNvPicPr>
          <p:nvPr/>
        </p:nvPicPr>
        <p:blipFill>
          <a:blip r:embed="rId13"/>
          <a:stretch>
            <a:fillRect/>
          </a:stretch>
        </p:blipFill>
        <p:spPr>
          <a:xfrm>
            <a:off x="22305565" y="10927721"/>
            <a:ext cx="226992" cy="189160"/>
          </a:xfrm>
          <a:prstGeom prst="rect">
            <a:avLst/>
          </a:prstGeom>
        </p:spPr>
      </p:pic>
      <p:pic>
        <p:nvPicPr>
          <p:cNvPr id="621" name="Picture 620">
            <a:extLst>
              <a:ext uri="{FF2B5EF4-FFF2-40B4-BE49-F238E27FC236}">
                <a16:creationId xmlns:a16="http://schemas.microsoft.com/office/drawing/2014/main" id="{FE73BC18-9758-89FD-9C32-6EA23F1B8479}"/>
              </a:ext>
            </a:extLst>
          </p:cNvPr>
          <p:cNvPicPr>
            <a:picLocks noChangeAspect="1"/>
          </p:cNvPicPr>
          <p:nvPr/>
        </p:nvPicPr>
        <p:blipFill>
          <a:blip r:embed="rId13"/>
          <a:stretch>
            <a:fillRect/>
          </a:stretch>
        </p:blipFill>
        <p:spPr>
          <a:xfrm>
            <a:off x="22305565" y="11377682"/>
            <a:ext cx="226992" cy="189160"/>
          </a:xfrm>
          <a:prstGeom prst="rect">
            <a:avLst/>
          </a:prstGeom>
        </p:spPr>
      </p:pic>
      <p:pic>
        <p:nvPicPr>
          <p:cNvPr id="622" name="Picture 621">
            <a:extLst>
              <a:ext uri="{FF2B5EF4-FFF2-40B4-BE49-F238E27FC236}">
                <a16:creationId xmlns:a16="http://schemas.microsoft.com/office/drawing/2014/main" id="{4BB7B2DD-F9B5-B8B6-E470-2A5F623726D1}"/>
              </a:ext>
            </a:extLst>
          </p:cNvPr>
          <p:cNvPicPr>
            <a:picLocks noChangeAspect="1"/>
          </p:cNvPicPr>
          <p:nvPr/>
        </p:nvPicPr>
        <p:blipFill>
          <a:blip r:embed="rId13"/>
          <a:stretch>
            <a:fillRect/>
          </a:stretch>
        </p:blipFill>
        <p:spPr>
          <a:xfrm>
            <a:off x="22305565" y="11814066"/>
            <a:ext cx="226992" cy="189160"/>
          </a:xfrm>
          <a:prstGeom prst="rect">
            <a:avLst/>
          </a:prstGeom>
        </p:spPr>
      </p:pic>
      <p:pic>
        <p:nvPicPr>
          <p:cNvPr id="623" name="Picture 622">
            <a:extLst>
              <a:ext uri="{FF2B5EF4-FFF2-40B4-BE49-F238E27FC236}">
                <a16:creationId xmlns:a16="http://schemas.microsoft.com/office/drawing/2014/main" id="{C24EFE61-3DFD-4C5F-039A-88C459F46903}"/>
              </a:ext>
            </a:extLst>
          </p:cNvPr>
          <p:cNvPicPr>
            <a:picLocks noChangeAspect="1"/>
          </p:cNvPicPr>
          <p:nvPr/>
        </p:nvPicPr>
        <p:blipFill>
          <a:blip r:embed="rId13"/>
          <a:stretch>
            <a:fillRect/>
          </a:stretch>
        </p:blipFill>
        <p:spPr>
          <a:xfrm>
            <a:off x="22305565" y="12263444"/>
            <a:ext cx="226992" cy="189160"/>
          </a:xfrm>
          <a:prstGeom prst="rect">
            <a:avLst/>
          </a:prstGeom>
        </p:spPr>
      </p:pic>
    </p:spTree>
    <p:extLst>
      <p:ext uri="{BB962C8B-B14F-4D97-AF65-F5344CB8AC3E}">
        <p14:creationId xmlns:p14="http://schemas.microsoft.com/office/powerpoint/2010/main" val="30438906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25FFA-7A2C-FCF6-D851-AA88D118D233}"/>
            </a:ext>
          </a:extLst>
        </p:cNvPr>
        <p:cNvGrpSpPr/>
        <p:nvPr/>
      </p:nvGrpSpPr>
      <p:grpSpPr>
        <a:xfrm>
          <a:off x="0" y="0"/>
          <a:ext cx="0" cy="0"/>
          <a:chOff x="0" y="0"/>
          <a:chExt cx="0" cy="0"/>
        </a:xfrm>
      </p:grpSpPr>
      <p:grpSp>
        <p:nvGrpSpPr>
          <p:cNvPr id="518" name="Group 517">
            <a:extLst>
              <a:ext uri="{FF2B5EF4-FFF2-40B4-BE49-F238E27FC236}">
                <a16:creationId xmlns:a16="http://schemas.microsoft.com/office/drawing/2014/main" id="{3482458A-CFCB-F316-A6BB-001518C35C66}"/>
              </a:ext>
            </a:extLst>
          </p:cNvPr>
          <p:cNvGrpSpPr/>
          <p:nvPr/>
        </p:nvGrpSpPr>
        <p:grpSpPr>
          <a:xfrm>
            <a:off x="21653202" y="10257066"/>
            <a:ext cx="813965" cy="198841"/>
            <a:chOff x="22150656" y="11057223"/>
            <a:chExt cx="813965" cy="198841"/>
          </a:xfrm>
        </p:grpSpPr>
        <p:sp>
          <p:nvSpPr>
            <p:cNvPr id="515" name="Connection Line">
              <a:extLst>
                <a:ext uri="{FF2B5EF4-FFF2-40B4-BE49-F238E27FC236}">
                  <a16:creationId xmlns:a16="http://schemas.microsoft.com/office/drawing/2014/main" id="{491A9FF4-07C9-AE65-33E0-30D588C9759F}"/>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16" name="Connection Line">
              <a:extLst>
                <a:ext uri="{FF2B5EF4-FFF2-40B4-BE49-F238E27FC236}">
                  <a16:creationId xmlns:a16="http://schemas.microsoft.com/office/drawing/2014/main" id="{50A4F8DF-E84F-8EA8-682F-4C58B5AA878B}"/>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17" name="Connection Line">
              <a:extLst>
                <a:ext uri="{FF2B5EF4-FFF2-40B4-BE49-F238E27FC236}">
                  <a16:creationId xmlns:a16="http://schemas.microsoft.com/office/drawing/2014/main" id="{07E184E7-269F-D21C-63F1-A804E409B092}"/>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19" name="Group 518">
            <a:extLst>
              <a:ext uri="{FF2B5EF4-FFF2-40B4-BE49-F238E27FC236}">
                <a16:creationId xmlns:a16="http://schemas.microsoft.com/office/drawing/2014/main" id="{70AC6D5A-2380-302F-B222-B17E4BF524A3}"/>
              </a:ext>
            </a:extLst>
          </p:cNvPr>
          <p:cNvGrpSpPr/>
          <p:nvPr/>
        </p:nvGrpSpPr>
        <p:grpSpPr>
          <a:xfrm>
            <a:off x="21653202" y="9802380"/>
            <a:ext cx="813965" cy="198841"/>
            <a:chOff x="22150656" y="11057223"/>
            <a:chExt cx="813965" cy="198841"/>
          </a:xfrm>
        </p:grpSpPr>
        <p:sp>
          <p:nvSpPr>
            <p:cNvPr id="520" name="Connection Line">
              <a:extLst>
                <a:ext uri="{FF2B5EF4-FFF2-40B4-BE49-F238E27FC236}">
                  <a16:creationId xmlns:a16="http://schemas.microsoft.com/office/drawing/2014/main" id="{D8F838D5-CD56-1F9A-B327-A09098BC40D7}"/>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21" name="Connection Line">
              <a:extLst>
                <a:ext uri="{FF2B5EF4-FFF2-40B4-BE49-F238E27FC236}">
                  <a16:creationId xmlns:a16="http://schemas.microsoft.com/office/drawing/2014/main" id="{ACCC1110-8199-4A87-0541-3D288C62E4A7}"/>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22" name="Connection Line">
              <a:extLst>
                <a:ext uri="{FF2B5EF4-FFF2-40B4-BE49-F238E27FC236}">
                  <a16:creationId xmlns:a16="http://schemas.microsoft.com/office/drawing/2014/main" id="{851F84BA-52D9-9E99-6240-F08AC453CBFF}"/>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23" name="Group 522">
            <a:extLst>
              <a:ext uri="{FF2B5EF4-FFF2-40B4-BE49-F238E27FC236}">
                <a16:creationId xmlns:a16="http://schemas.microsoft.com/office/drawing/2014/main" id="{A698368B-D152-769A-A26B-2A99B03CBF2A}"/>
              </a:ext>
            </a:extLst>
          </p:cNvPr>
          <p:cNvGrpSpPr/>
          <p:nvPr/>
        </p:nvGrpSpPr>
        <p:grpSpPr>
          <a:xfrm>
            <a:off x="21653202" y="9356411"/>
            <a:ext cx="813965" cy="198841"/>
            <a:chOff x="22150656" y="11057223"/>
            <a:chExt cx="813965" cy="198841"/>
          </a:xfrm>
        </p:grpSpPr>
        <p:sp>
          <p:nvSpPr>
            <p:cNvPr id="524" name="Connection Line">
              <a:extLst>
                <a:ext uri="{FF2B5EF4-FFF2-40B4-BE49-F238E27FC236}">
                  <a16:creationId xmlns:a16="http://schemas.microsoft.com/office/drawing/2014/main" id="{9B91C233-60F3-1339-1280-CE3A4AB9AC7A}"/>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25" name="Connection Line">
              <a:extLst>
                <a:ext uri="{FF2B5EF4-FFF2-40B4-BE49-F238E27FC236}">
                  <a16:creationId xmlns:a16="http://schemas.microsoft.com/office/drawing/2014/main" id="{CF6C30FC-2647-1975-2D72-37EA52A7F81C}"/>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26" name="Connection Line">
              <a:extLst>
                <a:ext uri="{FF2B5EF4-FFF2-40B4-BE49-F238E27FC236}">
                  <a16:creationId xmlns:a16="http://schemas.microsoft.com/office/drawing/2014/main" id="{F8CE6835-38FF-715A-4BCF-47770362763F}"/>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35" name="Group 534">
            <a:extLst>
              <a:ext uri="{FF2B5EF4-FFF2-40B4-BE49-F238E27FC236}">
                <a16:creationId xmlns:a16="http://schemas.microsoft.com/office/drawing/2014/main" id="{A1F8C4D0-CE52-8645-387B-B18BBD9BFB85}"/>
              </a:ext>
            </a:extLst>
          </p:cNvPr>
          <p:cNvGrpSpPr/>
          <p:nvPr/>
        </p:nvGrpSpPr>
        <p:grpSpPr>
          <a:xfrm>
            <a:off x="21653202" y="8939572"/>
            <a:ext cx="813965" cy="198841"/>
            <a:chOff x="22150656" y="11057223"/>
            <a:chExt cx="813965" cy="198841"/>
          </a:xfrm>
        </p:grpSpPr>
        <p:sp>
          <p:nvSpPr>
            <p:cNvPr id="536" name="Connection Line">
              <a:extLst>
                <a:ext uri="{FF2B5EF4-FFF2-40B4-BE49-F238E27FC236}">
                  <a16:creationId xmlns:a16="http://schemas.microsoft.com/office/drawing/2014/main" id="{B00B1A37-71C9-38BE-4099-6F4C1A01926D}"/>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37" name="Connection Line">
              <a:extLst>
                <a:ext uri="{FF2B5EF4-FFF2-40B4-BE49-F238E27FC236}">
                  <a16:creationId xmlns:a16="http://schemas.microsoft.com/office/drawing/2014/main" id="{DA1172E7-D7B1-D4DB-B4DF-92D308AFC819}"/>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38" name="Connection Line">
              <a:extLst>
                <a:ext uri="{FF2B5EF4-FFF2-40B4-BE49-F238E27FC236}">
                  <a16:creationId xmlns:a16="http://schemas.microsoft.com/office/drawing/2014/main" id="{406D01F0-6D9D-FB95-5122-62AA862FF990}"/>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39" name="Group 538">
            <a:extLst>
              <a:ext uri="{FF2B5EF4-FFF2-40B4-BE49-F238E27FC236}">
                <a16:creationId xmlns:a16="http://schemas.microsoft.com/office/drawing/2014/main" id="{F6205AF7-1791-83B7-4288-745BFE973371}"/>
              </a:ext>
            </a:extLst>
          </p:cNvPr>
          <p:cNvGrpSpPr/>
          <p:nvPr/>
        </p:nvGrpSpPr>
        <p:grpSpPr>
          <a:xfrm>
            <a:off x="21653202" y="8490229"/>
            <a:ext cx="813965" cy="198841"/>
            <a:chOff x="22150656" y="11057223"/>
            <a:chExt cx="813965" cy="198841"/>
          </a:xfrm>
        </p:grpSpPr>
        <p:sp>
          <p:nvSpPr>
            <p:cNvPr id="540" name="Connection Line">
              <a:extLst>
                <a:ext uri="{FF2B5EF4-FFF2-40B4-BE49-F238E27FC236}">
                  <a16:creationId xmlns:a16="http://schemas.microsoft.com/office/drawing/2014/main" id="{3A19B9CB-BE4D-99AD-9991-74CEE1C64A21}"/>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41" name="Connection Line">
              <a:extLst>
                <a:ext uri="{FF2B5EF4-FFF2-40B4-BE49-F238E27FC236}">
                  <a16:creationId xmlns:a16="http://schemas.microsoft.com/office/drawing/2014/main" id="{A7609F7A-6289-1704-3CCE-E4ABB5D923D1}"/>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42" name="Connection Line">
              <a:extLst>
                <a:ext uri="{FF2B5EF4-FFF2-40B4-BE49-F238E27FC236}">
                  <a16:creationId xmlns:a16="http://schemas.microsoft.com/office/drawing/2014/main" id="{C1D17C75-CA84-9443-0F33-422092FA42E9}"/>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67" name="Group 566">
            <a:extLst>
              <a:ext uri="{FF2B5EF4-FFF2-40B4-BE49-F238E27FC236}">
                <a16:creationId xmlns:a16="http://schemas.microsoft.com/office/drawing/2014/main" id="{75A16797-F92A-1D12-7B92-F0E076600825}"/>
              </a:ext>
            </a:extLst>
          </p:cNvPr>
          <p:cNvGrpSpPr/>
          <p:nvPr/>
        </p:nvGrpSpPr>
        <p:grpSpPr>
          <a:xfrm>
            <a:off x="21653202" y="8036779"/>
            <a:ext cx="813965" cy="198841"/>
            <a:chOff x="22150656" y="11057223"/>
            <a:chExt cx="813965" cy="198841"/>
          </a:xfrm>
        </p:grpSpPr>
        <p:sp>
          <p:nvSpPr>
            <p:cNvPr id="568" name="Connection Line">
              <a:extLst>
                <a:ext uri="{FF2B5EF4-FFF2-40B4-BE49-F238E27FC236}">
                  <a16:creationId xmlns:a16="http://schemas.microsoft.com/office/drawing/2014/main" id="{BA540248-F122-C414-317B-A3E4C50AB5BD}"/>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69" name="Connection Line">
              <a:extLst>
                <a:ext uri="{FF2B5EF4-FFF2-40B4-BE49-F238E27FC236}">
                  <a16:creationId xmlns:a16="http://schemas.microsoft.com/office/drawing/2014/main" id="{A2F2F201-E36D-CAE3-9CA8-C2682512AA49}"/>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70" name="Connection Line">
              <a:extLst>
                <a:ext uri="{FF2B5EF4-FFF2-40B4-BE49-F238E27FC236}">
                  <a16:creationId xmlns:a16="http://schemas.microsoft.com/office/drawing/2014/main" id="{D5577782-7951-30A9-D584-412C2183D6CE}"/>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71" name="Group 570">
            <a:extLst>
              <a:ext uri="{FF2B5EF4-FFF2-40B4-BE49-F238E27FC236}">
                <a16:creationId xmlns:a16="http://schemas.microsoft.com/office/drawing/2014/main" id="{02389293-98CA-82ED-3969-E7D0A3BFFB47}"/>
              </a:ext>
            </a:extLst>
          </p:cNvPr>
          <p:cNvGrpSpPr/>
          <p:nvPr/>
        </p:nvGrpSpPr>
        <p:grpSpPr>
          <a:xfrm>
            <a:off x="21653202" y="7590810"/>
            <a:ext cx="813965" cy="198841"/>
            <a:chOff x="22150656" y="11057223"/>
            <a:chExt cx="813965" cy="198841"/>
          </a:xfrm>
        </p:grpSpPr>
        <p:sp>
          <p:nvSpPr>
            <p:cNvPr id="572" name="Connection Line">
              <a:extLst>
                <a:ext uri="{FF2B5EF4-FFF2-40B4-BE49-F238E27FC236}">
                  <a16:creationId xmlns:a16="http://schemas.microsoft.com/office/drawing/2014/main" id="{3148661B-356D-B53A-61B0-89E69A60F1AA}"/>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73" name="Connection Line">
              <a:extLst>
                <a:ext uri="{FF2B5EF4-FFF2-40B4-BE49-F238E27FC236}">
                  <a16:creationId xmlns:a16="http://schemas.microsoft.com/office/drawing/2014/main" id="{3F6BDF2D-68FE-40D7-3CEE-0A41032E776F}"/>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74" name="Connection Line">
              <a:extLst>
                <a:ext uri="{FF2B5EF4-FFF2-40B4-BE49-F238E27FC236}">
                  <a16:creationId xmlns:a16="http://schemas.microsoft.com/office/drawing/2014/main" id="{C966F7F2-0804-BEB8-33E9-516FB91F3D6C}"/>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75" name="Group 574">
            <a:extLst>
              <a:ext uri="{FF2B5EF4-FFF2-40B4-BE49-F238E27FC236}">
                <a16:creationId xmlns:a16="http://schemas.microsoft.com/office/drawing/2014/main" id="{B7BEA00C-A89C-9757-6AD3-6C8AFA88816C}"/>
              </a:ext>
            </a:extLst>
          </p:cNvPr>
          <p:cNvGrpSpPr/>
          <p:nvPr/>
        </p:nvGrpSpPr>
        <p:grpSpPr>
          <a:xfrm>
            <a:off x="21653202" y="7150024"/>
            <a:ext cx="813965" cy="198841"/>
            <a:chOff x="22150656" y="11057223"/>
            <a:chExt cx="813965" cy="198841"/>
          </a:xfrm>
        </p:grpSpPr>
        <p:sp>
          <p:nvSpPr>
            <p:cNvPr id="576" name="Connection Line">
              <a:extLst>
                <a:ext uri="{FF2B5EF4-FFF2-40B4-BE49-F238E27FC236}">
                  <a16:creationId xmlns:a16="http://schemas.microsoft.com/office/drawing/2014/main" id="{E6400133-CB29-D8B8-7252-C7900561BA97}"/>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77" name="Connection Line">
              <a:extLst>
                <a:ext uri="{FF2B5EF4-FFF2-40B4-BE49-F238E27FC236}">
                  <a16:creationId xmlns:a16="http://schemas.microsoft.com/office/drawing/2014/main" id="{26204909-6683-47F7-CC2E-6904E9E128DF}"/>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78" name="Connection Line">
              <a:extLst>
                <a:ext uri="{FF2B5EF4-FFF2-40B4-BE49-F238E27FC236}">
                  <a16:creationId xmlns:a16="http://schemas.microsoft.com/office/drawing/2014/main" id="{B2CDB8DC-1AC1-E0B8-C334-C908BC921853}"/>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79" name="Group 578">
            <a:extLst>
              <a:ext uri="{FF2B5EF4-FFF2-40B4-BE49-F238E27FC236}">
                <a16:creationId xmlns:a16="http://schemas.microsoft.com/office/drawing/2014/main" id="{13C7ED6E-3DBC-B8C1-B2D4-531BDC8542A2}"/>
              </a:ext>
            </a:extLst>
          </p:cNvPr>
          <p:cNvGrpSpPr/>
          <p:nvPr/>
        </p:nvGrpSpPr>
        <p:grpSpPr>
          <a:xfrm>
            <a:off x="21653202" y="6705539"/>
            <a:ext cx="813965" cy="198841"/>
            <a:chOff x="22150656" y="11057223"/>
            <a:chExt cx="813965" cy="198841"/>
          </a:xfrm>
        </p:grpSpPr>
        <p:sp>
          <p:nvSpPr>
            <p:cNvPr id="580" name="Connection Line">
              <a:extLst>
                <a:ext uri="{FF2B5EF4-FFF2-40B4-BE49-F238E27FC236}">
                  <a16:creationId xmlns:a16="http://schemas.microsoft.com/office/drawing/2014/main" id="{6FD3F491-5EF7-78F1-F278-528EA73D1E9B}"/>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81" name="Connection Line">
              <a:extLst>
                <a:ext uri="{FF2B5EF4-FFF2-40B4-BE49-F238E27FC236}">
                  <a16:creationId xmlns:a16="http://schemas.microsoft.com/office/drawing/2014/main" id="{70B03715-714E-FDB5-CB0D-689F7A2C5E52}"/>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82" name="Connection Line">
              <a:extLst>
                <a:ext uri="{FF2B5EF4-FFF2-40B4-BE49-F238E27FC236}">
                  <a16:creationId xmlns:a16="http://schemas.microsoft.com/office/drawing/2014/main" id="{8703FBD4-FC8A-0649-5A17-B52AFCD782F6}"/>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83" name="Group 582">
            <a:extLst>
              <a:ext uri="{FF2B5EF4-FFF2-40B4-BE49-F238E27FC236}">
                <a16:creationId xmlns:a16="http://schemas.microsoft.com/office/drawing/2014/main" id="{BCD4DCDA-E74C-E0C0-1618-36FAB7167326}"/>
              </a:ext>
            </a:extLst>
          </p:cNvPr>
          <p:cNvGrpSpPr/>
          <p:nvPr/>
        </p:nvGrpSpPr>
        <p:grpSpPr>
          <a:xfrm>
            <a:off x="21653202" y="6266990"/>
            <a:ext cx="813965" cy="198841"/>
            <a:chOff x="22150656" y="11057223"/>
            <a:chExt cx="813965" cy="198841"/>
          </a:xfrm>
        </p:grpSpPr>
        <p:sp>
          <p:nvSpPr>
            <p:cNvPr id="584" name="Connection Line">
              <a:extLst>
                <a:ext uri="{FF2B5EF4-FFF2-40B4-BE49-F238E27FC236}">
                  <a16:creationId xmlns:a16="http://schemas.microsoft.com/office/drawing/2014/main" id="{E25104E7-5C61-C591-97F1-CCAC269C8AF9}"/>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85" name="Connection Line">
              <a:extLst>
                <a:ext uri="{FF2B5EF4-FFF2-40B4-BE49-F238E27FC236}">
                  <a16:creationId xmlns:a16="http://schemas.microsoft.com/office/drawing/2014/main" id="{0ADCCF40-C5B7-49D0-96F1-028CA1549DE5}"/>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86" name="Connection Line">
              <a:extLst>
                <a:ext uri="{FF2B5EF4-FFF2-40B4-BE49-F238E27FC236}">
                  <a16:creationId xmlns:a16="http://schemas.microsoft.com/office/drawing/2014/main" id="{62AC4E28-5F6F-F3FA-8FD8-0CA0A7DE9A7A}"/>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87" name="Group 586">
            <a:extLst>
              <a:ext uri="{FF2B5EF4-FFF2-40B4-BE49-F238E27FC236}">
                <a16:creationId xmlns:a16="http://schemas.microsoft.com/office/drawing/2014/main" id="{BDA6272D-AE43-23EC-16E7-1C1CBEDBA916}"/>
              </a:ext>
            </a:extLst>
          </p:cNvPr>
          <p:cNvGrpSpPr/>
          <p:nvPr/>
        </p:nvGrpSpPr>
        <p:grpSpPr>
          <a:xfrm>
            <a:off x="21653202" y="5839666"/>
            <a:ext cx="813965" cy="198841"/>
            <a:chOff x="22150656" y="11057223"/>
            <a:chExt cx="813965" cy="198841"/>
          </a:xfrm>
        </p:grpSpPr>
        <p:sp>
          <p:nvSpPr>
            <p:cNvPr id="588" name="Connection Line">
              <a:extLst>
                <a:ext uri="{FF2B5EF4-FFF2-40B4-BE49-F238E27FC236}">
                  <a16:creationId xmlns:a16="http://schemas.microsoft.com/office/drawing/2014/main" id="{ABDE8C43-781F-818F-E5B4-C8F6CE4F7EB0}"/>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89" name="Connection Line">
              <a:extLst>
                <a:ext uri="{FF2B5EF4-FFF2-40B4-BE49-F238E27FC236}">
                  <a16:creationId xmlns:a16="http://schemas.microsoft.com/office/drawing/2014/main" id="{490A731E-1A25-B5BF-6605-32EC88A9379F}"/>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90" name="Connection Line">
              <a:extLst>
                <a:ext uri="{FF2B5EF4-FFF2-40B4-BE49-F238E27FC236}">
                  <a16:creationId xmlns:a16="http://schemas.microsoft.com/office/drawing/2014/main" id="{6EE6908F-0623-DF75-E6AC-263C83127DAA}"/>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91" name="Group 590">
            <a:extLst>
              <a:ext uri="{FF2B5EF4-FFF2-40B4-BE49-F238E27FC236}">
                <a16:creationId xmlns:a16="http://schemas.microsoft.com/office/drawing/2014/main" id="{E219D67A-9D5C-2E01-AE49-E6F282A3F968}"/>
              </a:ext>
            </a:extLst>
          </p:cNvPr>
          <p:cNvGrpSpPr/>
          <p:nvPr/>
        </p:nvGrpSpPr>
        <p:grpSpPr>
          <a:xfrm>
            <a:off x="21653202" y="10697001"/>
            <a:ext cx="813965" cy="198841"/>
            <a:chOff x="22150656" y="11057223"/>
            <a:chExt cx="813965" cy="198841"/>
          </a:xfrm>
        </p:grpSpPr>
        <p:sp>
          <p:nvSpPr>
            <p:cNvPr id="592" name="Connection Line">
              <a:extLst>
                <a:ext uri="{FF2B5EF4-FFF2-40B4-BE49-F238E27FC236}">
                  <a16:creationId xmlns:a16="http://schemas.microsoft.com/office/drawing/2014/main" id="{20C57BEB-8331-637B-9171-76C1A23DE15A}"/>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93" name="Connection Line">
              <a:extLst>
                <a:ext uri="{FF2B5EF4-FFF2-40B4-BE49-F238E27FC236}">
                  <a16:creationId xmlns:a16="http://schemas.microsoft.com/office/drawing/2014/main" id="{DD1A67DE-B7EA-9EF4-6188-A59577FEA0A1}"/>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94" name="Connection Line">
              <a:extLst>
                <a:ext uri="{FF2B5EF4-FFF2-40B4-BE49-F238E27FC236}">
                  <a16:creationId xmlns:a16="http://schemas.microsoft.com/office/drawing/2014/main" id="{C5583D80-9509-20E5-6877-9000E1606C8A}"/>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95" name="Group 594">
            <a:extLst>
              <a:ext uri="{FF2B5EF4-FFF2-40B4-BE49-F238E27FC236}">
                <a16:creationId xmlns:a16="http://schemas.microsoft.com/office/drawing/2014/main" id="{A5F9C7DB-5E27-7021-3D5B-F65086417529}"/>
              </a:ext>
            </a:extLst>
          </p:cNvPr>
          <p:cNvGrpSpPr/>
          <p:nvPr/>
        </p:nvGrpSpPr>
        <p:grpSpPr>
          <a:xfrm>
            <a:off x="21653202" y="11154952"/>
            <a:ext cx="813965" cy="198841"/>
            <a:chOff x="22150656" y="11057223"/>
            <a:chExt cx="813965" cy="198841"/>
          </a:xfrm>
        </p:grpSpPr>
        <p:sp>
          <p:nvSpPr>
            <p:cNvPr id="596" name="Connection Line">
              <a:extLst>
                <a:ext uri="{FF2B5EF4-FFF2-40B4-BE49-F238E27FC236}">
                  <a16:creationId xmlns:a16="http://schemas.microsoft.com/office/drawing/2014/main" id="{4488CFA7-F438-B044-ABC2-29ED0928D7B1}"/>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597" name="Connection Line">
              <a:extLst>
                <a:ext uri="{FF2B5EF4-FFF2-40B4-BE49-F238E27FC236}">
                  <a16:creationId xmlns:a16="http://schemas.microsoft.com/office/drawing/2014/main" id="{CE69575E-7645-B1CF-EBA3-87869080D3F2}"/>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598" name="Connection Line">
              <a:extLst>
                <a:ext uri="{FF2B5EF4-FFF2-40B4-BE49-F238E27FC236}">
                  <a16:creationId xmlns:a16="http://schemas.microsoft.com/office/drawing/2014/main" id="{D498FD8E-7D40-AC2C-DE93-9313801651D8}"/>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599" name="Group 598">
            <a:extLst>
              <a:ext uri="{FF2B5EF4-FFF2-40B4-BE49-F238E27FC236}">
                <a16:creationId xmlns:a16="http://schemas.microsoft.com/office/drawing/2014/main" id="{F79AAFB6-8CE6-B349-B616-E21B833B8079}"/>
              </a:ext>
            </a:extLst>
          </p:cNvPr>
          <p:cNvGrpSpPr/>
          <p:nvPr/>
        </p:nvGrpSpPr>
        <p:grpSpPr>
          <a:xfrm>
            <a:off x="21653202" y="11611031"/>
            <a:ext cx="813965" cy="198841"/>
            <a:chOff x="22150656" y="11057223"/>
            <a:chExt cx="813965" cy="198841"/>
          </a:xfrm>
        </p:grpSpPr>
        <p:sp>
          <p:nvSpPr>
            <p:cNvPr id="600" name="Connection Line">
              <a:extLst>
                <a:ext uri="{FF2B5EF4-FFF2-40B4-BE49-F238E27FC236}">
                  <a16:creationId xmlns:a16="http://schemas.microsoft.com/office/drawing/2014/main" id="{C9C444D2-AD7B-E092-E599-5223A3A2B603}"/>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601" name="Connection Line">
              <a:extLst>
                <a:ext uri="{FF2B5EF4-FFF2-40B4-BE49-F238E27FC236}">
                  <a16:creationId xmlns:a16="http://schemas.microsoft.com/office/drawing/2014/main" id="{EE6D07D1-58EF-196E-54DC-11E320D4A674}"/>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602" name="Connection Line">
              <a:extLst>
                <a:ext uri="{FF2B5EF4-FFF2-40B4-BE49-F238E27FC236}">
                  <a16:creationId xmlns:a16="http://schemas.microsoft.com/office/drawing/2014/main" id="{4DCAD67F-D2EE-717B-5A01-DCA6DB65D351}"/>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grpSp>
        <p:nvGrpSpPr>
          <p:cNvPr id="603" name="Group 602">
            <a:extLst>
              <a:ext uri="{FF2B5EF4-FFF2-40B4-BE49-F238E27FC236}">
                <a16:creationId xmlns:a16="http://schemas.microsoft.com/office/drawing/2014/main" id="{94EB2B81-97C8-F9FD-3CCA-67F8017919E6}"/>
              </a:ext>
            </a:extLst>
          </p:cNvPr>
          <p:cNvGrpSpPr/>
          <p:nvPr/>
        </p:nvGrpSpPr>
        <p:grpSpPr>
          <a:xfrm>
            <a:off x="21653202" y="12039126"/>
            <a:ext cx="813965" cy="198841"/>
            <a:chOff x="22150656" y="11057223"/>
            <a:chExt cx="813965" cy="198841"/>
          </a:xfrm>
        </p:grpSpPr>
        <p:sp>
          <p:nvSpPr>
            <p:cNvPr id="604" name="Connection Line">
              <a:extLst>
                <a:ext uri="{FF2B5EF4-FFF2-40B4-BE49-F238E27FC236}">
                  <a16:creationId xmlns:a16="http://schemas.microsoft.com/office/drawing/2014/main" id="{D7B2A031-EFA6-47B7-7BAD-93EAAB6B3212}"/>
                </a:ext>
              </a:extLst>
            </p:cNvPr>
            <p:cNvSpPr/>
            <p:nvPr/>
          </p:nvSpPr>
          <p:spPr>
            <a:xfrm>
              <a:off x="22150656" y="11181470"/>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605" name="Connection Line">
              <a:extLst>
                <a:ext uri="{FF2B5EF4-FFF2-40B4-BE49-F238E27FC236}">
                  <a16:creationId xmlns:a16="http://schemas.microsoft.com/office/drawing/2014/main" id="{91B01F16-9EB0-499F-9441-6DDE6BACB1A1}"/>
                </a:ext>
              </a:extLst>
            </p:cNvPr>
            <p:cNvSpPr/>
            <p:nvPr/>
          </p:nvSpPr>
          <p:spPr>
            <a:xfrm>
              <a:off x="22964621" y="11057223"/>
              <a:ext cx="0" cy="198841"/>
            </a:xfrm>
            <a:custGeom>
              <a:avLst/>
              <a:gdLst>
                <a:gd name="connsiteX0" fmla="*/ 0 w 72304"/>
                <a:gd name="connsiteY0" fmla="*/ 18271 h 18271"/>
                <a:gd name="connsiteX1" fmla="*/ 0 w 72304"/>
                <a:gd name="connsiteY1" fmla="*/ 271 h 18271"/>
                <a:gd name="connsiteX2" fmla="*/ 21600 w 72304"/>
                <a:gd name="connsiteY2" fmla="*/ 271 h 18271"/>
                <a:gd name="connsiteX3" fmla="*/ 72304 w 72304"/>
                <a:gd name="connsiteY3" fmla="*/ 2350 h 18271"/>
                <a:gd name="connsiteX0" fmla="*/ 0 w 62384"/>
                <a:gd name="connsiteY0" fmla="*/ 26661 h 26661"/>
                <a:gd name="connsiteX1" fmla="*/ 0 w 62384"/>
                <a:gd name="connsiteY1" fmla="*/ 8661 h 26661"/>
                <a:gd name="connsiteX2" fmla="*/ 21600 w 62384"/>
                <a:gd name="connsiteY2" fmla="*/ 8661 h 26661"/>
                <a:gd name="connsiteX3" fmla="*/ 62384 w 62384"/>
                <a:gd name="connsiteY3" fmla="*/ 1493 h 26661"/>
                <a:gd name="connsiteX0" fmla="*/ 0 w 21600"/>
                <a:gd name="connsiteY0" fmla="*/ 18000 h 18000"/>
                <a:gd name="connsiteX1" fmla="*/ 0 w 21600"/>
                <a:gd name="connsiteY1" fmla="*/ 0 h 18000"/>
                <a:gd name="connsiteX2" fmla="*/ 21600 w 21600"/>
                <a:gd name="connsiteY2" fmla="*/ 0 h 18000"/>
                <a:gd name="connsiteX0" fmla="*/ 0 w 0"/>
                <a:gd name="connsiteY0" fmla="*/ 18000 h 18000"/>
                <a:gd name="connsiteX1" fmla="*/ 0 w 0"/>
                <a:gd name="connsiteY1" fmla="*/ 0 h 18000"/>
                <a:gd name="connsiteX0" fmla="*/ 0 w 0"/>
                <a:gd name="connsiteY0" fmla="*/ 10766 h 10766"/>
                <a:gd name="connsiteX1" fmla="*/ 0 w 0"/>
                <a:gd name="connsiteY1" fmla="*/ 0 h 10766"/>
                <a:gd name="connsiteX0" fmla="*/ 0 w 0"/>
                <a:gd name="connsiteY0" fmla="*/ 11068 h 11068"/>
                <a:gd name="connsiteX1" fmla="*/ 0 w 0"/>
                <a:gd name="connsiteY1" fmla="*/ 0 h 11068"/>
              </a:gdLst>
              <a:ahLst/>
              <a:cxnLst>
                <a:cxn ang="0">
                  <a:pos x="connsiteX0" y="connsiteY0"/>
                </a:cxn>
                <a:cxn ang="0">
                  <a:pos x="connsiteX1" y="connsiteY1"/>
                </a:cxn>
              </a:cxnLst>
              <a:rect l="l" t="t" r="r" b="b"/>
              <a:pathLst>
                <a:path h="11068" extrusionOk="0">
                  <a:moveTo>
                    <a:pt x="0" y="11068"/>
                  </a:moveTo>
                  <a:lnTo>
                    <a:pt x="0" y="0"/>
                  </a:lnTo>
                </a:path>
              </a:pathLst>
            </a:custGeom>
            <a:noFill/>
            <a:ln w="25400" cap="flat">
              <a:solidFill>
                <a:srgbClr val="3A74B5"/>
              </a:solidFill>
              <a:prstDash val="solid"/>
              <a:miter lim="400000"/>
            </a:ln>
            <a:effectLst/>
          </p:spPr>
          <p:txBody>
            <a:bodyPr/>
            <a:lstStyle/>
            <a:p>
              <a:endParaRPr/>
            </a:p>
          </p:txBody>
        </p:sp>
        <p:sp>
          <p:nvSpPr>
            <p:cNvPr id="606" name="Connection Line">
              <a:extLst>
                <a:ext uri="{FF2B5EF4-FFF2-40B4-BE49-F238E27FC236}">
                  <a16:creationId xmlns:a16="http://schemas.microsoft.com/office/drawing/2014/main" id="{54A9D696-852E-0E07-F0E5-5C369F49BA75}"/>
                </a:ext>
              </a:extLst>
            </p:cNvPr>
            <p:cNvSpPr/>
            <p:nvPr/>
          </p:nvSpPr>
          <p:spPr>
            <a:xfrm rot="10800000">
              <a:off x="22152583" y="11062575"/>
              <a:ext cx="768350" cy="72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grpSp>
      <p:sp>
        <p:nvSpPr>
          <p:cNvPr id="2" name="Title 1">
            <a:extLst>
              <a:ext uri="{FF2B5EF4-FFF2-40B4-BE49-F238E27FC236}">
                <a16:creationId xmlns:a16="http://schemas.microsoft.com/office/drawing/2014/main" id="{8E63E1E5-5A97-7DF7-23C6-07EE55B72CD5}"/>
              </a:ext>
            </a:extLst>
          </p:cNvPr>
          <p:cNvSpPr>
            <a:spLocks noGrp="1"/>
          </p:cNvSpPr>
          <p:nvPr>
            <p:ph type="title"/>
          </p:nvPr>
        </p:nvSpPr>
        <p:spPr/>
        <p:txBody>
          <a:bodyPr/>
          <a:lstStyle/>
          <a:p>
            <a:r>
              <a:rPr lang="en-US" dirty="0"/>
              <a:t>What makes dynamic circuits powerful?</a:t>
            </a:r>
          </a:p>
        </p:txBody>
      </p:sp>
      <p:sp>
        <p:nvSpPr>
          <p:cNvPr id="3" name="Footer Placeholder 2">
            <a:extLst>
              <a:ext uri="{FF2B5EF4-FFF2-40B4-BE49-F238E27FC236}">
                <a16:creationId xmlns:a16="http://schemas.microsoft.com/office/drawing/2014/main" id="{F5CB2C03-D97F-4CEC-B758-7063B383E039}"/>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17FF29DD-2576-32FF-4BA8-BE76EA718DF2}"/>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14</a:t>
            </a:fld>
            <a:endParaRPr lang="en-US" dirty="0"/>
          </a:p>
        </p:txBody>
      </p:sp>
      <p:grpSp>
        <p:nvGrpSpPr>
          <p:cNvPr id="4" name="Group">
            <a:extLst>
              <a:ext uri="{FF2B5EF4-FFF2-40B4-BE49-F238E27FC236}">
                <a16:creationId xmlns:a16="http://schemas.microsoft.com/office/drawing/2014/main" id="{FC7C5F70-9B46-33EE-FF81-822BB8068C93}"/>
              </a:ext>
            </a:extLst>
          </p:cNvPr>
          <p:cNvGrpSpPr/>
          <p:nvPr/>
        </p:nvGrpSpPr>
        <p:grpSpPr>
          <a:xfrm>
            <a:off x="20141954" y="892601"/>
            <a:ext cx="3493730" cy="3504640"/>
            <a:chOff x="0" y="0"/>
            <a:chExt cx="3493729" cy="3504639"/>
          </a:xfrm>
        </p:grpSpPr>
        <p:sp>
          <p:nvSpPr>
            <p:cNvPr id="5" name="Line">
              <a:extLst>
                <a:ext uri="{FF2B5EF4-FFF2-40B4-BE49-F238E27FC236}">
                  <a16:creationId xmlns:a16="http://schemas.microsoft.com/office/drawing/2014/main" id="{128E5151-D616-F49B-ED20-6152ACC4AFBB}"/>
                </a:ext>
              </a:extLst>
            </p:cNvPr>
            <p:cNvSpPr/>
            <p:nvPr/>
          </p:nvSpPr>
          <p:spPr>
            <a:xfrm>
              <a:off x="265829" y="131853"/>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 name="Line">
              <a:extLst>
                <a:ext uri="{FF2B5EF4-FFF2-40B4-BE49-F238E27FC236}">
                  <a16:creationId xmlns:a16="http://schemas.microsoft.com/office/drawing/2014/main" id="{A6E59FF4-6052-3C79-C7D6-C845A04F6054}"/>
                </a:ext>
              </a:extLst>
            </p:cNvPr>
            <p:cNvSpPr/>
            <p:nvPr/>
          </p:nvSpPr>
          <p:spPr>
            <a:xfrm>
              <a:off x="265829" y="1394225"/>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 name="Line">
              <a:extLst>
                <a:ext uri="{FF2B5EF4-FFF2-40B4-BE49-F238E27FC236}">
                  <a16:creationId xmlns:a16="http://schemas.microsoft.com/office/drawing/2014/main" id="{AF482BE3-91A0-3E6A-8650-09493A347B02}"/>
                </a:ext>
              </a:extLst>
            </p:cNvPr>
            <p:cNvSpPr/>
            <p:nvPr/>
          </p:nvSpPr>
          <p:spPr>
            <a:xfrm>
              <a:off x="265829" y="1078632"/>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8" name="Line">
              <a:extLst>
                <a:ext uri="{FF2B5EF4-FFF2-40B4-BE49-F238E27FC236}">
                  <a16:creationId xmlns:a16="http://schemas.microsoft.com/office/drawing/2014/main" id="{902CE142-1C49-69D8-0952-CCF5C47F55CD}"/>
                </a:ext>
              </a:extLst>
            </p:cNvPr>
            <p:cNvSpPr/>
            <p:nvPr/>
          </p:nvSpPr>
          <p:spPr>
            <a:xfrm>
              <a:off x="265829" y="447446"/>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 name="Line">
              <a:extLst>
                <a:ext uri="{FF2B5EF4-FFF2-40B4-BE49-F238E27FC236}">
                  <a16:creationId xmlns:a16="http://schemas.microsoft.com/office/drawing/2014/main" id="{F782A5BE-EF2F-353E-6D8C-A0B0D95446D8}"/>
                </a:ext>
              </a:extLst>
            </p:cNvPr>
            <p:cNvSpPr/>
            <p:nvPr/>
          </p:nvSpPr>
          <p:spPr>
            <a:xfrm>
              <a:off x="265829" y="76303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 name="Line">
              <a:extLst>
                <a:ext uri="{FF2B5EF4-FFF2-40B4-BE49-F238E27FC236}">
                  <a16:creationId xmlns:a16="http://schemas.microsoft.com/office/drawing/2014/main" id="{337A0C96-4126-814F-3FD5-134784C2FCE0}"/>
                </a:ext>
              </a:extLst>
            </p:cNvPr>
            <p:cNvSpPr/>
            <p:nvPr/>
          </p:nvSpPr>
          <p:spPr>
            <a:xfrm>
              <a:off x="265829" y="1709818"/>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 name="Line">
              <a:extLst>
                <a:ext uri="{FF2B5EF4-FFF2-40B4-BE49-F238E27FC236}">
                  <a16:creationId xmlns:a16="http://schemas.microsoft.com/office/drawing/2014/main" id="{8411AD1A-952B-E073-E23A-2FF185A6745F}"/>
                </a:ext>
              </a:extLst>
            </p:cNvPr>
            <p:cNvSpPr/>
            <p:nvPr/>
          </p:nvSpPr>
          <p:spPr>
            <a:xfrm>
              <a:off x="265829" y="2025410"/>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 name="Line">
              <a:extLst>
                <a:ext uri="{FF2B5EF4-FFF2-40B4-BE49-F238E27FC236}">
                  <a16:creationId xmlns:a16="http://schemas.microsoft.com/office/drawing/2014/main" id="{B69EDD16-D1ED-A668-4FBB-6E95967D4D3A}"/>
                </a:ext>
              </a:extLst>
            </p:cNvPr>
            <p:cNvSpPr/>
            <p:nvPr/>
          </p:nvSpPr>
          <p:spPr>
            <a:xfrm>
              <a:off x="265829" y="2341004"/>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4" name="Line">
              <a:extLst>
                <a:ext uri="{FF2B5EF4-FFF2-40B4-BE49-F238E27FC236}">
                  <a16:creationId xmlns:a16="http://schemas.microsoft.com/office/drawing/2014/main" id="{497C3D2E-A9D7-FBBF-719C-0DB729938D98}"/>
                </a:ext>
              </a:extLst>
            </p:cNvPr>
            <p:cNvSpPr/>
            <p:nvPr/>
          </p:nvSpPr>
          <p:spPr>
            <a:xfrm>
              <a:off x="265829" y="2656597"/>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5" name="Line">
              <a:extLst>
                <a:ext uri="{FF2B5EF4-FFF2-40B4-BE49-F238E27FC236}">
                  <a16:creationId xmlns:a16="http://schemas.microsoft.com/office/drawing/2014/main" id="{B9F1374A-B937-13E3-AA16-5B217D0D4C19}"/>
                </a:ext>
              </a:extLst>
            </p:cNvPr>
            <p:cNvSpPr/>
            <p:nvPr/>
          </p:nvSpPr>
          <p:spPr>
            <a:xfrm>
              <a:off x="265829" y="297218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 name="Rounded Rectangle">
              <a:extLst>
                <a:ext uri="{FF2B5EF4-FFF2-40B4-BE49-F238E27FC236}">
                  <a16:creationId xmlns:a16="http://schemas.microsoft.com/office/drawing/2014/main" id="{07560B98-45BB-E055-7582-74F74224F955}"/>
                </a:ext>
              </a:extLst>
            </p:cNvPr>
            <p:cNvSpPr/>
            <p:nvPr/>
          </p:nvSpPr>
          <p:spPr>
            <a:xfrm>
              <a:off x="3710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7" name="Rounded Rectangle">
              <a:extLst>
                <a:ext uri="{FF2B5EF4-FFF2-40B4-BE49-F238E27FC236}">
                  <a16:creationId xmlns:a16="http://schemas.microsoft.com/office/drawing/2014/main" id="{0CE7EB8C-7E32-0A1D-4F81-FDA9F4565602}"/>
                </a:ext>
              </a:extLst>
            </p:cNvPr>
            <p:cNvSpPr/>
            <p:nvPr/>
          </p:nvSpPr>
          <p:spPr>
            <a:xfrm>
              <a:off x="371098" y="64094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 name="Rounded Rectangle">
              <a:extLst>
                <a:ext uri="{FF2B5EF4-FFF2-40B4-BE49-F238E27FC236}">
                  <a16:creationId xmlns:a16="http://schemas.microsoft.com/office/drawing/2014/main" id="{451E0F83-E882-5A9F-D741-851766B97720}"/>
                </a:ext>
              </a:extLst>
            </p:cNvPr>
            <p:cNvSpPr/>
            <p:nvPr/>
          </p:nvSpPr>
          <p:spPr>
            <a:xfrm>
              <a:off x="371098" y="1272129"/>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 name="Rounded Rectangle">
              <a:extLst>
                <a:ext uri="{FF2B5EF4-FFF2-40B4-BE49-F238E27FC236}">
                  <a16:creationId xmlns:a16="http://schemas.microsoft.com/office/drawing/2014/main" id="{61B09A46-E4FD-3B9E-4271-FB0E65A37162}"/>
                </a:ext>
              </a:extLst>
            </p:cNvPr>
            <p:cNvSpPr/>
            <p:nvPr/>
          </p:nvSpPr>
          <p:spPr>
            <a:xfrm>
              <a:off x="3710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 name="Rounded Rectangle">
              <a:extLst>
                <a:ext uri="{FF2B5EF4-FFF2-40B4-BE49-F238E27FC236}">
                  <a16:creationId xmlns:a16="http://schemas.microsoft.com/office/drawing/2014/main" id="{47DCD04A-3093-CE1B-1800-AA9F248A3C42}"/>
                </a:ext>
              </a:extLst>
            </p:cNvPr>
            <p:cNvSpPr/>
            <p:nvPr/>
          </p:nvSpPr>
          <p:spPr>
            <a:xfrm>
              <a:off x="826113" y="32535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 name="Rounded Rectangle">
              <a:extLst>
                <a:ext uri="{FF2B5EF4-FFF2-40B4-BE49-F238E27FC236}">
                  <a16:creationId xmlns:a16="http://schemas.microsoft.com/office/drawing/2014/main" id="{81D2582C-6C49-E398-8DFA-D4E98E7843C0}"/>
                </a:ext>
              </a:extLst>
            </p:cNvPr>
            <p:cNvSpPr/>
            <p:nvPr/>
          </p:nvSpPr>
          <p:spPr>
            <a:xfrm>
              <a:off x="826113"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 name="Rounded Rectangle">
              <a:extLst>
                <a:ext uri="{FF2B5EF4-FFF2-40B4-BE49-F238E27FC236}">
                  <a16:creationId xmlns:a16="http://schemas.microsoft.com/office/drawing/2014/main" id="{5353BAF1-92E2-E45B-DD25-CA943DC72C9F}"/>
                </a:ext>
              </a:extLst>
            </p:cNvPr>
            <p:cNvSpPr/>
            <p:nvPr/>
          </p:nvSpPr>
          <p:spPr>
            <a:xfrm>
              <a:off x="826113" y="1587722"/>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 name="Rounded Rectangle">
              <a:extLst>
                <a:ext uri="{FF2B5EF4-FFF2-40B4-BE49-F238E27FC236}">
                  <a16:creationId xmlns:a16="http://schemas.microsoft.com/office/drawing/2014/main" id="{FE1E9304-9B8B-B9F7-EE1A-9056EA62EDAA}"/>
                </a:ext>
              </a:extLst>
            </p:cNvPr>
            <p:cNvSpPr/>
            <p:nvPr/>
          </p:nvSpPr>
          <p:spPr>
            <a:xfrm>
              <a:off x="826113"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 name="Rounded Rectangle">
              <a:extLst>
                <a:ext uri="{FF2B5EF4-FFF2-40B4-BE49-F238E27FC236}">
                  <a16:creationId xmlns:a16="http://schemas.microsoft.com/office/drawing/2014/main" id="{992601C0-FEBB-C716-4326-49A02D5374B1}"/>
                </a:ext>
              </a:extLst>
            </p:cNvPr>
            <p:cNvSpPr/>
            <p:nvPr/>
          </p:nvSpPr>
          <p:spPr>
            <a:xfrm>
              <a:off x="12719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 name="Rounded Rectangle">
              <a:extLst>
                <a:ext uri="{FF2B5EF4-FFF2-40B4-BE49-F238E27FC236}">
                  <a16:creationId xmlns:a16="http://schemas.microsoft.com/office/drawing/2014/main" id="{2163400A-667A-885B-D01F-5792175B6896}"/>
                </a:ext>
              </a:extLst>
            </p:cNvPr>
            <p:cNvSpPr/>
            <p:nvPr/>
          </p:nvSpPr>
          <p:spPr>
            <a:xfrm>
              <a:off x="12719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6" name="Rounded Rectangle">
              <a:extLst>
                <a:ext uri="{FF2B5EF4-FFF2-40B4-BE49-F238E27FC236}">
                  <a16:creationId xmlns:a16="http://schemas.microsoft.com/office/drawing/2014/main" id="{82CAB8BD-67BA-FC03-B9CF-0B13666AACDD}"/>
                </a:ext>
              </a:extLst>
            </p:cNvPr>
            <p:cNvSpPr/>
            <p:nvPr/>
          </p:nvSpPr>
          <p:spPr>
            <a:xfrm>
              <a:off x="1727013" y="94380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7" name="Rounded Rectangle">
              <a:extLst>
                <a:ext uri="{FF2B5EF4-FFF2-40B4-BE49-F238E27FC236}">
                  <a16:creationId xmlns:a16="http://schemas.microsoft.com/office/drawing/2014/main" id="{A8082395-493F-3B42-C824-EA0DDDF3E9A1}"/>
                </a:ext>
              </a:extLst>
            </p:cNvPr>
            <p:cNvSpPr/>
            <p:nvPr/>
          </p:nvSpPr>
          <p:spPr>
            <a:xfrm>
              <a:off x="1727013" y="1569751"/>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 name="Rounded Rectangle">
              <a:extLst>
                <a:ext uri="{FF2B5EF4-FFF2-40B4-BE49-F238E27FC236}">
                  <a16:creationId xmlns:a16="http://schemas.microsoft.com/office/drawing/2014/main" id="{2868DAA5-3A5F-6369-0FCB-26422ADA4333}"/>
                </a:ext>
              </a:extLst>
            </p:cNvPr>
            <p:cNvSpPr/>
            <p:nvPr/>
          </p:nvSpPr>
          <p:spPr>
            <a:xfrm>
              <a:off x="1727013" y="220105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 name="Rounded Rectangle">
              <a:extLst>
                <a:ext uri="{FF2B5EF4-FFF2-40B4-BE49-F238E27FC236}">
                  <a16:creationId xmlns:a16="http://schemas.microsoft.com/office/drawing/2014/main" id="{F3CC1771-FF54-5F82-838D-5D4B73E6595F}"/>
                </a:ext>
              </a:extLst>
            </p:cNvPr>
            <p:cNvSpPr/>
            <p:nvPr/>
          </p:nvSpPr>
          <p:spPr>
            <a:xfrm>
              <a:off x="2172898" y="2140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0" name="Rounded Rectangle">
              <a:extLst>
                <a:ext uri="{FF2B5EF4-FFF2-40B4-BE49-F238E27FC236}">
                  <a16:creationId xmlns:a16="http://schemas.microsoft.com/office/drawing/2014/main" id="{3A092748-AD9E-DB41-8EF1-1A6E93583898}"/>
                </a:ext>
              </a:extLst>
            </p:cNvPr>
            <p:cNvSpPr/>
            <p:nvPr/>
          </p:nvSpPr>
          <p:spPr>
            <a:xfrm>
              <a:off x="2172898" y="1924715"/>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1" name="Rounded Rectangle">
              <a:extLst>
                <a:ext uri="{FF2B5EF4-FFF2-40B4-BE49-F238E27FC236}">
                  <a16:creationId xmlns:a16="http://schemas.microsoft.com/office/drawing/2014/main" id="{EE2B111C-13B7-CBBC-F78B-2DC38D2E93BD}"/>
                </a:ext>
              </a:extLst>
            </p:cNvPr>
            <p:cNvSpPr/>
            <p:nvPr/>
          </p:nvSpPr>
          <p:spPr>
            <a:xfrm>
              <a:off x="2627914"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2" name="Rounded Rectangle">
              <a:extLst>
                <a:ext uri="{FF2B5EF4-FFF2-40B4-BE49-F238E27FC236}">
                  <a16:creationId xmlns:a16="http://schemas.microsoft.com/office/drawing/2014/main" id="{381AF3EE-D69A-4C07-EADB-2A018208C822}"/>
                </a:ext>
              </a:extLst>
            </p:cNvPr>
            <p:cNvSpPr/>
            <p:nvPr/>
          </p:nvSpPr>
          <p:spPr>
            <a:xfrm>
              <a:off x="2627914"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3" name="Rectangle">
              <a:extLst>
                <a:ext uri="{FF2B5EF4-FFF2-40B4-BE49-F238E27FC236}">
                  <a16:creationId xmlns:a16="http://schemas.microsoft.com/office/drawing/2014/main" id="{8426E139-7121-55B9-E79D-89DED7AFBE66}"/>
                </a:ext>
              </a:extLst>
            </p:cNvPr>
            <p:cNvSpPr/>
            <p:nvPr/>
          </p:nvSpPr>
          <p:spPr>
            <a:xfrm>
              <a:off x="324742" y="3124549"/>
              <a:ext cx="3168988" cy="380091"/>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 name="Rounded Rectangle">
              <a:extLst>
                <a:ext uri="{FF2B5EF4-FFF2-40B4-BE49-F238E27FC236}">
                  <a16:creationId xmlns:a16="http://schemas.microsoft.com/office/drawing/2014/main" id="{E937C418-1A72-0158-F556-D71FBDE7DC63}"/>
                </a:ext>
              </a:extLst>
            </p:cNvPr>
            <p:cNvSpPr/>
            <p:nvPr/>
          </p:nvSpPr>
          <p:spPr>
            <a:xfrm>
              <a:off x="371098" y="2176809"/>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 name="Rounded Rectangle">
              <a:extLst>
                <a:ext uri="{FF2B5EF4-FFF2-40B4-BE49-F238E27FC236}">
                  <a16:creationId xmlns:a16="http://schemas.microsoft.com/office/drawing/2014/main" id="{8254D633-C418-A756-0684-ECC5463C1FD2}"/>
                </a:ext>
              </a:extLst>
            </p:cNvPr>
            <p:cNvSpPr/>
            <p:nvPr/>
          </p:nvSpPr>
          <p:spPr>
            <a:xfrm>
              <a:off x="1727013" y="291646"/>
              <a:ext cx="307507" cy="286141"/>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 name="Rounded Rectangle">
              <a:extLst>
                <a:ext uri="{FF2B5EF4-FFF2-40B4-BE49-F238E27FC236}">
                  <a16:creationId xmlns:a16="http://schemas.microsoft.com/office/drawing/2014/main" id="{B7C58DD1-9348-AE34-22F6-56D36DFDB998}"/>
                </a:ext>
              </a:extLst>
            </p:cNvPr>
            <p:cNvSpPr/>
            <p:nvPr/>
          </p:nvSpPr>
          <p:spPr>
            <a:xfrm>
              <a:off x="1727013" y="619969"/>
              <a:ext cx="307507"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5DE87CE9-E981-67B6-5447-811294DBC887}"/>
                </a:ext>
              </a:extLst>
            </p:cNvPr>
            <p:cNvSpPr/>
            <p:nvPr/>
          </p:nvSpPr>
          <p:spPr>
            <a:xfrm>
              <a:off x="2182028" y="1566748"/>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 name="Rounded Rectangle">
              <a:extLst>
                <a:ext uri="{FF2B5EF4-FFF2-40B4-BE49-F238E27FC236}">
                  <a16:creationId xmlns:a16="http://schemas.microsoft.com/office/drawing/2014/main" id="{0B6C7F46-66C3-4229-852C-41505CB0E7E9}"/>
                </a:ext>
              </a:extLst>
            </p:cNvPr>
            <p:cNvSpPr/>
            <p:nvPr/>
          </p:nvSpPr>
          <p:spPr>
            <a:xfrm>
              <a:off x="2172898" y="94154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 name="Rounded Rectangle">
              <a:extLst>
                <a:ext uri="{FF2B5EF4-FFF2-40B4-BE49-F238E27FC236}">
                  <a16:creationId xmlns:a16="http://schemas.microsoft.com/office/drawing/2014/main" id="{1383D820-F341-95FD-47D0-F05200007524}"/>
                </a:ext>
              </a:extLst>
            </p:cNvPr>
            <p:cNvSpPr/>
            <p:nvPr/>
          </p:nvSpPr>
          <p:spPr>
            <a:xfrm>
              <a:off x="2182028" y="282912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 name="Rounded Rectangle">
              <a:extLst>
                <a:ext uri="{FF2B5EF4-FFF2-40B4-BE49-F238E27FC236}">
                  <a16:creationId xmlns:a16="http://schemas.microsoft.com/office/drawing/2014/main" id="{6D5C1545-3E7D-6FBA-F7CE-76BBA6DA67FF}"/>
                </a:ext>
              </a:extLst>
            </p:cNvPr>
            <p:cNvSpPr/>
            <p:nvPr/>
          </p:nvSpPr>
          <p:spPr>
            <a:xfrm>
              <a:off x="2627913" y="29840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 name="Rounded Rectangle">
              <a:extLst>
                <a:ext uri="{FF2B5EF4-FFF2-40B4-BE49-F238E27FC236}">
                  <a16:creationId xmlns:a16="http://schemas.microsoft.com/office/drawing/2014/main" id="{FD0FEFFB-A115-7DDF-12BA-1C7F296F148A}"/>
                </a:ext>
              </a:extLst>
            </p:cNvPr>
            <p:cNvSpPr/>
            <p:nvPr/>
          </p:nvSpPr>
          <p:spPr>
            <a:xfrm>
              <a:off x="2618782" y="1876363"/>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 name="Rounded Rectangle">
              <a:extLst>
                <a:ext uri="{FF2B5EF4-FFF2-40B4-BE49-F238E27FC236}">
                  <a16:creationId xmlns:a16="http://schemas.microsoft.com/office/drawing/2014/main" id="{955AAE67-1E0B-CA26-DD98-E0AB662C8526}"/>
                </a:ext>
              </a:extLst>
            </p:cNvPr>
            <p:cNvSpPr/>
            <p:nvPr/>
          </p:nvSpPr>
          <p:spPr>
            <a:xfrm>
              <a:off x="1271998" y="632194"/>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 name="Rounded Rectangle">
              <a:extLst>
                <a:ext uri="{FF2B5EF4-FFF2-40B4-BE49-F238E27FC236}">
                  <a16:creationId xmlns:a16="http://schemas.microsoft.com/office/drawing/2014/main" id="{75703E0C-9C29-FCC2-7604-719122F209DD}"/>
                </a:ext>
              </a:extLst>
            </p:cNvPr>
            <p:cNvSpPr/>
            <p:nvPr/>
          </p:nvSpPr>
          <p:spPr>
            <a:xfrm>
              <a:off x="1271998" y="189830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 name="Rounded Rectangle">
              <a:extLst>
                <a:ext uri="{FF2B5EF4-FFF2-40B4-BE49-F238E27FC236}">
                  <a16:creationId xmlns:a16="http://schemas.microsoft.com/office/drawing/2014/main" id="{7A949349-5D26-3694-8E5A-B19A911B59A0}"/>
                </a:ext>
              </a:extLst>
            </p:cNvPr>
            <p:cNvSpPr/>
            <p:nvPr/>
          </p:nvSpPr>
          <p:spPr>
            <a:xfrm>
              <a:off x="1271998" y="1243756"/>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45" name="Equation">
                  <a:extLst>
                    <a:ext uri="{FF2B5EF4-FFF2-40B4-BE49-F238E27FC236}">
                      <a16:creationId xmlns:a16="http://schemas.microsoft.com/office/drawing/2014/main" id="{D9345CB9-9517-1702-F577-A3965BA5D5BC}"/>
                    </a:ext>
                  </a:extLst>
                </p:cNvPr>
                <p:cNvSpPr txBox="1"/>
                <p:nvPr/>
              </p:nvSpPr>
              <p:spPr>
                <a:xfrm>
                  <a:off x="0" y="53185"/>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5" name="Equation">
                  <a:extLst>
                    <a:ext uri="{FF2B5EF4-FFF2-40B4-BE49-F238E27FC236}">
                      <a16:creationId xmlns:a16="http://schemas.microsoft.com/office/drawing/2014/main" id="{645542A0-85CC-1995-A87C-AFE0843FD816}"/>
                    </a:ext>
                  </a:extLst>
                </p:cNvPr>
                <p:cNvSpPr txBox="1">
                  <a:spLocks noRot="1" noChangeAspect="1" noMove="1" noResize="1" noEditPoints="1" noAdjustHandles="1" noChangeArrowheads="1" noChangeShapeType="1" noTextEdit="1"/>
                </p:cNvSpPr>
                <p:nvPr/>
              </p:nvSpPr>
              <p:spPr>
                <a:xfrm>
                  <a:off x="0" y="53185"/>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Equation">
                  <a:extLst>
                    <a:ext uri="{FF2B5EF4-FFF2-40B4-BE49-F238E27FC236}">
                      <a16:creationId xmlns:a16="http://schemas.microsoft.com/office/drawing/2014/main" id="{09A713D0-93FF-45C4-58F5-0E788A0B2119}"/>
                    </a:ext>
                  </a:extLst>
                </p:cNvPr>
                <p:cNvSpPr txBox="1"/>
                <p:nvPr/>
              </p:nvSpPr>
              <p:spPr>
                <a:xfrm>
                  <a:off x="0" y="36877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6" name="Equation">
                  <a:extLst>
                    <a:ext uri="{FF2B5EF4-FFF2-40B4-BE49-F238E27FC236}">
                      <a16:creationId xmlns:a16="http://schemas.microsoft.com/office/drawing/2014/main" id="{8D7FF238-FB72-5A9B-B470-1662D2F64B54}"/>
                    </a:ext>
                  </a:extLst>
                </p:cNvPr>
                <p:cNvSpPr txBox="1">
                  <a:spLocks noRot="1" noChangeAspect="1" noMove="1" noResize="1" noEditPoints="1" noAdjustHandles="1" noChangeArrowheads="1" noChangeShapeType="1" noTextEdit="1"/>
                </p:cNvSpPr>
                <p:nvPr/>
              </p:nvSpPr>
              <p:spPr>
                <a:xfrm>
                  <a:off x="0" y="368778"/>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Equation">
                  <a:extLst>
                    <a:ext uri="{FF2B5EF4-FFF2-40B4-BE49-F238E27FC236}">
                      <a16:creationId xmlns:a16="http://schemas.microsoft.com/office/drawing/2014/main" id="{3E75F34D-AC9F-0EF4-A1FA-3A3491D5D4E0}"/>
                    </a:ext>
                  </a:extLst>
                </p:cNvPr>
                <p:cNvSpPr txBox="1"/>
                <p:nvPr/>
              </p:nvSpPr>
              <p:spPr>
                <a:xfrm>
                  <a:off x="0" y="675621"/>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7" name="Equation">
                  <a:extLst>
                    <a:ext uri="{FF2B5EF4-FFF2-40B4-BE49-F238E27FC236}">
                      <a16:creationId xmlns:a16="http://schemas.microsoft.com/office/drawing/2014/main" id="{BA886CD5-E77E-0C24-85CB-0BF433077AC8}"/>
                    </a:ext>
                  </a:extLst>
                </p:cNvPr>
                <p:cNvSpPr txBox="1">
                  <a:spLocks noRot="1" noChangeAspect="1" noMove="1" noResize="1" noEditPoints="1" noAdjustHandles="1" noChangeArrowheads="1" noChangeShapeType="1" noTextEdit="1"/>
                </p:cNvSpPr>
                <p:nvPr/>
              </p:nvSpPr>
              <p:spPr>
                <a:xfrm>
                  <a:off x="0" y="675621"/>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Equation">
                  <a:extLst>
                    <a:ext uri="{FF2B5EF4-FFF2-40B4-BE49-F238E27FC236}">
                      <a16:creationId xmlns:a16="http://schemas.microsoft.com/office/drawing/2014/main" id="{99127263-14B9-38BB-F112-52F1E137EB82}"/>
                    </a:ext>
                  </a:extLst>
                </p:cNvPr>
                <p:cNvSpPr txBox="1"/>
                <p:nvPr/>
              </p:nvSpPr>
              <p:spPr>
                <a:xfrm>
                  <a:off x="0" y="991214"/>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8" name="Equation">
                  <a:extLst>
                    <a:ext uri="{FF2B5EF4-FFF2-40B4-BE49-F238E27FC236}">
                      <a16:creationId xmlns:a16="http://schemas.microsoft.com/office/drawing/2014/main" id="{881D664F-32E5-E6B7-E8A7-5FC689F68D62}"/>
                    </a:ext>
                  </a:extLst>
                </p:cNvPr>
                <p:cNvSpPr txBox="1">
                  <a:spLocks noRot="1" noChangeAspect="1" noMove="1" noResize="1" noEditPoints="1" noAdjustHandles="1" noChangeArrowheads="1" noChangeShapeType="1" noTextEdit="1"/>
                </p:cNvSpPr>
                <p:nvPr/>
              </p:nvSpPr>
              <p:spPr>
                <a:xfrm>
                  <a:off x="0" y="991214"/>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Equation">
                  <a:extLst>
                    <a:ext uri="{FF2B5EF4-FFF2-40B4-BE49-F238E27FC236}">
                      <a16:creationId xmlns:a16="http://schemas.microsoft.com/office/drawing/2014/main" id="{F29DDA59-AA13-EAC2-4621-207AA9968C68}"/>
                    </a:ext>
                  </a:extLst>
                </p:cNvPr>
                <p:cNvSpPr txBox="1"/>
                <p:nvPr/>
              </p:nvSpPr>
              <p:spPr>
                <a:xfrm>
                  <a:off x="0" y="1319932"/>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dirty="0"/>
                </a:p>
              </p:txBody>
            </p:sp>
          </mc:Choice>
          <mc:Fallback xmlns="">
            <p:sp>
              <p:nvSpPr>
                <p:cNvPr id="49" name="Equation">
                  <a:extLst>
                    <a:ext uri="{FF2B5EF4-FFF2-40B4-BE49-F238E27FC236}">
                      <a16:creationId xmlns:a16="http://schemas.microsoft.com/office/drawing/2014/main" id="{6C7894C3-5052-9B60-105D-4B276B4D048D}"/>
                    </a:ext>
                  </a:extLst>
                </p:cNvPr>
                <p:cNvSpPr txBox="1">
                  <a:spLocks noRot="1" noChangeAspect="1" noMove="1" noResize="1" noEditPoints="1" noAdjustHandles="1" noChangeArrowheads="1" noChangeShapeType="1" noTextEdit="1"/>
                </p:cNvSpPr>
                <p:nvPr/>
              </p:nvSpPr>
              <p:spPr>
                <a:xfrm>
                  <a:off x="0" y="1319932"/>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Equation">
                  <a:extLst>
                    <a:ext uri="{FF2B5EF4-FFF2-40B4-BE49-F238E27FC236}">
                      <a16:creationId xmlns:a16="http://schemas.microsoft.com/office/drawing/2014/main" id="{3DC08B67-293F-9EFA-6B4D-53E9AE487638}"/>
                    </a:ext>
                  </a:extLst>
                </p:cNvPr>
                <p:cNvSpPr txBox="1"/>
                <p:nvPr/>
              </p:nvSpPr>
              <p:spPr>
                <a:xfrm>
                  <a:off x="0" y="1635524"/>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0" name="Equation">
                  <a:extLst>
                    <a:ext uri="{FF2B5EF4-FFF2-40B4-BE49-F238E27FC236}">
                      <a16:creationId xmlns:a16="http://schemas.microsoft.com/office/drawing/2014/main" id="{751259CD-16A2-8D54-702A-AD22E580464A}"/>
                    </a:ext>
                  </a:extLst>
                </p:cNvPr>
                <p:cNvSpPr txBox="1">
                  <a:spLocks noRot="1" noChangeAspect="1" noMove="1" noResize="1" noEditPoints="1" noAdjustHandles="1" noChangeArrowheads="1" noChangeShapeType="1" noTextEdit="1"/>
                </p:cNvSpPr>
                <p:nvPr/>
              </p:nvSpPr>
              <p:spPr>
                <a:xfrm>
                  <a:off x="0" y="1635524"/>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Equation">
                  <a:extLst>
                    <a:ext uri="{FF2B5EF4-FFF2-40B4-BE49-F238E27FC236}">
                      <a16:creationId xmlns:a16="http://schemas.microsoft.com/office/drawing/2014/main" id="{1899A62A-AA7D-7A7E-DE23-53682CF31878}"/>
                    </a:ext>
                  </a:extLst>
                </p:cNvPr>
                <p:cNvSpPr txBox="1"/>
                <p:nvPr/>
              </p:nvSpPr>
              <p:spPr>
                <a:xfrm>
                  <a:off x="0" y="194236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1" name="Equation">
                  <a:extLst>
                    <a:ext uri="{FF2B5EF4-FFF2-40B4-BE49-F238E27FC236}">
                      <a16:creationId xmlns:a16="http://schemas.microsoft.com/office/drawing/2014/main" id="{C2D7807D-9E40-A10E-8FD7-F88A3FC8CCFB}"/>
                    </a:ext>
                  </a:extLst>
                </p:cNvPr>
                <p:cNvSpPr txBox="1">
                  <a:spLocks noRot="1" noChangeAspect="1" noMove="1" noResize="1" noEditPoints="1" noAdjustHandles="1" noChangeArrowheads="1" noChangeShapeType="1" noTextEdit="1"/>
                </p:cNvSpPr>
                <p:nvPr/>
              </p:nvSpPr>
              <p:spPr>
                <a:xfrm>
                  <a:off x="0" y="1942368"/>
                  <a:ext cx="186087" cy="152883"/>
                </a:xfrm>
                <a:prstGeom prst="rect">
                  <a:avLst/>
                </a:prstGeom>
                <a:blipFill>
                  <a:blip r:embed="rId6"/>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Equation">
                  <a:extLst>
                    <a:ext uri="{FF2B5EF4-FFF2-40B4-BE49-F238E27FC236}">
                      <a16:creationId xmlns:a16="http://schemas.microsoft.com/office/drawing/2014/main" id="{22A836E6-1A01-4C9A-BD96-E0A3C3ADB1C6}"/>
                    </a:ext>
                  </a:extLst>
                </p:cNvPr>
                <p:cNvSpPr txBox="1"/>
                <p:nvPr/>
              </p:nvSpPr>
              <p:spPr>
                <a:xfrm>
                  <a:off x="0" y="2257960"/>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2" name="Equation">
                  <a:extLst>
                    <a:ext uri="{FF2B5EF4-FFF2-40B4-BE49-F238E27FC236}">
                      <a16:creationId xmlns:a16="http://schemas.microsoft.com/office/drawing/2014/main" id="{86D4005C-9986-A059-A142-04F854B806D3}"/>
                    </a:ext>
                  </a:extLst>
                </p:cNvPr>
                <p:cNvSpPr txBox="1">
                  <a:spLocks noRot="1" noChangeAspect="1" noMove="1" noResize="1" noEditPoints="1" noAdjustHandles="1" noChangeArrowheads="1" noChangeShapeType="1" noTextEdit="1"/>
                </p:cNvSpPr>
                <p:nvPr/>
              </p:nvSpPr>
              <p:spPr>
                <a:xfrm>
                  <a:off x="0" y="2257960"/>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Equation">
                  <a:extLst>
                    <a:ext uri="{FF2B5EF4-FFF2-40B4-BE49-F238E27FC236}">
                      <a16:creationId xmlns:a16="http://schemas.microsoft.com/office/drawing/2014/main" id="{7C1BAE65-0BC1-3DBB-8D43-E6EE0472757D}"/>
                    </a:ext>
                  </a:extLst>
                </p:cNvPr>
                <p:cNvSpPr txBox="1"/>
                <p:nvPr/>
              </p:nvSpPr>
              <p:spPr>
                <a:xfrm>
                  <a:off x="0" y="2581376"/>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3" name="Equation">
                  <a:extLst>
                    <a:ext uri="{FF2B5EF4-FFF2-40B4-BE49-F238E27FC236}">
                      <a16:creationId xmlns:a16="http://schemas.microsoft.com/office/drawing/2014/main" id="{576F8A1A-09C7-DB8A-F886-42F25F158A5A}"/>
                    </a:ext>
                  </a:extLst>
                </p:cNvPr>
                <p:cNvSpPr txBox="1">
                  <a:spLocks noRot="1" noChangeAspect="1" noMove="1" noResize="1" noEditPoints="1" noAdjustHandles="1" noChangeArrowheads="1" noChangeShapeType="1" noTextEdit="1"/>
                </p:cNvSpPr>
                <p:nvPr/>
              </p:nvSpPr>
              <p:spPr>
                <a:xfrm>
                  <a:off x="0" y="2581376"/>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Equation">
                  <a:extLst>
                    <a:ext uri="{FF2B5EF4-FFF2-40B4-BE49-F238E27FC236}">
                      <a16:creationId xmlns:a16="http://schemas.microsoft.com/office/drawing/2014/main" id="{3A0FA52C-1EB3-C0E2-600A-32712336E01C}"/>
                    </a:ext>
                  </a:extLst>
                </p:cNvPr>
                <p:cNvSpPr txBox="1"/>
                <p:nvPr/>
              </p:nvSpPr>
              <p:spPr>
                <a:xfrm>
                  <a:off x="0" y="2896969"/>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4" name="Equation">
                  <a:extLst>
                    <a:ext uri="{FF2B5EF4-FFF2-40B4-BE49-F238E27FC236}">
                      <a16:creationId xmlns:a16="http://schemas.microsoft.com/office/drawing/2014/main" id="{09E97248-8E6D-E291-2117-F3957BD8D8CE}"/>
                    </a:ext>
                  </a:extLst>
                </p:cNvPr>
                <p:cNvSpPr txBox="1">
                  <a:spLocks noRot="1" noChangeAspect="1" noMove="1" noResize="1" noEditPoints="1" noAdjustHandles="1" noChangeArrowheads="1" noChangeShapeType="1" noTextEdit="1"/>
                </p:cNvSpPr>
                <p:nvPr/>
              </p:nvSpPr>
              <p:spPr>
                <a:xfrm>
                  <a:off x="0" y="2896969"/>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p:grpSp>
      <p:sp>
        <p:nvSpPr>
          <p:cNvPr id="55" name="Line">
            <a:extLst>
              <a:ext uri="{FF2B5EF4-FFF2-40B4-BE49-F238E27FC236}">
                <a16:creationId xmlns:a16="http://schemas.microsoft.com/office/drawing/2014/main" id="{CE43945C-E712-8B0C-93D5-B095EC64C37D}"/>
              </a:ext>
            </a:extLst>
          </p:cNvPr>
          <p:cNvSpPr/>
          <p:nvPr/>
        </p:nvSpPr>
        <p:spPr>
          <a:xfrm>
            <a:off x="19829528" y="1005901"/>
            <a:ext cx="1" cy="2950248"/>
          </a:xfrm>
          <a:prstGeom prst="line">
            <a:avLst/>
          </a:prstGeom>
          <a:ln w="63500">
            <a:solidFill>
              <a:srgbClr val="0276BA"/>
            </a:solidFill>
            <a:miter lim="400000"/>
            <a:tailEnd type="triangle"/>
          </a:ln>
        </p:spPr>
        <p:txBody>
          <a:bodyPr lIns="50800" tIns="50800" rIns="50800" bIns="50800" anchor="ctr"/>
          <a:lstStyle/>
          <a:p>
            <a:endParaRPr/>
          </a:p>
        </p:txBody>
      </p:sp>
      <p:sp>
        <p:nvSpPr>
          <p:cNvPr id="56" name="Line">
            <a:extLst>
              <a:ext uri="{FF2B5EF4-FFF2-40B4-BE49-F238E27FC236}">
                <a16:creationId xmlns:a16="http://schemas.microsoft.com/office/drawing/2014/main" id="{B94212FC-7B5D-9E8B-703F-F7627FAAC4E5}"/>
              </a:ext>
            </a:extLst>
          </p:cNvPr>
          <p:cNvSpPr/>
          <p:nvPr/>
        </p:nvSpPr>
        <p:spPr>
          <a:xfrm>
            <a:off x="20413695" y="4269309"/>
            <a:ext cx="2950248" cy="1"/>
          </a:xfrm>
          <a:prstGeom prst="line">
            <a:avLst/>
          </a:prstGeom>
          <a:ln w="63500">
            <a:solidFill>
              <a:srgbClr val="0276BA">
                <a:alpha val="25379"/>
              </a:srgbClr>
            </a:solidFill>
            <a:miter lim="400000"/>
            <a:tailEnd type="triangle"/>
          </a:ln>
        </p:spPr>
        <p:txBody>
          <a:bodyPr lIns="50800" tIns="50800" rIns="50800" bIns="50800" anchor="ctr"/>
          <a:lstStyle/>
          <a:p>
            <a:endParaRPr/>
          </a:p>
        </p:txBody>
      </p:sp>
      <p:sp>
        <p:nvSpPr>
          <p:cNvPr id="109" name="The ability to reset &amp; reuse qubits can reduce spatial overhead">
            <a:extLst>
              <a:ext uri="{FF2B5EF4-FFF2-40B4-BE49-F238E27FC236}">
                <a16:creationId xmlns:a16="http://schemas.microsoft.com/office/drawing/2014/main" id="{4DA12222-1734-0497-3527-83E4E9BC7EA8}"/>
              </a:ext>
            </a:extLst>
          </p:cNvPr>
          <p:cNvSpPr txBox="1"/>
          <p:nvPr/>
        </p:nvSpPr>
        <p:spPr>
          <a:xfrm>
            <a:off x="757382" y="3028733"/>
            <a:ext cx="1541127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742950" indent="-742950">
              <a:buSzPct val="100000"/>
              <a:buFont typeface="+mj-lt"/>
              <a:buAutoNum type="arabicPeriod" startAt="2"/>
              <a:defRPr sz="4000"/>
            </a:pPr>
            <a:r>
              <a:rPr lang="en-US" b="1" dirty="0"/>
              <a:t>Measurements</a:t>
            </a:r>
            <a:r>
              <a:rPr lang="en-US" dirty="0"/>
              <a:t> and </a:t>
            </a:r>
            <a:r>
              <a:rPr lang="en-US" b="1" dirty="0"/>
              <a:t>feedforward</a:t>
            </a:r>
            <a:r>
              <a:rPr lang="en-US" dirty="0"/>
              <a:t> can reduce </a:t>
            </a:r>
            <a:r>
              <a:rPr lang="en-US" b="1" dirty="0"/>
              <a:t>temporal</a:t>
            </a:r>
            <a:r>
              <a:rPr lang="en-US" dirty="0"/>
              <a:t> overhead</a:t>
            </a:r>
            <a:endParaRPr dirty="0"/>
          </a:p>
        </p:txBody>
      </p:sp>
      <p:sp>
        <p:nvSpPr>
          <p:cNvPr id="110" name="Rounded Rectangle">
            <a:extLst>
              <a:ext uri="{FF2B5EF4-FFF2-40B4-BE49-F238E27FC236}">
                <a16:creationId xmlns:a16="http://schemas.microsoft.com/office/drawing/2014/main" id="{D651D552-94C6-C5EC-8C74-041C45913E61}"/>
              </a:ext>
            </a:extLst>
          </p:cNvPr>
          <p:cNvSpPr/>
          <p:nvPr/>
        </p:nvSpPr>
        <p:spPr>
          <a:xfrm>
            <a:off x="590559" y="4716876"/>
            <a:ext cx="23220544" cy="8084724"/>
          </a:xfrm>
          <a:prstGeom prst="roundRect">
            <a:avLst>
              <a:gd name="adj" fmla="val 11209"/>
            </a:avLst>
          </a:prstGeom>
          <a:ln w="63500">
            <a:solidFill>
              <a:srgbClr val="5E5E5E"/>
            </a:solidFill>
            <a:prstDash val="sysDot"/>
            <a:miter lim="400000"/>
          </a:ln>
        </p:spPr>
        <p:txBody>
          <a:bodyPr lIns="0" tIns="0" rIns="0" bIns="0" anchor="ctr"/>
          <a:lstStyle/>
          <a:p>
            <a:pPr algn="ctr">
              <a:spcBef>
                <a:spcPts val="0"/>
              </a:spcBef>
              <a:defRPr sz="3200">
                <a:solidFill>
                  <a:srgbClr val="FFFFFF"/>
                </a:solidFill>
                <a:latin typeface="+mn-lt"/>
                <a:ea typeface="+mn-ea"/>
                <a:cs typeface="+mn-cs"/>
                <a:sym typeface="IBM Plex Sans Medm"/>
              </a:defRPr>
            </a:pPr>
            <a:endParaRPr/>
          </a:p>
        </p:txBody>
      </p:sp>
      <p:sp>
        <p:nvSpPr>
          <p:cNvPr id="231" name="Line">
            <a:extLst>
              <a:ext uri="{FF2B5EF4-FFF2-40B4-BE49-F238E27FC236}">
                <a16:creationId xmlns:a16="http://schemas.microsoft.com/office/drawing/2014/main" id="{F6B92257-897D-F738-FBB4-79C74C67FC1C}"/>
              </a:ext>
            </a:extLst>
          </p:cNvPr>
          <p:cNvSpPr/>
          <p:nvPr/>
        </p:nvSpPr>
        <p:spPr>
          <a:xfrm>
            <a:off x="20413695" y="4269309"/>
            <a:ext cx="2950248" cy="1"/>
          </a:xfrm>
          <a:prstGeom prst="line">
            <a:avLst/>
          </a:prstGeom>
          <a:ln w="63500">
            <a:solidFill>
              <a:srgbClr val="0276BA"/>
            </a:solidFill>
            <a:miter lim="400000"/>
            <a:tailEnd type="triangle"/>
          </a:ln>
        </p:spPr>
        <p:txBody>
          <a:bodyPr lIns="50800" tIns="50800" rIns="50800" bIns="50800" anchor="ctr"/>
          <a:lstStyle/>
          <a:p>
            <a:endParaRPr/>
          </a:p>
        </p:txBody>
      </p:sp>
      <p:sp>
        <p:nvSpPr>
          <p:cNvPr id="237" name="Connection Line">
            <a:extLst>
              <a:ext uri="{FF2B5EF4-FFF2-40B4-BE49-F238E27FC236}">
                <a16:creationId xmlns:a16="http://schemas.microsoft.com/office/drawing/2014/main" id="{6DF2D58A-89E1-9F06-2A21-B92F8BA32C83}"/>
              </a:ext>
            </a:extLst>
          </p:cNvPr>
          <p:cNvSpPr/>
          <p:nvPr/>
        </p:nvSpPr>
        <p:spPr>
          <a:xfrm>
            <a:off x="20899537" y="7489161"/>
            <a:ext cx="768351" cy="723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6674"/>
                </a:lnTo>
              </a:path>
            </a:pathLst>
          </a:custGeom>
          <a:noFill/>
          <a:ln w="25400" cap="flat">
            <a:solidFill>
              <a:srgbClr val="3A74B5"/>
            </a:solidFill>
            <a:prstDash val="solid"/>
            <a:miter lim="400000"/>
          </a:ln>
          <a:effectLst/>
        </p:spPr>
        <p:txBody>
          <a:bodyPr/>
          <a:lstStyle/>
          <a:p>
            <a:endParaRPr/>
          </a:p>
        </p:txBody>
      </p:sp>
      <p:sp>
        <p:nvSpPr>
          <p:cNvPr id="238" name="Connection Line">
            <a:extLst>
              <a:ext uri="{FF2B5EF4-FFF2-40B4-BE49-F238E27FC236}">
                <a16:creationId xmlns:a16="http://schemas.microsoft.com/office/drawing/2014/main" id="{DD2A120D-DD48-1DC4-2C09-90215959A842}"/>
              </a:ext>
            </a:extLst>
          </p:cNvPr>
          <p:cNvSpPr/>
          <p:nvPr/>
        </p:nvSpPr>
        <p:spPr>
          <a:xfrm>
            <a:off x="20841117" y="7438361"/>
            <a:ext cx="878840" cy="144781"/>
          </a:xfrm>
          <a:custGeom>
            <a:avLst/>
            <a:gdLst/>
            <a:ahLst/>
            <a:cxnLst>
              <a:cxn ang="0">
                <a:pos x="wd2" y="hd2"/>
              </a:cxn>
              <a:cxn ang="5400000">
                <a:pos x="wd2" y="hd2"/>
              </a:cxn>
              <a:cxn ang="10800000">
                <a:pos x="wd2" y="hd2"/>
              </a:cxn>
              <a:cxn ang="16200000">
                <a:pos x="wd2" y="hd2"/>
              </a:cxn>
            </a:cxnLst>
            <a:rect l="0" t="0" r="r" b="b"/>
            <a:pathLst>
              <a:path w="21600" h="21600" extrusionOk="0">
                <a:moveTo>
                  <a:pt x="0" y="18000"/>
                </a:moveTo>
                <a:lnTo>
                  <a:pt x="0" y="0"/>
                </a:lnTo>
                <a:lnTo>
                  <a:pt x="21600" y="0"/>
                </a:lnTo>
                <a:lnTo>
                  <a:pt x="21600" y="21600"/>
                </a:lnTo>
              </a:path>
            </a:pathLst>
          </a:custGeom>
          <a:noFill/>
          <a:ln w="25400" cap="flat">
            <a:solidFill>
              <a:srgbClr val="3A74B5"/>
            </a:solidFill>
            <a:prstDash val="solid"/>
            <a:miter lim="400000"/>
          </a:ln>
          <a:effectLst/>
        </p:spPr>
        <p:txBody>
          <a:bodyPr/>
          <a:lstStyle/>
          <a:p>
            <a:endParaRPr/>
          </a:p>
        </p:txBody>
      </p:sp>
      <p:sp>
        <p:nvSpPr>
          <p:cNvPr id="241" name="Connection Line">
            <a:extLst>
              <a:ext uri="{FF2B5EF4-FFF2-40B4-BE49-F238E27FC236}">
                <a16:creationId xmlns:a16="http://schemas.microsoft.com/office/drawing/2014/main" id="{55088511-43AC-0F59-C782-1019DEFD6A2C}"/>
              </a:ext>
            </a:extLst>
          </p:cNvPr>
          <p:cNvSpPr/>
          <p:nvPr/>
        </p:nvSpPr>
        <p:spPr>
          <a:xfrm>
            <a:off x="20899537" y="9255732"/>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242" name="Connection Line">
            <a:extLst>
              <a:ext uri="{FF2B5EF4-FFF2-40B4-BE49-F238E27FC236}">
                <a16:creationId xmlns:a16="http://schemas.microsoft.com/office/drawing/2014/main" id="{8BD87D55-08DF-D697-95B4-DC212DBC8100}"/>
              </a:ext>
            </a:extLst>
          </p:cNvPr>
          <p:cNvSpPr/>
          <p:nvPr/>
        </p:nvSpPr>
        <p:spPr>
          <a:xfrm>
            <a:off x="20841117" y="9204932"/>
            <a:ext cx="878840" cy="143511"/>
          </a:xfrm>
          <a:custGeom>
            <a:avLst/>
            <a:gdLst/>
            <a:ahLst/>
            <a:cxnLst>
              <a:cxn ang="0">
                <a:pos x="wd2" y="hd2"/>
              </a:cxn>
              <a:cxn ang="5400000">
                <a:pos x="wd2" y="hd2"/>
              </a:cxn>
              <a:cxn ang="10800000">
                <a:pos x="wd2" y="hd2"/>
              </a:cxn>
              <a:cxn ang="16200000">
                <a:pos x="wd2" y="hd2"/>
              </a:cxn>
            </a:cxnLst>
            <a:rect l="0" t="0" r="r" b="b"/>
            <a:pathLst>
              <a:path w="21600" h="21600" extrusionOk="0">
                <a:moveTo>
                  <a:pt x="0" y="17968"/>
                </a:moveTo>
                <a:lnTo>
                  <a:pt x="0" y="0"/>
                </a:lnTo>
                <a:lnTo>
                  <a:pt x="21600" y="0"/>
                </a:lnTo>
                <a:lnTo>
                  <a:pt x="21600" y="21600"/>
                </a:lnTo>
              </a:path>
            </a:pathLst>
          </a:custGeom>
          <a:noFill/>
          <a:ln w="25400" cap="flat">
            <a:solidFill>
              <a:srgbClr val="3A74B5"/>
            </a:solidFill>
            <a:prstDash val="solid"/>
            <a:miter lim="400000"/>
          </a:ln>
          <a:effectLst/>
        </p:spPr>
        <p:txBody>
          <a:bodyPr/>
          <a:lstStyle/>
          <a:p>
            <a:endParaRPr/>
          </a:p>
        </p:txBody>
      </p:sp>
      <p:sp>
        <p:nvSpPr>
          <p:cNvPr id="245" name="Connection Line">
            <a:extLst>
              <a:ext uri="{FF2B5EF4-FFF2-40B4-BE49-F238E27FC236}">
                <a16:creationId xmlns:a16="http://schemas.microsoft.com/office/drawing/2014/main" id="{25CE6A9C-E149-5FDF-7D63-9797A1B5A270}"/>
              </a:ext>
            </a:extLst>
          </p:cNvPr>
          <p:cNvSpPr/>
          <p:nvPr/>
        </p:nvSpPr>
        <p:spPr>
          <a:xfrm>
            <a:off x="20899537" y="11043892"/>
            <a:ext cx="768351" cy="72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17053"/>
                </a:lnTo>
              </a:path>
            </a:pathLst>
          </a:custGeom>
          <a:noFill/>
          <a:ln w="25400" cap="flat">
            <a:solidFill>
              <a:srgbClr val="3A74B5"/>
            </a:solidFill>
            <a:prstDash val="solid"/>
            <a:miter lim="400000"/>
          </a:ln>
          <a:effectLst/>
        </p:spPr>
        <p:txBody>
          <a:bodyPr/>
          <a:lstStyle/>
          <a:p>
            <a:endParaRPr/>
          </a:p>
        </p:txBody>
      </p:sp>
      <p:sp>
        <p:nvSpPr>
          <p:cNvPr id="246" name="Connection Line">
            <a:extLst>
              <a:ext uri="{FF2B5EF4-FFF2-40B4-BE49-F238E27FC236}">
                <a16:creationId xmlns:a16="http://schemas.microsoft.com/office/drawing/2014/main" id="{C366E267-F0E6-A5C2-AA82-B190EEA03B99}"/>
              </a:ext>
            </a:extLst>
          </p:cNvPr>
          <p:cNvSpPr/>
          <p:nvPr/>
        </p:nvSpPr>
        <p:spPr>
          <a:xfrm>
            <a:off x="20841117" y="10993092"/>
            <a:ext cx="878840" cy="144780"/>
          </a:xfrm>
          <a:custGeom>
            <a:avLst/>
            <a:gdLst/>
            <a:ahLst/>
            <a:cxnLst>
              <a:cxn ang="0">
                <a:pos x="wd2" y="hd2"/>
              </a:cxn>
              <a:cxn ang="5400000">
                <a:pos x="wd2" y="hd2"/>
              </a:cxn>
              <a:cxn ang="10800000">
                <a:pos x="wd2" y="hd2"/>
              </a:cxn>
              <a:cxn ang="16200000">
                <a:pos x="wd2" y="hd2"/>
              </a:cxn>
            </a:cxnLst>
            <a:rect l="0" t="0" r="r" b="b"/>
            <a:pathLst>
              <a:path w="21600" h="21600" extrusionOk="0">
                <a:moveTo>
                  <a:pt x="0" y="18000"/>
                </a:moveTo>
                <a:lnTo>
                  <a:pt x="0" y="0"/>
                </a:lnTo>
                <a:lnTo>
                  <a:pt x="21600" y="0"/>
                </a:lnTo>
                <a:lnTo>
                  <a:pt x="21600" y="21600"/>
                </a:lnTo>
              </a:path>
            </a:pathLst>
          </a:custGeom>
          <a:noFill/>
          <a:ln w="25400" cap="flat">
            <a:solidFill>
              <a:srgbClr val="3A74B5"/>
            </a:solidFill>
            <a:prstDash val="solid"/>
            <a:miter lim="400000"/>
          </a:ln>
          <a:effectLst/>
        </p:spPr>
        <p:txBody>
          <a:bodyPr/>
          <a:lstStyle/>
          <a:p>
            <a:endParaRPr/>
          </a:p>
        </p:txBody>
      </p:sp>
      <p:sp>
        <p:nvSpPr>
          <p:cNvPr id="250" name="Line">
            <a:extLst>
              <a:ext uri="{FF2B5EF4-FFF2-40B4-BE49-F238E27FC236}">
                <a16:creationId xmlns:a16="http://schemas.microsoft.com/office/drawing/2014/main" id="{74471F4B-3902-A1CA-7192-4AF7385B8143}"/>
              </a:ext>
            </a:extLst>
          </p:cNvPr>
          <p:cNvSpPr/>
          <p:nvPr/>
        </p:nvSpPr>
        <p:spPr>
          <a:xfrm flipV="1">
            <a:off x="22015337" y="9231585"/>
            <a:ext cx="962452" cy="12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2" name="Line">
            <a:extLst>
              <a:ext uri="{FF2B5EF4-FFF2-40B4-BE49-F238E27FC236}">
                <a16:creationId xmlns:a16="http://schemas.microsoft.com/office/drawing/2014/main" id="{25298527-BD87-B2A5-B790-81FEAEBDA64D}"/>
              </a:ext>
            </a:extLst>
          </p:cNvPr>
          <p:cNvSpPr/>
          <p:nvPr/>
        </p:nvSpPr>
        <p:spPr>
          <a:xfrm>
            <a:off x="18498806" y="6159173"/>
            <a:ext cx="4460674" cy="210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3" name="Line">
            <a:extLst>
              <a:ext uri="{FF2B5EF4-FFF2-40B4-BE49-F238E27FC236}">
                <a16:creationId xmlns:a16="http://schemas.microsoft.com/office/drawing/2014/main" id="{737557C3-B507-6499-D44F-B421B5C07E6F}"/>
              </a:ext>
            </a:extLst>
          </p:cNvPr>
          <p:cNvSpPr/>
          <p:nvPr/>
        </p:nvSpPr>
        <p:spPr>
          <a:xfrm>
            <a:off x="18498806" y="6601208"/>
            <a:ext cx="4460674" cy="45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4" name="Line">
            <a:extLst>
              <a:ext uri="{FF2B5EF4-FFF2-40B4-BE49-F238E27FC236}">
                <a16:creationId xmlns:a16="http://schemas.microsoft.com/office/drawing/2014/main" id="{160CA1A6-31F9-B1E0-D4E1-4FE31E8FF530}"/>
              </a:ext>
            </a:extLst>
          </p:cNvPr>
          <p:cNvSpPr/>
          <p:nvPr/>
        </p:nvSpPr>
        <p:spPr>
          <a:xfrm>
            <a:off x="18498806" y="7928984"/>
            <a:ext cx="4460674" cy="94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5" name="Line">
            <a:extLst>
              <a:ext uri="{FF2B5EF4-FFF2-40B4-BE49-F238E27FC236}">
                <a16:creationId xmlns:a16="http://schemas.microsoft.com/office/drawing/2014/main" id="{7AC59197-6E30-CC0A-BD14-72AAF090B76D}"/>
              </a:ext>
            </a:extLst>
          </p:cNvPr>
          <p:cNvSpPr/>
          <p:nvPr/>
        </p:nvSpPr>
        <p:spPr>
          <a:xfrm>
            <a:off x="18498806" y="8371438"/>
            <a:ext cx="4460674" cy="110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6" name="Line">
            <a:extLst>
              <a:ext uri="{FF2B5EF4-FFF2-40B4-BE49-F238E27FC236}">
                <a16:creationId xmlns:a16="http://schemas.microsoft.com/office/drawing/2014/main" id="{D843409B-DE32-3C6A-CB9A-BEC08795E6AE}"/>
              </a:ext>
            </a:extLst>
          </p:cNvPr>
          <p:cNvSpPr/>
          <p:nvPr/>
        </p:nvSpPr>
        <p:spPr>
          <a:xfrm>
            <a:off x="18498806" y="9698798"/>
            <a:ext cx="4478984" cy="93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7" name="Line">
            <a:extLst>
              <a:ext uri="{FF2B5EF4-FFF2-40B4-BE49-F238E27FC236}">
                <a16:creationId xmlns:a16="http://schemas.microsoft.com/office/drawing/2014/main" id="{C1DD1CAA-BA6B-2C60-7C33-BF5A69A53F7A}"/>
              </a:ext>
            </a:extLst>
          </p:cNvPr>
          <p:cNvSpPr/>
          <p:nvPr/>
        </p:nvSpPr>
        <p:spPr>
          <a:xfrm flipV="1">
            <a:off x="18498806" y="10137137"/>
            <a:ext cx="4478984" cy="411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58" name="Line">
            <a:extLst>
              <a:ext uri="{FF2B5EF4-FFF2-40B4-BE49-F238E27FC236}">
                <a16:creationId xmlns:a16="http://schemas.microsoft.com/office/drawing/2014/main" id="{C567A70C-E101-A4E2-BE5E-25BD9592D6C4}"/>
              </a:ext>
            </a:extLst>
          </p:cNvPr>
          <p:cNvSpPr/>
          <p:nvPr/>
        </p:nvSpPr>
        <p:spPr>
          <a:xfrm>
            <a:off x="21997027" y="7469259"/>
            <a:ext cx="962452" cy="128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62" name="Line">
            <a:extLst>
              <a:ext uri="{FF2B5EF4-FFF2-40B4-BE49-F238E27FC236}">
                <a16:creationId xmlns:a16="http://schemas.microsoft.com/office/drawing/2014/main" id="{189E590C-3CB7-9BF3-A6A7-9E60C29D2C0F}"/>
              </a:ext>
            </a:extLst>
          </p:cNvPr>
          <p:cNvSpPr/>
          <p:nvPr/>
        </p:nvSpPr>
        <p:spPr>
          <a:xfrm flipV="1">
            <a:off x="21997027" y="11025996"/>
            <a:ext cx="980762" cy="16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79" name="Line">
            <a:extLst>
              <a:ext uri="{FF2B5EF4-FFF2-40B4-BE49-F238E27FC236}">
                <a16:creationId xmlns:a16="http://schemas.microsoft.com/office/drawing/2014/main" id="{0E92D4BD-E31F-E435-92F8-A67EBB5511FD}"/>
              </a:ext>
            </a:extLst>
          </p:cNvPr>
          <p:cNvSpPr/>
          <p:nvPr/>
        </p:nvSpPr>
        <p:spPr>
          <a:xfrm flipV="1">
            <a:off x="18498806" y="5714326"/>
            <a:ext cx="4460674" cy="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0" name="Line">
            <a:extLst>
              <a:ext uri="{FF2B5EF4-FFF2-40B4-BE49-F238E27FC236}">
                <a16:creationId xmlns:a16="http://schemas.microsoft.com/office/drawing/2014/main" id="{B3649D74-94AC-F07E-7884-47172A07F89A}"/>
              </a:ext>
            </a:extLst>
          </p:cNvPr>
          <p:cNvSpPr/>
          <p:nvPr/>
        </p:nvSpPr>
        <p:spPr>
          <a:xfrm>
            <a:off x="18498805" y="7044078"/>
            <a:ext cx="4460674" cy="414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1" name="Line">
            <a:extLst>
              <a:ext uri="{FF2B5EF4-FFF2-40B4-BE49-F238E27FC236}">
                <a16:creationId xmlns:a16="http://schemas.microsoft.com/office/drawing/2014/main" id="{32A4C757-F59E-1B7E-2706-A264B2F1993F}"/>
              </a:ext>
            </a:extLst>
          </p:cNvPr>
          <p:cNvSpPr/>
          <p:nvPr/>
        </p:nvSpPr>
        <p:spPr>
          <a:xfrm flipV="1">
            <a:off x="18498805" y="7485623"/>
            <a:ext cx="2400732" cy="9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2" name="Line">
            <a:extLst>
              <a:ext uri="{FF2B5EF4-FFF2-40B4-BE49-F238E27FC236}">
                <a16:creationId xmlns:a16="http://schemas.microsoft.com/office/drawing/2014/main" id="{2FFD12EF-8C4A-72DF-F1AD-5D8CF486578E}"/>
              </a:ext>
            </a:extLst>
          </p:cNvPr>
          <p:cNvSpPr/>
          <p:nvPr/>
        </p:nvSpPr>
        <p:spPr>
          <a:xfrm flipV="1">
            <a:off x="18498805" y="8810689"/>
            <a:ext cx="4460674" cy="32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3" name="Line">
            <a:extLst>
              <a:ext uri="{FF2B5EF4-FFF2-40B4-BE49-F238E27FC236}">
                <a16:creationId xmlns:a16="http://schemas.microsoft.com/office/drawing/2014/main" id="{484222D0-A369-6A0D-6CDE-4222C50120EF}"/>
              </a:ext>
            </a:extLst>
          </p:cNvPr>
          <p:cNvSpPr/>
          <p:nvPr/>
        </p:nvSpPr>
        <p:spPr>
          <a:xfrm flipV="1">
            <a:off x="18498805" y="9250714"/>
            <a:ext cx="2432435" cy="563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4" name="Line">
            <a:extLst>
              <a:ext uri="{FF2B5EF4-FFF2-40B4-BE49-F238E27FC236}">
                <a16:creationId xmlns:a16="http://schemas.microsoft.com/office/drawing/2014/main" id="{32990B0B-27C7-DEDC-D70A-2204ADD0F0BB}"/>
              </a:ext>
            </a:extLst>
          </p:cNvPr>
          <p:cNvSpPr/>
          <p:nvPr/>
        </p:nvSpPr>
        <p:spPr>
          <a:xfrm>
            <a:off x="18498804" y="10583703"/>
            <a:ext cx="4478985" cy="271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5" name="Line">
            <a:extLst>
              <a:ext uri="{FF2B5EF4-FFF2-40B4-BE49-F238E27FC236}">
                <a16:creationId xmlns:a16="http://schemas.microsoft.com/office/drawing/2014/main" id="{3105EF45-BB85-4684-48EA-B8DC47242DAE}"/>
              </a:ext>
            </a:extLst>
          </p:cNvPr>
          <p:cNvSpPr/>
          <p:nvPr/>
        </p:nvSpPr>
        <p:spPr>
          <a:xfrm flipV="1">
            <a:off x="18498805" y="11020526"/>
            <a:ext cx="2293597" cy="563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6" name="Line">
            <a:extLst>
              <a:ext uri="{FF2B5EF4-FFF2-40B4-BE49-F238E27FC236}">
                <a16:creationId xmlns:a16="http://schemas.microsoft.com/office/drawing/2014/main" id="{F77E878D-5B93-DC69-4339-59FA73CE7733}"/>
              </a:ext>
            </a:extLst>
          </p:cNvPr>
          <p:cNvSpPr/>
          <p:nvPr/>
        </p:nvSpPr>
        <p:spPr>
          <a:xfrm flipV="1">
            <a:off x="18498806" y="11467508"/>
            <a:ext cx="4478984" cy="110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7" name="Line">
            <a:extLst>
              <a:ext uri="{FF2B5EF4-FFF2-40B4-BE49-F238E27FC236}">
                <a16:creationId xmlns:a16="http://schemas.microsoft.com/office/drawing/2014/main" id="{1F824EC9-68B1-3772-6E4D-A2F70505D660}"/>
              </a:ext>
            </a:extLst>
          </p:cNvPr>
          <p:cNvSpPr/>
          <p:nvPr/>
        </p:nvSpPr>
        <p:spPr>
          <a:xfrm>
            <a:off x="18498806" y="11911062"/>
            <a:ext cx="4478984" cy="161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288" name="Line">
            <a:extLst>
              <a:ext uri="{FF2B5EF4-FFF2-40B4-BE49-F238E27FC236}">
                <a16:creationId xmlns:a16="http://schemas.microsoft.com/office/drawing/2014/main" id="{B1FC0249-3F43-B800-1D55-697932681888}"/>
              </a:ext>
            </a:extLst>
          </p:cNvPr>
          <p:cNvSpPr/>
          <p:nvPr/>
        </p:nvSpPr>
        <p:spPr>
          <a:xfrm flipV="1">
            <a:off x="18498805" y="12353514"/>
            <a:ext cx="44606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291" name="Image" descr="Image">
            <a:extLst>
              <a:ext uri="{FF2B5EF4-FFF2-40B4-BE49-F238E27FC236}">
                <a16:creationId xmlns:a16="http://schemas.microsoft.com/office/drawing/2014/main" id="{58F336B6-8E3A-407F-792A-452CE8F5AE09}"/>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20661091" y="7302549"/>
            <a:ext cx="440548" cy="339687"/>
          </a:xfrm>
          <a:prstGeom prst="rect">
            <a:avLst/>
          </a:prstGeom>
          <a:ln w="12700" cap="flat">
            <a:noFill/>
            <a:miter lim="400000"/>
          </a:ln>
          <a:effectLst/>
        </p:spPr>
      </p:pic>
      <p:sp>
        <p:nvSpPr>
          <p:cNvPr id="292" name="Rounded Rectangle">
            <a:extLst>
              <a:ext uri="{FF2B5EF4-FFF2-40B4-BE49-F238E27FC236}">
                <a16:creationId xmlns:a16="http://schemas.microsoft.com/office/drawing/2014/main" id="{43673C2B-A679-498A-05FB-291F420C43C6}"/>
              </a:ext>
            </a:extLst>
          </p:cNvPr>
          <p:cNvSpPr/>
          <p:nvPr/>
        </p:nvSpPr>
        <p:spPr>
          <a:xfrm>
            <a:off x="21417013" y="5513041"/>
            <a:ext cx="389044" cy="7106713"/>
          </a:xfrm>
          <a:prstGeom prst="roundRect">
            <a:avLst>
              <a:gd name="adj" fmla="val 27536"/>
            </a:avLst>
          </a:prstGeom>
          <a:solidFill>
            <a:srgbClr val="DCE5FA"/>
          </a:solidFill>
          <a:ln w="25400" cap="flat">
            <a:solidFill>
              <a:srgbClr val="3A74B5"/>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3" name="Classical Computation">
            <a:extLst>
              <a:ext uri="{FF2B5EF4-FFF2-40B4-BE49-F238E27FC236}">
                <a16:creationId xmlns:a16="http://schemas.microsoft.com/office/drawing/2014/main" id="{43B1CC59-5298-0220-247F-007915152615}"/>
              </a:ext>
            </a:extLst>
          </p:cNvPr>
          <p:cNvSpPr txBox="1"/>
          <p:nvPr/>
        </p:nvSpPr>
        <p:spPr>
          <a:xfrm rot="16200000">
            <a:off x="19599895" y="8882373"/>
            <a:ext cx="4011419" cy="4983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spcBef>
                <a:spcPts val="0"/>
              </a:spcBef>
              <a:defRPr sz="2000">
                <a:solidFill>
                  <a:srgbClr val="3A74B5"/>
                </a:solidFill>
                <a:latin typeface="Avenir"/>
                <a:ea typeface="Avenir"/>
                <a:cs typeface="Avenir"/>
                <a:sym typeface="Avenir Roman"/>
              </a:defRPr>
            </a:lvl1pPr>
          </a:lstStyle>
          <a:p>
            <a:r>
              <a:t>Classical Computation</a:t>
            </a:r>
          </a:p>
        </p:txBody>
      </p:sp>
      <p:grpSp>
        <p:nvGrpSpPr>
          <p:cNvPr id="295" name="Group">
            <a:extLst>
              <a:ext uri="{FF2B5EF4-FFF2-40B4-BE49-F238E27FC236}">
                <a16:creationId xmlns:a16="http://schemas.microsoft.com/office/drawing/2014/main" id="{2148082F-6DB8-804D-2857-493CA26BFBEC}"/>
              </a:ext>
            </a:extLst>
          </p:cNvPr>
          <p:cNvGrpSpPr/>
          <p:nvPr/>
        </p:nvGrpSpPr>
        <p:grpSpPr>
          <a:xfrm>
            <a:off x="18700979" y="5605339"/>
            <a:ext cx="1657640" cy="1999699"/>
            <a:chOff x="0" y="0"/>
            <a:chExt cx="1657638" cy="1999698"/>
          </a:xfrm>
        </p:grpSpPr>
        <p:grpSp>
          <p:nvGrpSpPr>
            <p:cNvPr id="399" name="Group">
              <a:extLst>
                <a:ext uri="{FF2B5EF4-FFF2-40B4-BE49-F238E27FC236}">
                  <a16:creationId xmlns:a16="http://schemas.microsoft.com/office/drawing/2014/main" id="{3A5DFD90-C2C4-01AA-D648-926DF74E9E0E}"/>
                </a:ext>
              </a:extLst>
            </p:cNvPr>
            <p:cNvGrpSpPr/>
            <p:nvPr/>
          </p:nvGrpSpPr>
          <p:grpSpPr>
            <a:xfrm rot="10800000">
              <a:off x="1434385" y="1384143"/>
              <a:ext cx="223254" cy="615555"/>
              <a:chOff x="0" y="0"/>
              <a:chExt cx="223252" cy="615554"/>
            </a:xfrm>
          </p:grpSpPr>
          <p:sp>
            <p:nvSpPr>
              <p:cNvPr id="418" name="Circle">
                <a:extLst>
                  <a:ext uri="{FF2B5EF4-FFF2-40B4-BE49-F238E27FC236}">
                    <a16:creationId xmlns:a16="http://schemas.microsoft.com/office/drawing/2014/main" id="{ED143D83-B3B3-2573-3934-AA8C798C5865}"/>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9" name="Line">
                <a:extLst>
                  <a:ext uri="{FF2B5EF4-FFF2-40B4-BE49-F238E27FC236}">
                    <a16:creationId xmlns:a16="http://schemas.microsoft.com/office/drawing/2014/main" id="{58820A1E-3D62-AD93-CED8-A859100D77DC}"/>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0" name="Line">
                <a:extLst>
                  <a:ext uri="{FF2B5EF4-FFF2-40B4-BE49-F238E27FC236}">
                    <a16:creationId xmlns:a16="http://schemas.microsoft.com/office/drawing/2014/main" id="{CF35AE9B-7097-8F5A-6450-DCC0DF7A94E0}"/>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1" name="Circle">
                <a:extLst>
                  <a:ext uri="{FF2B5EF4-FFF2-40B4-BE49-F238E27FC236}">
                    <a16:creationId xmlns:a16="http://schemas.microsoft.com/office/drawing/2014/main" id="{ED8F2C5F-86B8-7C79-2782-8EA5BE5DFDC1}"/>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00" name="Group">
              <a:extLst>
                <a:ext uri="{FF2B5EF4-FFF2-40B4-BE49-F238E27FC236}">
                  <a16:creationId xmlns:a16="http://schemas.microsoft.com/office/drawing/2014/main" id="{363BB654-D7C0-56B5-BEED-E9D0B15D2164}"/>
                </a:ext>
              </a:extLst>
            </p:cNvPr>
            <p:cNvGrpSpPr/>
            <p:nvPr/>
          </p:nvGrpSpPr>
          <p:grpSpPr>
            <a:xfrm>
              <a:off x="587045" y="439358"/>
              <a:ext cx="223253" cy="615555"/>
              <a:chOff x="0" y="0"/>
              <a:chExt cx="223252" cy="615554"/>
            </a:xfrm>
          </p:grpSpPr>
          <p:sp>
            <p:nvSpPr>
              <p:cNvPr id="414" name="Circle">
                <a:extLst>
                  <a:ext uri="{FF2B5EF4-FFF2-40B4-BE49-F238E27FC236}">
                    <a16:creationId xmlns:a16="http://schemas.microsoft.com/office/drawing/2014/main" id="{89F1D872-4ACA-FECD-0035-6581BDAA123E}"/>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5" name="Line">
                <a:extLst>
                  <a:ext uri="{FF2B5EF4-FFF2-40B4-BE49-F238E27FC236}">
                    <a16:creationId xmlns:a16="http://schemas.microsoft.com/office/drawing/2014/main" id="{4CF174A6-7D4B-E8F8-758B-42F1FA55ABB4}"/>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6" name="Line">
                <a:extLst>
                  <a:ext uri="{FF2B5EF4-FFF2-40B4-BE49-F238E27FC236}">
                    <a16:creationId xmlns:a16="http://schemas.microsoft.com/office/drawing/2014/main" id="{CF769E75-45E2-A314-FEFE-39B2DADFA25D}"/>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7" name="Circle">
                <a:extLst>
                  <a:ext uri="{FF2B5EF4-FFF2-40B4-BE49-F238E27FC236}">
                    <a16:creationId xmlns:a16="http://schemas.microsoft.com/office/drawing/2014/main" id="{002DDBD3-FB64-122C-509A-8181B933E8C5}"/>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01" name="Group">
              <a:extLst>
                <a:ext uri="{FF2B5EF4-FFF2-40B4-BE49-F238E27FC236}">
                  <a16:creationId xmlns:a16="http://schemas.microsoft.com/office/drawing/2014/main" id="{47195FBA-0CAC-87CE-6E25-D7A8AA4EF21A}"/>
                </a:ext>
              </a:extLst>
            </p:cNvPr>
            <p:cNvGrpSpPr/>
            <p:nvPr/>
          </p:nvGrpSpPr>
          <p:grpSpPr>
            <a:xfrm rot="10800000" flipH="1">
              <a:off x="1009631" y="943894"/>
              <a:ext cx="223253" cy="615556"/>
              <a:chOff x="0" y="0"/>
              <a:chExt cx="223252" cy="615554"/>
            </a:xfrm>
          </p:grpSpPr>
          <p:sp>
            <p:nvSpPr>
              <p:cNvPr id="410" name="Circle">
                <a:extLst>
                  <a:ext uri="{FF2B5EF4-FFF2-40B4-BE49-F238E27FC236}">
                    <a16:creationId xmlns:a16="http://schemas.microsoft.com/office/drawing/2014/main" id="{225F3163-E06B-61AC-0FB6-A1627860C051}"/>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1" name="Line">
                <a:extLst>
                  <a:ext uri="{FF2B5EF4-FFF2-40B4-BE49-F238E27FC236}">
                    <a16:creationId xmlns:a16="http://schemas.microsoft.com/office/drawing/2014/main" id="{97E36C1D-AFA2-225A-04E8-C7AFA835FDFD}"/>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2" name="Line">
                <a:extLst>
                  <a:ext uri="{FF2B5EF4-FFF2-40B4-BE49-F238E27FC236}">
                    <a16:creationId xmlns:a16="http://schemas.microsoft.com/office/drawing/2014/main" id="{89C92AD2-539F-F9E3-8422-913E44547691}"/>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13" name="Circle">
                <a:extLst>
                  <a:ext uri="{FF2B5EF4-FFF2-40B4-BE49-F238E27FC236}">
                    <a16:creationId xmlns:a16="http://schemas.microsoft.com/office/drawing/2014/main" id="{CB1B6C8D-CA8A-AFC1-3315-F231AAFC1FA9}"/>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02" name="Group">
              <a:extLst>
                <a:ext uri="{FF2B5EF4-FFF2-40B4-BE49-F238E27FC236}">
                  <a16:creationId xmlns:a16="http://schemas.microsoft.com/office/drawing/2014/main" id="{B7AC95E5-22E2-5899-AF20-D55B5AAFF264}"/>
                </a:ext>
              </a:extLst>
            </p:cNvPr>
            <p:cNvGrpSpPr/>
            <p:nvPr/>
          </p:nvGrpSpPr>
          <p:grpSpPr>
            <a:xfrm>
              <a:off x="0" y="782297"/>
              <a:ext cx="427143" cy="427144"/>
              <a:chOff x="0" y="0"/>
              <a:chExt cx="427142" cy="427142"/>
            </a:xfrm>
          </p:grpSpPr>
          <p:sp>
            <p:nvSpPr>
              <p:cNvPr id="408" name="Rounded Rectangle">
                <a:extLst>
                  <a:ext uri="{FF2B5EF4-FFF2-40B4-BE49-F238E27FC236}">
                    <a16:creationId xmlns:a16="http://schemas.microsoft.com/office/drawing/2014/main" id="{D9ACB1EF-8E10-C421-515E-FBB0C195B88C}"/>
                  </a:ext>
                </a:extLst>
              </p:cNvPr>
              <p:cNvSpPr/>
              <p:nvPr/>
            </p:nvSpPr>
            <p:spPr>
              <a:xfrm>
                <a:off x="0" y="0"/>
                <a:ext cx="427143" cy="427143"/>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409" name="Image" descr="Image">
                <a:extLst>
                  <a:ext uri="{FF2B5EF4-FFF2-40B4-BE49-F238E27FC236}">
                    <a16:creationId xmlns:a16="http://schemas.microsoft.com/office/drawing/2014/main" id="{6BD1F01B-68A0-D86C-FD1F-F8541CAF0436}"/>
                  </a:ext>
                </a:extLst>
              </p:cNvPr>
              <p:cNvPicPr>
                <a:picLocks noChangeAspect="1"/>
              </p:cNvPicPr>
              <p:nvPr/>
            </p:nvPicPr>
            <p:blipFill>
              <a:blip r:embed="rId8"/>
              <a:stretch>
                <a:fillRect/>
              </a:stretch>
            </p:blipFill>
            <p:spPr>
              <a:xfrm>
                <a:off x="67602" y="90649"/>
                <a:ext cx="291938" cy="245843"/>
              </a:xfrm>
              <a:prstGeom prst="rect">
                <a:avLst/>
              </a:prstGeom>
              <a:ln w="12700" cap="flat">
                <a:noFill/>
                <a:miter lim="400000"/>
              </a:ln>
              <a:effectLst/>
            </p:spPr>
          </p:pic>
        </p:grpSp>
        <p:grpSp>
          <p:nvGrpSpPr>
            <p:cNvPr id="403" name="Group">
              <a:extLst>
                <a:ext uri="{FF2B5EF4-FFF2-40B4-BE49-F238E27FC236}">
                  <a16:creationId xmlns:a16="http://schemas.microsoft.com/office/drawing/2014/main" id="{3B851EF2-334A-52F0-C4C1-6AF6DD02C32E}"/>
                </a:ext>
              </a:extLst>
            </p:cNvPr>
            <p:cNvGrpSpPr/>
            <p:nvPr/>
          </p:nvGrpSpPr>
          <p:grpSpPr>
            <a:xfrm>
              <a:off x="1009631" y="-1"/>
              <a:ext cx="223253" cy="615556"/>
              <a:chOff x="0" y="0"/>
              <a:chExt cx="223252" cy="615554"/>
            </a:xfrm>
          </p:grpSpPr>
          <p:sp>
            <p:nvSpPr>
              <p:cNvPr id="404" name="Circle">
                <a:extLst>
                  <a:ext uri="{FF2B5EF4-FFF2-40B4-BE49-F238E27FC236}">
                    <a16:creationId xmlns:a16="http://schemas.microsoft.com/office/drawing/2014/main" id="{E0D5ED94-080D-3583-184A-6C3EFD346720}"/>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5" name="Line">
                <a:extLst>
                  <a:ext uri="{FF2B5EF4-FFF2-40B4-BE49-F238E27FC236}">
                    <a16:creationId xmlns:a16="http://schemas.microsoft.com/office/drawing/2014/main" id="{65BDF654-0C26-3372-7145-461E604B47CF}"/>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06" name="Line">
                <a:extLst>
                  <a:ext uri="{FF2B5EF4-FFF2-40B4-BE49-F238E27FC236}">
                    <a16:creationId xmlns:a16="http://schemas.microsoft.com/office/drawing/2014/main" id="{222C87D3-ECEC-B3A4-BA3F-709DED747AFE}"/>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07" name="Circle">
                <a:extLst>
                  <a:ext uri="{FF2B5EF4-FFF2-40B4-BE49-F238E27FC236}">
                    <a16:creationId xmlns:a16="http://schemas.microsoft.com/office/drawing/2014/main" id="{1B78978D-A6CB-B906-00D9-606516765FDE}"/>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296" name="Group">
            <a:extLst>
              <a:ext uri="{FF2B5EF4-FFF2-40B4-BE49-F238E27FC236}">
                <a16:creationId xmlns:a16="http://schemas.microsoft.com/office/drawing/2014/main" id="{FE04F869-3F42-2E30-4F5C-E9DBAF0845AD}"/>
              </a:ext>
            </a:extLst>
          </p:cNvPr>
          <p:cNvGrpSpPr/>
          <p:nvPr/>
        </p:nvGrpSpPr>
        <p:grpSpPr>
          <a:xfrm>
            <a:off x="18700979" y="7368940"/>
            <a:ext cx="1657640" cy="1999699"/>
            <a:chOff x="0" y="0"/>
            <a:chExt cx="1657638" cy="1999698"/>
          </a:xfrm>
        </p:grpSpPr>
        <p:grpSp>
          <p:nvGrpSpPr>
            <p:cNvPr id="376" name="Group">
              <a:extLst>
                <a:ext uri="{FF2B5EF4-FFF2-40B4-BE49-F238E27FC236}">
                  <a16:creationId xmlns:a16="http://schemas.microsoft.com/office/drawing/2014/main" id="{8AD09D3E-82BE-599A-1D4C-D5124F81F06F}"/>
                </a:ext>
              </a:extLst>
            </p:cNvPr>
            <p:cNvGrpSpPr/>
            <p:nvPr/>
          </p:nvGrpSpPr>
          <p:grpSpPr>
            <a:xfrm rot="10800000">
              <a:off x="1434385" y="1384143"/>
              <a:ext cx="223254" cy="615555"/>
              <a:chOff x="0" y="0"/>
              <a:chExt cx="223252" cy="615554"/>
            </a:xfrm>
          </p:grpSpPr>
          <p:sp>
            <p:nvSpPr>
              <p:cNvPr id="395" name="Circle">
                <a:extLst>
                  <a:ext uri="{FF2B5EF4-FFF2-40B4-BE49-F238E27FC236}">
                    <a16:creationId xmlns:a16="http://schemas.microsoft.com/office/drawing/2014/main" id="{AA30676F-34AF-34D5-3710-5A8C8686D3AB}"/>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6" name="Line">
                <a:extLst>
                  <a:ext uri="{FF2B5EF4-FFF2-40B4-BE49-F238E27FC236}">
                    <a16:creationId xmlns:a16="http://schemas.microsoft.com/office/drawing/2014/main" id="{5B91D55F-28FF-526B-6B54-87C81787D36B}"/>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7" name="Line">
                <a:extLst>
                  <a:ext uri="{FF2B5EF4-FFF2-40B4-BE49-F238E27FC236}">
                    <a16:creationId xmlns:a16="http://schemas.microsoft.com/office/drawing/2014/main" id="{0BEC8515-7A2A-06C6-F504-50F0A34C33F1}"/>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8" name="Circle">
                <a:extLst>
                  <a:ext uri="{FF2B5EF4-FFF2-40B4-BE49-F238E27FC236}">
                    <a16:creationId xmlns:a16="http://schemas.microsoft.com/office/drawing/2014/main" id="{9ECC466F-3ECB-FF4A-0FB6-4E6226C84AA1}"/>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77" name="Group">
              <a:extLst>
                <a:ext uri="{FF2B5EF4-FFF2-40B4-BE49-F238E27FC236}">
                  <a16:creationId xmlns:a16="http://schemas.microsoft.com/office/drawing/2014/main" id="{3B686AD0-0450-7219-C3F8-87B6F3F10F1A}"/>
                </a:ext>
              </a:extLst>
            </p:cNvPr>
            <p:cNvGrpSpPr/>
            <p:nvPr/>
          </p:nvGrpSpPr>
          <p:grpSpPr>
            <a:xfrm>
              <a:off x="587045" y="439358"/>
              <a:ext cx="223253" cy="615555"/>
              <a:chOff x="0" y="0"/>
              <a:chExt cx="223252" cy="615554"/>
            </a:xfrm>
          </p:grpSpPr>
          <p:sp>
            <p:nvSpPr>
              <p:cNvPr id="391" name="Circle">
                <a:extLst>
                  <a:ext uri="{FF2B5EF4-FFF2-40B4-BE49-F238E27FC236}">
                    <a16:creationId xmlns:a16="http://schemas.microsoft.com/office/drawing/2014/main" id="{2BDCA5F1-324C-98F9-3019-ED02546368AC}"/>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2" name="Line">
                <a:extLst>
                  <a:ext uri="{FF2B5EF4-FFF2-40B4-BE49-F238E27FC236}">
                    <a16:creationId xmlns:a16="http://schemas.microsoft.com/office/drawing/2014/main" id="{EBC84715-B304-185C-81AD-9019C6C8E424}"/>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3" name="Line">
                <a:extLst>
                  <a:ext uri="{FF2B5EF4-FFF2-40B4-BE49-F238E27FC236}">
                    <a16:creationId xmlns:a16="http://schemas.microsoft.com/office/drawing/2014/main" id="{5F6D533B-6DBF-6695-ABD0-15CF43161AB8}"/>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4" name="Circle">
                <a:extLst>
                  <a:ext uri="{FF2B5EF4-FFF2-40B4-BE49-F238E27FC236}">
                    <a16:creationId xmlns:a16="http://schemas.microsoft.com/office/drawing/2014/main" id="{F09A7389-AD54-8923-4098-B407D3C7B215}"/>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78" name="Group">
              <a:extLst>
                <a:ext uri="{FF2B5EF4-FFF2-40B4-BE49-F238E27FC236}">
                  <a16:creationId xmlns:a16="http://schemas.microsoft.com/office/drawing/2014/main" id="{6DD4427F-5567-E264-B64C-CB9F4FD8DEBC}"/>
                </a:ext>
              </a:extLst>
            </p:cNvPr>
            <p:cNvGrpSpPr/>
            <p:nvPr/>
          </p:nvGrpSpPr>
          <p:grpSpPr>
            <a:xfrm rot="10800000" flipH="1">
              <a:off x="1009631" y="943894"/>
              <a:ext cx="223253" cy="615556"/>
              <a:chOff x="0" y="0"/>
              <a:chExt cx="223252" cy="615554"/>
            </a:xfrm>
          </p:grpSpPr>
          <p:sp>
            <p:nvSpPr>
              <p:cNvPr id="387" name="Circle">
                <a:extLst>
                  <a:ext uri="{FF2B5EF4-FFF2-40B4-BE49-F238E27FC236}">
                    <a16:creationId xmlns:a16="http://schemas.microsoft.com/office/drawing/2014/main" id="{EFC1B15E-67E5-A263-724B-2834F4EB9D31}"/>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8" name="Line">
                <a:extLst>
                  <a:ext uri="{FF2B5EF4-FFF2-40B4-BE49-F238E27FC236}">
                    <a16:creationId xmlns:a16="http://schemas.microsoft.com/office/drawing/2014/main" id="{2EE69DC6-1BC1-1E7E-A23C-6EE381A0D9EA}"/>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89" name="Line">
                <a:extLst>
                  <a:ext uri="{FF2B5EF4-FFF2-40B4-BE49-F238E27FC236}">
                    <a16:creationId xmlns:a16="http://schemas.microsoft.com/office/drawing/2014/main" id="{144ABC16-8C88-3A81-A787-D9F5A4FFEA9E}"/>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90" name="Circle">
                <a:extLst>
                  <a:ext uri="{FF2B5EF4-FFF2-40B4-BE49-F238E27FC236}">
                    <a16:creationId xmlns:a16="http://schemas.microsoft.com/office/drawing/2014/main" id="{F8619DA8-4FC4-3E02-BEDA-4D75F1D86ABE}"/>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79" name="Group">
              <a:extLst>
                <a:ext uri="{FF2B5EF4-FFF2-40B4-BE49-F238E27FC236}">
                  <a16:creationId xmlns:a16="http://schemas.microsoft.com/office/drawing/2014/main" id="{DFFEF7DE-298F-9A42-FD5C-7EF13FC77C44}"/>
                </a:ext>
              </a:extLst>
            </p:cNvPr>
            <p:cNvGrpSpPr/>
            <p:nvPr/>
          </p:nvGrpSpPr>
          <p:grpSpPr>
            <a:xfrm>
              <a:off x="0" y="782297"/>
              <a:ext cx="427143" cy="427144"/>
              <a:chOff x="0" y="0"/>
              <a:chExt cx="427142" cy="427142"/>
            </a:xfrm>
          </p:grpSpPr>
          <p:sp>
            <p:nvSpPr>
              <p:cNvPr id="385" name="Rounded Rectangle">
                <a:extLst>
                  <a:ext uri="{FF2B5EF4-FFF2-40B4-BE49-F238E27FC236}">
                    <a16:creationId xmlns:a16="http://schemas.microsoft.com/office/drawing/2014/main" id="{102BEFC4-69A5-3B17-DB22-763119317D24}"/>
                  </a:ext>
                </a:extLst>
              </p:cNvPr>
              <p:cNvSpPr/>
              <p:nvPr/>
            </p:nvSpPr>
            <p:spPr>
              <a:xfrm>
                <a:off x="0" y="0"/>
                <a:ext cx="427143" cy="427143"/>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386" name="Image" descr="Image">
                <a:extLst>
                  <a:ext uri="{FF2B5EF4-FFF2-40B4-BE49-F238E27FC236}">
                    <a16:creationId xmlns:a16="http://schemas.microsoft.com/office/drawing/2014/main" id="{F19C200C-1B9A-7AD3-7ADD-3355C7DCC8DC}"/>
                  </a:ext>
                </a:extLst>
              </p:cNvPr>
              <p:cNvPicPr>
                <a:picLocks noChangeAspect="1"/>
              </p:cNvPicPr>
              <p:nvPr/>
            </p:nvPicPr>
            <p:blipFill>
              <a:blip r:embed="rId8"/>
              <a:stretch>
                <a:fillRect/>
              </a:stretch>
            </p:blipFill>
            <p:spPr>
              <a:xfrm>
                <a:off x="67602" y="90649"/>
                <a:ext cx="291938" cy="245843"/>
              </a:xfrm>
              <a:prstGeom prst="rect">
                <a:avLst/>
              </a:prstGeom>
              <a:ln w="12700" cap="flat">
                <a:noFill/>
                <a:miter lim="400000"/>
              </a:ln>
              <a:effectLst/>
            </p:spPr>
          </p:pic>
        </p:grpSp>
        <p:grpSp>
          <p:nvGrpSpPr>
            <p:cNvPr id="380" name="Group">
              <a:extLst>
                <a:ext uri="{FF2B5EF4-FFF2-40B4-BE49-F238E27FC236}">
                  <a16:creationId xmlns:a16="http://schemas.microsoft.com/office/drawing/2014/main" id="{765AD019-CFE3-4E32-AFF8-A15CB9B0DB8F}"/>
                </a:ext>
              </a:extLst>
            </p:cNvPr>
            <p:cNvGrpSpPr/>
            <p:nvPr/>
          </p:nvGrpSpPr>
          <p:grpSpPr>
            <a:xfrm>
              <a:off x="1009631" y="-1"/>
              <a:ext cx="223253" cy="615556"/>
              <a:chOff x="0" y="0"/>
              <a:chExt cx="223252" cy="615554"/>
            </a:xfrm>
          </p:grpSpPr>
          <p:sp>
            <p:nvSpPr>
              <p:cNvPr id="381" name="Circle">
                <a:extLst>
                  <a:ext uri="{FF2B5EF4-FFF2-40B4-BE49-F238E27FC236}">
                    <a16:creationId xmlns:a16="http://schemas.microsoft.com/office/drawing/2014/main" id="{DE636EBF-C5FD-87BC-9666-8ED171FBAB15}"/>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2" name="Line">
                <a:extLst>
                  <a:ext uri="{FF2B5EF4-FFF2-40B4-BE49-F238E27FC236}">
                    <a16:creationId xmlns:a16="http://schemas.microsoft.com/office/drawing/2014/main" id="{06A1D421-E95D-3B7E-28B4-037303EB1238}"/>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83" name="Line">
                <a:extLst>
                  <a:ext uri="{FF2B5EF4-FFF2-40B4-BE49-F238E27FC236}">
                    <a16:creationId xmlns:a16="http://schemas.microsoft.com/office/drawing/2014/main" id="{0F5AC538-FBE2-DD4F-B579-6287BB4AD623}"/>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84" name="Circle">
                <a:extLst>
                  <a:ext uri="{FF2B5EF4-FFF2-40B4-BE49-F238E27FC236}">
                    <a16:creationId xmlns:a16="http://schemas.microsoft.com/office/drawing/2014/main" id="{E9B2973A-14B2-1844-DC6D-32A6F3DB48B5}"/>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297" name="Group">
            <a:extLst>
              <a:ext uri="{FF2B5EF4-FFF2-40B4-BE49-F238E27FC236}">
                <a16:creationId xmlns:a16="http://schemas.microsoft.com/office/drawing/2014/main" id="{A48846BF-619D-1B07-1AA2-61599430180E}"/>
              </a:ext>
            </a:extLst>
          </p:cNvPr>
          <p:cNvGrpSpPr/>
          <p:nvPr/>
        </p:nvGrpSpPr>
        <p:grpSpPr>
          <a:xfrm>
            <a:off x="18700979" y="9141399"/>
            <a:ext cx="1657640" cy="1999699"/>
            <a:chOff x="0" y="0"/>
            <a:chExt cx="1657638" cy="1999698"/>
          </a:xfrm>
        </p:grpSpPr>
        <p:grpSp>
          <p:nvGrpSpPr>
            <p:cNvPr id="353" name="Group">
              <a:extLst>
                <a:ext uri="{FF2B5EF4-FFF2-40B4-BE49-F238E27FC236}">
                  <a16:creationId xmlns:a16="http://schemas.microsoft.com/office/drawing/2014/main" id="{918F94AD-AFDA-BBAA-2F59-90A460FD8669}"/>
                </a:ext>
              </a:extLst>
            </p:cNvPr>
            <p:cNvGrpSpPr/>
            <p:nvPr/>
          </p:nvGrpSpPr>
          <p:grpSpPr>
            <a:xfrm rot="10800000">
              <a:off x="1434385" y="1384143"/>
              <a:ext cx="223254" cy="615555"/>
              <a:chOff x="0" y="0"/>
              <a:chExt cx="223252" cy="615554"/>
            </a:xfrm>
          </p:grpSpPr>
          <p:sp>
            <p:nvSpPr>
              <p:cNvPr id="372" name="Circle">
                <a:extLst>
                  <a:ext uri="{FF2B5EF4-FFF2-40B4-BE49-F238E27FC236}">
                    <a16:creationId xmlns:a16="http://schemas.microsoft.com/office/drawing/2014/main" id="{902757F1-ABA5-B7A9-984F-6F319EE490C0}"/>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3" name="Line">
                <a:extLst>
                  <a:ext uri="{FF2B5EF4-FFF2-40B4-BE49-F238E27FC236}">
                    <a16:creationId xmlns:a16="http://schemas.microsoft.com/office/drawing/2014/main" id="{59EF416B-8F4A-6D92-B288-F8019EA0CC7C}"/>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74" name="Line">
                <a:extLst>
                  <a:ext uri="{FF2B5EF4-FFF2-40B4-BE49-F238E27FC236}">
                    <a16:creationId xmlns:a16="http://schemas.microsoft.com/office/drawing/2014/main" id="{9A0D4FFC-E7B9-FB88-77D2-4565977C0227}"/>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75" name="Circle">
                <a:extLst>
                  <a:ext uri="{FF2B5EF4-FFF2-40B4-BE49-F238E27FC236}">
                    <a16:creationId xmlns:a16="http://schemas.microsoft.com/office/drawing/2014/main" id="{B4041DF5-8D37-548B-B5A8-649087277306}"/>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54" name="Group">
              <a:extLst>
                <a:ext uri="{FF2B5EF4-FFF2-40B4-BE49-F238E27FC236}">
                  <a16:creationId xmlns:a16="http://schemas.microsoft.com/office/drawing/2014/main" id="{E772049A-1339-AF92-9B40-EFEAA469271F}"/>
                </a:ext>
              </a:extLst>
            </p:cNvPr>
            <p:cNvGrpSpPr/>
            <p:nvPr/>
          </p:nvGrpSpPr>
          <p:grpSpPr>
            <a:xfrm>
              <a:off x="587045" y="439358"/>
              <a:ext cx="223253" cy="615555"/>
              <a:chOff x="0" y="0"/>
              <a:chExt cx="223252" cy="615554"/>
            </a:xfrm>
          </p:grpSpPr>
          <p:sp>
            <p:nvSpPr>
              <p:cNvPr id="368" name="Circle">
                <a:extLst>
                  <a:ext uri="{FF2B5EF4-FFF2-40B4-BE49-F238E27FC236}">
                    <a16:creationId xmlns:a16="http://schemas.microsoft.com/office/drawing/2014/main" id="{A5F64607-79D3-C0F1-33B8-0654B03FDDE2}"/>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9" name="Line">
                <a:extLst>
                  <a:ext uri="{FF2B5EF4-FFF2-40B4-BE49-F238E27FC236}">
                    <a16:creationId xmlns:a16="http://schemas.microsoft.com/office/drawing/2014/main" id="{23B223ED-444D-03AA-3051-0F83359C643C}"/>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70" name="Line">
                <a:extLst>
                  <a:ext uri="{FF2B5EF4-FFF2-40B4-BE49-F238E27FC236}">
                    <a16:creationId xmlns:a16="http://schemas.microsoft.com/office/drawing/2014/main" id="{8F8FAFA5-1C3C-BC7A-D41A-4A98132C8733}"/>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71" name="Circle">
                <a:extLst>
                  <a:ext uri="{FF2B5EF4-FFF2-40B4-BE49-F238E27FC236}">
                    <a16:creationId xmlns:a16="http://schemas.microsoft.com/office/drawing/2014/main" id="{028A9450-A181-B3F6-B327-AF52C750B39D}"/>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55" name="Group">
              <a:extLst>
                <a:ext uri="{FF2B5EF4-FFF2-40B4-BE49-F238E27FC236}">
                  <a16:creationId xmlns:a16="http://schemas.microsoft.com/office/drawing/2014/main" id="{B13FDF6B-ADD6-2431-2059-BA458410007A}"/>
                </a:ext>
              </a:extLst>
            </p:cNvPr>
            <p:cNvGrpSpPr/>
            <p:nvPr/>
          </p:nvGrpSpPr>
          <p:grpSpPr>
            <a:xfrm rot="10800000" flipH="1">
              <a:off x="1009631" y="943894"/>
              <a:ext cx="223253" cy="615556"/>
              <a:chOff x="0" y="0"/>
              <a:chExt cx="223252" cy="615554"/>
            </a:xfrm>
          </p:grpSpPr>
          <p:sp>
            <p:nvSpPr>
              <p:cNvPr id="364" name="Circle">
                <a:extLst>
                  <a:ext uri="{FF2B5EF4-FFF2-40B4-BE49-F238E27FC236}">
                    <a16:creationId xmlns:a16="http://schemas.microsoft.com/office/drawing/2014/main" id="{3665EEDB-8B8D-AE8A-C8C5-BF885C45914F}"/>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5" name="Line">
                <a:extLst>
                  <a:ext uri="{FF2B5EF4-FFF2-40B4-BE49-F238E27FC236}">
                    <a16:creationId xmlns:a16="http://schemas.microsoft.com/office/drawing/2014/main" id="{8153F849-AE09-49C0-6BAF-D4C68C3E2004}"/>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6" name="Line">
                <a:extLst>
                  <a:ext uri="{FF2B5EF4-FFF2-40B4-BE49-F238E27FC236}">
                    <a16:creationId xmlns:a16="http://schemas.microsoft.com/office/drawing/2014/main" id="{93B15EF8-3A03-336D-3B9A-5A6FD58146DD}"/>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7" name="Circle">
                <a:extLst>
                  <a:ext uri="{FF2B5EF4-FFF2-40B4-BE49-F238E27FC236}">
                    <a16:creationId xmlns:a16="http://schemas.microsoft.com/office/drawing/2014/main" id="{0E2C486E-370A-6625-C242-CCDFEB06D372}"/>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56" name="Group">
              <a:extLst>
                <a:ext uri="{FF2B5EF4-FFF2-40B4-BE49-F238E27FC236}">
                  <a16:creationId xmlns:a16="http://schemas.microsoft.com/office/drawing/2014/main" id="{86A5C5F5-C1C8-CE03-2B6B-491129640D74}"/>
                </a:ext>
              </a:extLst>
            </p:cNvPr>
            <p:cNvGrpSpPr/>
            <p:nvPr/>
          </p:nvGrpSpPr>
          <p:grpSpPr>
            <a:xfrm>
              <a:off x="0" y="782297"/>
              <a:ext cx="427143" cy="427144"/>
              <a:chOff x="0" y="0"/>
              <a:chExt cx="427142" cy="427142"/>
            </a:xfrm>
          </p:grpSpPr>
          <p:sp>
            <p:nvSpPr>
              <p:cNvPr id="362" name="Rounded Rectangle">
                <a:extLst>
                  <a:ext uri="{FF2B5EF4-FFF2-40B4-BE49-F238E27FC236}">
                    <a16:creationId xmlns:a16="http://schemas.microsoft.com/office/drawing/2014/main" id="{07054309-34ED-95B0-969F-725189CA0351}"/>
                  </a:ext>
                </a:extLst>
              </p:cNvPr>
              <p:cNvSpPr/>
              <p:nvPr/>
            </p:nvSpPr>
            <p:spPr>
              <a:xfrm>
                <a:off x="0" y="0"/>
                <a:ext cx="427143" cy="427143"/>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363" name="Image" descr="Image">
                <a:extLst>
                  <a:ext uri="{FF2B5EF4-FFF2-40B4-BE49-F238E27FC236}">
                    <a16:creationId xmlns:a16="http://schemas.microsoft.com/office/drawing/2014/main" id="{FD12DBA7-63F8-0501-144C-1CE29E479CF2}"/>
                  </a:ext>
                </a:extLst>
              </p:cNvPr>
              <p:cNvPicPr>
                <a:picLocks noChangeAspect="1"/>
              </p:cNvPicPr>
              <p:nvPr/>
            </p:nvPicPr>
            <p:blipFill>
              <a:blip r:embed="rId8"/>
              <a:stretch>
                <a:fillRect/>
              </a:stretch>
            </p:blipFill>
            <p:spPr>
              <a:xfrm>
                <a:off x="67602" y="90649"/>
                <a:ext cx="291938" cy="245843"/>
              </a:xfrm>
              <a:prstGeom prst="rect">
                <a:avLst/>
              </a:prstGeom>
              <a:ln w="12700" cap="flat">
                <a:noFill/>
                <a:miter lim="400000"/>
              </a:ln>
              <a:effectLst/>
            </p:spPr>
          </p:pic>
        </p:grpSp>
        <p:grpSp>
          <p:nvGrpSpPr>
            <p:cNvPr id="357" name="Group">
              <a:extLst>
                <a:ext uri="{FF2B5EF4-FFF2-40B4-BE49-F238E27FC236}">
                  <a16:creationId xmlns:a16="http://schemas.microsoft.com/office/drawing/2014/main" id="{3DAC7D5A-314A-5C89-5490-1AE19525462D}"/>
                </a:ext>
              </a:extLst>
            </p:cNvPr>
            <p:cNvGrpSpPr/>
            <p:nvPr/>
          </p:nvGrpSpPr>
          <p:grpSpPr>
            <a:xfrm>
              <a:off x="1009631" y="-1"/>
              <a:ext cx="223253" cy="615556"/>
              <a:chOff x="0" y="0"/>
              <a:chExt cx="223252" cy="615554"/>
            </a:xfrm>
          </p:grpSpPr>
          <p:sp>
            <p:nvSpPr>
              <p:cNvPr id="358" name="Circle">
                <a:extLst>
                  <a:ext uri="{FF2B5EF4-FFF2-40B4-BE49-F238E27FC236}">
                    <a16:creationId xmlns:a16="http://schemas.microsoft.com/office/drawing/2014/main" id="{610AC353-5D2C-8931-E710-4B96C81946BB}"/>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9" name="Line">
                <a:extLst>
                  <a:ext uri="{FF2B5EF4-FFF2-40B4-BE49-F238E27FC236}">
                    <a16:creationId xmlns:a16="http://schemas.microsoft.com/office/drawing/2014/main" id="{5A1B7671-D496-F7B3-4B6A-3260354D8CC3}"/>
                  </a:ext>
                </a:extLst>
              </p:cNvPr>
              <p:cNvSpPr/>
              <p:nvPr/>
            </p:nvSpPr>
            <p:spPr>
              <a:xfrm flipV="1">
                <a:off x="111626" y="0"/>
                <a:ext cx="1" cy="55069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0" name="Line">
                <a:extLst>
                  <a:ext uri="{FF2B5EF4-FFF2-40B4-BE49-F238E27FC236}">
                    <a16:creationId xmlns:a16="http://schemas.microsoft.com/office/drawing/2014/main" id="{C02BB258-AA07-22B9-3859-A087E593AAB1}"/>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1" name="Circle">
                <a:extLst>
                  <a:ext uri="{FF2B5EF4-FFF2-40B4-BE49-F238E27FC236}">
                    <a16:creationId xmlns:a16="http://schemas.microsoft.com/office/drawing/2014/main" id="{59D1114A-CAF1-F6EE-2BA1-87512688F26C}"/>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298" name="Group">
            <a:extLst>
              <a:ext uri="{FF2B5EF4-FFF2-40B4-BE49-F238E27FC236}">
                <a16:creationId xmlns:a16="http://schemas.microsoft.com/office/drawing/2014/main" id="{5B861BC2-D966-76C3-0CF2-9F19B594C144}"/>
              </a:ext>
            </a:extLst>
          </p:cNvPr>
          <p:cNvGrpSpPr/>
          <p:nvPr/>
        </p:nvGrpSpPr>
        <p:grpSpPr>
          <a:xfrm>
            <a:off x="18700979" y="10902555"/>
            <a:ext cx="1232885" cy="1559450"/>
            <a:chOff x="0" y="0"/>
            <a:chExt cx="1232883" cy="1559449"/>
          </a:xfrm>
        </p:grpSpPr>
        <p:grpSp>
          <p:nvGrpSpPr>
            <p:cNvPr id="335" name="Group">
              <a:extLst>
                <a:ext uri="{FF2B5EF4-FFF2-40B4-BE49-F238E27FC236}">
                  <a16:creationId xmlns:a16="http://schemas.microsoft.com/office/drawing/2014/main" id="{FB9796E2-A3E2-3B3F-C1A9-076D71CE5E34}"/>
                </a:ext>
              </a:extLst>
            </p:cNvPr>
            <p:cNvGrpSpPr/>
            <p:nvPr/>
          </p:nvGrpSpPr>
          <p:grpSpPr>
            <a:xfrm>
              <a:off x="587045" y="439358"/>
              <a:ext cx="223253" cy="615555"/>
              <a:chOff x="0" y="0"/>
              <a:chExt cx="223252" cy="615554"/>
            </a:xfrm>
          </p:grpSpPr>
          <p:sp>
            <p:nvSpPr>
              <p:cNvPr id="349" name="Circle">
                <a:extLst>
                  <a:ext uri="{FF2B5EF4-FFF2-40B4-BE49-F238E27FC236}">
                    <a16:creationId xmlns:a16="http://schemas.microsoft.com/office/drawing/2014/main" id="{D472959A-C85B-F12A-40BF-D8F11815D13D}"/>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0" name="Line">
                <a:extLst>
                  <a:ext uri="{FF2B5EF4-FFF2-40B4-BE49-F238E27FC236}">
                    <a16:creationId xmlns:a16="http://schemas.microsoft.com/office/drawing/2014/main" id="{2A07AF5B-F58F-D1E3-D8AD-E6F4E9853DB9}"/>
                  </a:ext>
                </a:extLst>
              </p:cNvPr>
              <p:cNvSpPr/>
              <p:nvPr/>
            </p:nvSpPr>
            <p:spPr>
              <a:xfrm flipV="1">
                <a:off x="111626" y="-1"/>
                <a:ext cx="1" cy="5506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51" name="Line">
                <a:extLst>
                  <a:ext uri="{FF2B5EF4-FFF2-40B4-BE49-F238E27FC236}">
                    <a16:creationId xmlns:a16="http://schemas.microsoft.com/office/drawing/2014/main" id="{1C176B67-EA0E-1EB9-7A82-940464BE5025}"/>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52" name="Circle">
                <a:extLst>
                  <a:ext uri="{FF2B5EF4-FFF2-40B4-BE49-F238E27FC236}">
                    <a16:creationId xmlns:a16="http://schemas.microsoft.com/office/drawing/2014/main" id="{CB081BCC-E883-8915-BE53-E3CAEDC5C56E}"/>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36" name="Group">
              <a:extLst>
                <a:ext uri="{FF2B5EF4-FFF2-40B4-BE49-F238E27FC236}">
                  <a16:creationId xmlns:a16="http://schemas.microsoft.com/office/drawing/2014/main" id="{B6EB26C7-BE01-0DC7-2501-BC25A3A35D8E}"/>
                </a:ext>
              </a:extLst>
            </p:cNvPr>
            <p:cNvGrpSpPr/>
            <p:nvPr/>
          </p:nvGrpSpPr>
          <p:grpSpPr>
            <a:xfrm rot="10800000" flipH="1">
              <a:off x="1009631" y="943894"/>
              <a:ext cx="223253" cy="615556"/>
              <a:chOff x="0" y="0"/>
              <a:chExt cx="223252" cy="615554"/>
            </a:xfrm>
          </p:grpSpPr>
          <p:sp>
            <p:nvSpPr>
              <p:cNvPr id="345" name="Circle">
                <a:extLst>
                  <a:ext uri="{FF2B5EF4-FFF2-40B4-BE49-F238E27FC236}">
                    <a16:creationId xmlns:a16="http://schemas.microsoft.com/office/drawing/2014/main" id="{E531C6A9-18EC-A027-2A2C-33FF19AC2F33}"/>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6" name="Line">
                <a:extLst>
                  <a:ext uri="{FF2B5EF4-FFF2-40B4-BE49-F238E27FC236}">
                    <a16:creationId xmlns:a16="http://schemas.microsoft.com/office/drawing/2014/main" id="{E7518E46-7EB5-DF73-90ED-F08438C0FC56}"/>
                  </a:ext>
                </a:extLst>
              </p:cNvPr>
              <p:cNvSpPr/>
              <p:nvPr/>
            </p:nvSpPr>
            <p:spPr>
              <a:xfrm flipV="1">
                <a:off x="111626" y="-1"/>
                <a:ext cx="1" cy="5506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47" name="Line">
                <a:extLst>
                  <a:ext uri="{FF2B5EF4-FFF2-40B4-BE49-F238E27FC236}">
                    <a16:creationId xmlns:a16="http://schemas.microsoft.com/office/drawing/2014/main" id="{3ACFFFAE-7247-DC4B-00BB-DCA3FFFE489F}"/>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48" name="Circle">
                <a:extLst>
                  <a:ext uri="{FF2B5EF4-FFF2-40B4-BE49-F238E27FC236}">
                    <a16:creationId xmlns:a16="http://schemas.microsoft.com/office/drawing/2014/main" id="{FE21CEFF-D9BD-C594-CC7F-8BC928F52E0D}"/>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37" name="Group">
              <a:extLst>
                <a:ext uri="{FF2B5EF4-FFF2-40B4-BE49-F238E27FC236}">
                  <a16:creationId xmlns:a16="http://schemas.microsoft.com/office/drawing/2014/main" id="{317FDC45-F1A5-434A-AC72-A83728B7B7CF}"/>
                </a:ext>
              </a:extLst>
            </p:cNvPr>
            <p:cNvGrpSpPr/>
            <p:nvPr/>
          </p:nvGrpSpPr>
          <p:grpSpPr>
            <a:xfrm>
              <a:off x="0" y="782297"/>
              <a:ext cx="427143" cy="427144"/>
              <a:chOff x="0" y="0"/>
              <a:chExt cx="427142" cy="427142"/>
            </a:xfrm>
          </p:grpSpPr>
          <p:sp>
            <p:nvSpPr>
              <p:cNvPr id="343" name="Rounded Rectangle">
                <a:extLst>
                  <a:ext uri="{FF2B5EF4-FFF2-40B4-BE49-F238E27FC236}">
                    <a16:creationId xmlns:a16="http://schemas.microsoft.com/office/drawing/2014/main" id="{A1B25B0A-3D13-E9C2-EEEA-7A5CA2A2529D}"/>
                  </a:ext>
                </a:extLst>
              </p:cNvPr>
              <p:cNvSpPr/>
              <p:nvPr/>
            </p:nvSpPr>
            <p:spPr>
              <a:xfrm>
                <a:off x="0" y="0"/>
                <a:ext cx="427143" cy="427143"/>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344" name="Image" descr="Image">
                <a:extLst>
                  <a:ext uri="{FF2B5EF4-FFF2-40B4-BE49-F238E27FC236}">
                    <a16:creationId xmlns:a16="http://schemas.microsoft.com/office/drawing/2014/main" id="{C1D2AA20-DFE8-F694-46BC-4834BCAD5321}"/>
                  </a:ext>
                </a:extLst>
              </p:cNvPr>
              <p:cNvPicPr>
                <a:picLocks noChangeAspect="1"/>
              </p:cNvPicPr>
              <p:nvPr/>
            </p:nvPicPr>
            <p:blipFill>
              <a:blip r:embed="rId8"/>
              <a:stretch>
                <a:fillRect/>
              </a:stretch>
            </p:blipFill>
            <p:spPr>
              <a:xfrm>
                <a:off x="67602" y="90649"/>
                <a:ext cx="291938" cy="245843"/>
              </a:xfrm>
              <a:prstGeom prst="rect">
                <a:avLst/>
              </a:prstGeom>
              <a:ln w="12700" cap="flat">
                <a:noFill/>
                <a:miter lim="400000"/>
              </a:ln>
              <a:effectLst/>
            </p:spPr>
          </p:pic>
        </p:grpSp>
        <p:grpSp>
          <p:nvGrpSpPr>
            <p:cNvPr id="338" name="Group">
              <a:extLst>
                <a:ext uri="{FF2B5EF4-FFF2-40B4-BE49-F238E27FC236}">
                  <a16:creationId xmlns:a16="http://schemas.microsoft.com/office/drawing/2014/main" id="{4DD362BB-1AE2-71FF-2554-CBC1DD7D03A5}"/>
                </a:ext>
              </a:extLst>
            </p:cNvPr>
            <p:cNvGrpSpPr/>
            <p:nvPr/>
          </p:nvGrpSpPr>
          <p:grpSpPr>
            <a:xfrm>
              <a:off x="1009631" y="-1"/>
              <a:ext cx="223253" cy="615556"/>
              <a:chOff x="0" y="0"/>
              <a:chExt cx="223252" cy="615554"/>
            </a:xfrm>
          </p:grpSpPr>
          <p:sp>
            <p:nvSpPr>
              <p:cNvPr id="339" name="Circle">
                <a:extLst>
                  <a:ext uri="{FF2B5EF4-FFF2-40B4-BE49-F238E27FC236}">
                    <a16:creationId xmlns:a16="http://schemas.microsoft.com/office/drawing/2014/main" id="{923FB4ED-A491-79B0-D147-56D158896EB6}"/>
                  </a:ext>
                </a:extLst>
              </p:cNvPr>
              <p:cNvSpPr/>
              <p:nvPr/>
            </p:nvSpPr>
            <p:spPr>
              <a:xfrm>
                <a:off x="1706" y="7006"/>
                <a:ext cx="219841" cy="21984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0" name="Line">
                <a:extLst>
                  <a:ext uri="{FF2B5EF4-FFF2-40B4-BE49-F238E27FC236}">
                    <a16:creationId xmlns:a16="http://schemas.microsoft.com/office/drawing/2014/main" id="{A196FFFC-9F7D-8541-0D65-CB785F48D614}"/>
                  </a:ext>
                </a:extLst>
              </p:cNvPr>
              <p:cNvSpPr/>
              <p:nvPr/>
            </p:nvSpPr>
            <p:spPr>
              <a:xfrm flipV="1">
                <a:off x="111626" y="-1"/>
                <a:ext cx="1" cy="5506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41" name="Line">
                <a:extLst>
                  <a:ext uri="{FF2B5EF4-FFF2-40B4-BE49-F238E27FC236}">
                    <a16:creationId xmlns:a16="http://schemas.microsoft.com/office/drawing/2014/main" id="{D2F264B2-D6FA-1E04-CB44-9169FCCACBA3}"/>
                  </a:ext>
                </a:extLst>
              </p:cNvPr>
              <p:cNvSpPr/>
              <p:nvPr/>
            </p:nvSpPr>
            <p:spPr>
              <a:xfrm>
                <a:off x="0" y="116926"/>
                <a:ext cx="22325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42" name="Circle">
                <a:extLst>
                  <a:ext uri="{FF2B5EF4-FFF2-40B4-BE49-F238E27FC236}">
                    <a16:creationId xmlns:a16="http://schemas.microsoft.com/office/drawing/2014/main" id="{4B82A894-6CAE-1556-6B24-46F5FA51A525}"/>
                  </a:ext>
                </a:extLst>
              </p:cNvPr>
              <p:cNvSpPr/>
              <p:nvPr/>
            </p:nvSpPr>
            <p:spPr>
              <a:xfrm>
                <a:off x="56665" y="505634"/>
                <a:ext cx="109921" cy="10992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pic>
        <p:nvPicPr>
          <p:cNvPr id="302" name="Image" descr="Image">
            <a:extLst>
              <a:ext uri="{FF2B5EF4-FFF2-40B4-BE49-F238E27FC236}">
                <a16:creationId xmlns:a16="http://schemas.microsoft.com/office/drawing/2014/main" id="{7D8B79E3-26BC-16AA-A404-0F7F2D0FA59F}"/>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20661091" y="9072360"/>
            <a:ext cx="440548" cy="339687"/>
          </a:xfrm>
          <a:prstGeom prst="rect">
            <a:avLst/>
          </a:prstGeom>
          <a:ln w="12700" cap="flat">
            <a:noFill/>
            <a:miter lim="400000"/>
          </a:ln>
          <a:effectLst/>
        </p:spPr>
      </p:pic>
      <p:pic>
        <p:nvPicPr>
          <p:cNvPr id="304" name="Image" descr="Image">
            <a:extLst>
              <a:ext uri="{FF2B5EF4-FFF2-40B4-BE49-F238E27FC236}">
                <a16:creationId xmlns:a16="http://schemas.microsoft.com/office/drawing/2014/main" id="{65F1179E-A051-D415-9906-C456428F5232}"/>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20661091" y="10856410"/>
            <a:ext cx="440548" cy="339687"/>
          </a:xfrm>
          <a:prstGeom prst="rect">
            <a:avLst/>
          </a:prstGeom>
          <a:ln w="12700" cap="flat">
            <a:noFill/>
            <a:miter lim="400000"/>
          </a:ln>
          <a:effectLst/>
        </p:spPr>
      </p:pic>
      <p:grpSp>
        <p:nvGrpSpPr>
          <p:cNvPr id="310" name="Group">
            <a:extLst>
              <a:ext uri="{FF2B5EF4-FFF2-40B4-BE49-F238E27FC236}">
                <a16:creationId xmlns:a16="http://schemas.microsoft.com/office/drawing/2014/main" id="{24EA4738-A558-E943-1945-F94AF32B1A3C}"/>
              </a:ext>
            </a:extLst>
          </p:cNvPr>
          <p:cNvGrpSpPr/>
          <p:nvPr/>
        </p:nvGrpSpPr>
        <p:grpSpPr>
          <a:xfrm>
            <a:off x="17936416" y="5556521"/>
            <a:ext cx="306873" cy="6971430"/>
            <a:chOff x="0" y="0"/>
            <a:chExt cx="306872" cy="6971428"/>
          </a:xfrm>
        </p:grpSpPr>
        <p:pic>
          <p:nvPicPr>
            <p:cNvPr id="315" name="Image" descr="Image">
              <a:extLst>
                <a:ext uri="{FF2B5EF4-FFF2-40B4-BE49-F238E27FC236}">
                  <a16:creationId xmlns:a16="http://schemas.microsoft.com/office/drawing/2014/main" id="{760604F2-8B6D-22BE-D1BD-5F41FC502154}"/>
                </a:ext>
              </a:extLst>
            </p:cNvPr>
            <p:cNvPicPr>
              <a:picLocks noChangeAspect="1"/>
            </p:cNvPicPr>
            <p:nvPr/>
          </p:nvPicPr>
          <p:blipFill>
            <a:blip r:embed="rId9"/>
            <a:stretch>
              <a:fillRect/>
            </a:stretch>
          </p:blipFill>
          <p:spPr>
            <a:xfrm>
              <a:off x="7370" y="0"/>
              <a:ext cx="299503" cy="320398"/>
            </a:xfrm>
            <a:prstGeom prst="rect">
              <a:avLst/>
            </a:prstGeom>
            <a:ln w="12700" cap="flat">
              <a:noFill/>
              <a:miter lim="400000"/>
            </a:ln>
            <a:effectLst/>
          </p:spPr>
        </p:pic>
        <p:pic>
          <p:nvPicPr>
            <p:cNvPr id="316" name="Image" descr="Image">
              <a:extLst>
                <a:ext uri="{FF2B5EF4-FFF2-40B4-BE49-F238E27FC236}">
                  <a16:creationId xmlns:a16="http://schemas.microsoft.com/office/drawing/2014/main" id="{E585A226-C473-4220-4289-A315970D3BD7}"/>
                </a:ext>
              </a:extLst>
            </p:cNvPr>
            <p:cNvPicPr>
              <a:picLocks noChangeAspect="1"/>
            </p:cNvPicPr>
            <p:nvPr/>
          </p:nvPicPr>
          <p:blipFill>
            <a:blip r:embed="rId9"/>
            <a:stretch>
              <a:fillRect/>
            </a:stretch>
          </p:blipFill>
          <p:spPr>
            <a:xfrm>
              <a:off x="7370" y="443402"/>
              <a:ext cx="299503" cy="320398"/>
            </a:xfrm>
            <a:prstGeom prst="rect">
              <a:avLst/>
            </a:prstGeom>
            <a:ln w="12700" cap="flat">
              <a:noFill/>
              <a:miter lim="400000"/>
            </a:ln>
            <a:effectLst/>
          </p:spPr>
        </p:pic>
        <p:pic>
          <p:nvPicPr>
            <p:cNvPr id="317" name="Image" descr="Image">
              <a:extLst>
                <a:ext uri="{FF2B5EF4-FFF2-40B4-BE49-F238E27FC236}">
                  <a16:creationId xmlns:a16="http://schemas.microsoft.com/office/drawing/2014/main" id="{5A90CFA9-2EF2-4F53-EB07-01BD5A6B1471}"/>
                </a:ext>
              </a:extLst>
            </p:cNvPr>
            <p:cNvPicPr>
              <a:picLocks noChangeAspect="1"/>
            </p:cNvPicPr>
            <p:nvPr/>
          </p:nvPicPr>
          <p:blipFill>
            <a:blip r:embed="rId9"/>
            <a:stretch>
              <a:fillRect/>
            </a:stretch>
          </p:blipFill>
          <p:spPr>
            <a:xfrm>
              <a:off x="7370" y="1773608"/>
              <a:ext cx="299503" cy="320398"/>
            </a:xfrm>
            <a:prstGeom prst="rect">
              <a:avLst/>
            </a:prstGeom>
            <a:ln w="12700" cap="flat">
              <a:noFill/>
              <a:miter lim="400000"/>
            </a:ln>
            <a:effectLst/>
          </p:spPr>
        </p:pic>
        <p:pic>
          <p:nvPicPr>
            <p:cNvPr id="318" name="Image" descr="Image">
              <a:extLst>
                <a:ext uri="{FF2B5EF4-FFF2-40B4-BE49-F238E27FC236}">
                  <a16:creationId xmlns:a16="http://schemas.microsoft.com/office/drawing/2014/main" id="{53B376A7-FFD9-85C5-C8EF-66261989FC4A}"/>
                </a:ext>
              </a:extLst>
            </p:cNvPr>
            <p:cNvPicPr>
              <a:picLocks noChangeAspect="1"/>
            </p:cNvPicPr>
            <p:nvPr/>
          </p:nvPicPr>
          <p:blipFill>
            <a:blip r:embed="rId9"/>
            <a:stretch>
              <a:fillRect/>
            </a:stretch>
          </p:blipFill>
          <p:spPr>
            <a:xfrm>
              <a:off x="0" y="1330205"/>
              <a:ext cx="299503" cy="320399"/>
            </a:xfrm>
            <a:prstGeom prst="rect">
              <a:avLst/>
            </a:prstGeom>
            <a:ln w="12700" cap="flat">
              <a:noFill/>
              <a:miter lim="400000"/>
            </a:ln>
            <a:effectLst/>
          </p:spPr>
        </p:pic>
        <p:pic>
          <p:nvPicPr>
            <p:cNvPr id="319" name="Image" descr="Image">
              <a:extLst>
                <a:ext uri="{FF2B5EF4-FFF2-40B4-BE49-F238E27FC236}">
                  <a16:creationId xmlns:a16="http://schemas.microsoft.com/office/drawing/2014/main" id="{B9352398-1817-9172-C835-A0E7B562AAAC}"/>
                </a:ext>
              </a:extLst>
            </p:cNvPr>
            <p:cNvPicPr>
              <a:picLocks noChangeAspect="1"/>
            </p:cNvPicPr>
            <p:nvPr/>
          </p:nvPicPr>
          <p:blipFill>
            <a:blip r:embed="rId9"/>
            <a:stretch>
              <a:fillRect/>
            </a:stretch>
          </p:blipFill>
          <p:spPr>
            <a:xfrm>
              <a:off x="0" y="886804"/>
              <a:ext cx="299503" cy="320398"/>
            </a:xfrm>
            <a:prstGeom prst="rect">
              <a:avLst/>
            </a:prstGeom>
            <a:ln w="12700" cap="flat">
              <a:noFill/>
              <a:miter lim="400000"/>
            </a:ln>
            <a:effectLst/>
          </p:spPr>
        </p:pic>
        <p:pic>
          <p:nvPicPr>
            <p:cNvPr id="320" name="Image" descr="Image">
              <a:extLst>
                <a:ext uri="{FF2B5EF4-FFF2-40B4-BE49-F238E27FC236}">
                  <a16:creationId xmlns:a16="http://schemas.microsoft.com/office/drawing/2014/main" id="{BCFC4378-BD08-299C-48EA-8A748104F8F7}"/>
                </a:ext>
              </a:extLst>
            </p:cNvPr>
            <p:cNvPicPr>
              <a:picLocks noChangeAspect="1"/>
            </p:cNvPicPr>
            <p:nvPr/>
          </p:nvPicPr>
          <p:blipFill>
            <a:blip r:embed="rId9"/>
            <a:stretch>
              <a:fillRect/>
            </a:stretch>
          </p:blipFill>
          <p:spPr>
            <a:xfrm>
              <a:off x="7370" y="2217010"/>
              <a:ext cx="299503" cy="320399"/>
            </a:xfrm>
            <a:prstGeom prst="rect">
              <a:avLst/>
            </a:prstGeom>
            <a:ln w="12700" cap="flat">
              <a:noFill/>
              <a:miter lim="400000"/>
            </a:ln>
            <a:effectLst/>
          </p:spPr>
        </p:pic>
        <p:pic>
          <p:nvPicPr>
            <p:cNvPr id="321" name="Image" descr="Image">
              <a:extLst>
                <a:ext uri="{FF2B5EF4-FFF2-40B4-BE49-F238E27FC236}">
                  <a16:creationId xmlns:a16="http://schemas.microsoft.com/office/drawing/2014/main" id="{8D9CD362-40AF-B0E1-EC8A-EEC85EA833C7}"/>
                </a:ext>
              </a:extLst>
            </p:cNvPr>
            <p:cNvPicPr>
              <a:picLocks noChangeAspect="1"/>
            </p:cNvPicPr>
            <p:nvPr/>
          </p:nvPicPr>
          <p:blipFill>
            <a:blip r:embed="rId9"/>
            <a:stretch>
              <a:fillRect/>
            </a:stretch>
          </p:blipFill>
          <p:spPr>
            <a:xfrm>
              <a:off x="0" y="2660412"/>
              <a:ext cx="299503" cy="320398"/>
            </a:xfrm>
            <a:prstGeom prst="rect">
              <a:avLst/>
            </a:prstGeom>
            <a:ln w="12700" cap="flat">
              <a:noFill/>
              <a:miter lim="400000"/>
            </a:ln>
            <a:effectLst/>
          </p:spPr>
        </p:pic>
        <p:pic>
          <p:nvPicPr>
            <p:cNvPr id="322" name="Image" descr="Image">
              <a:extLst>
                <a:ext uri="{FF2B5EF4-FFF2-40B4-BE49-F238E27FC236}">
                  <a16:creationId xmlns:a16="http://schemas.microsoft.com/office/drawing/2014/main" id="{13E6A923-78E1-D592-AEFF-5217C6154317}"/>
                </a:ext>
              </a:extLst>
            </p:cNvPr>
            <p:cNvPicPr>
              <a:picLocks noChangeAspect="1"/>
            </p:cNvPicPr>
            <p:nvPr/>
          </p:nvPicPr>
          <p:blipFill>
            <a:blip r:embed="rId9"/>
            <a:stretch>
              <a:fillRect/>
            </a:stretch>
          </p:blipFill>
          <p:spPr>
            <a:xfrm>
              <a:off x="0" y="3103814"/>
              <a:ext cx="299503" cy="320399"/>
            </a:xfrm>
            <a:prstGeom prst="rect">
              <a:avLst/>
            </a:prstGeom>
            <a:ln w="12700" cap="flat">
              <a:noFill/>
              <a:miter lim="400000"/>
            </a:ln>
            <a:effectLst/>
          </p:spPr>
        </p:pic>
        <p:pic>
          <p:nvPicPr>
            <p:cNvPr id="323" name="Image" descr="Image">
              <a:extLst>
                <a:ext uri="{FF2B5EF4-FFF2-40B4-BE49-F238E27FC236}">
                  <a16:creationId xmlns:a16="http://schemas.microsoft.com/office/drawing/2014/main" id="{0813657D-10F2-7F20-4F53-A688444A3F37}"/>
                </a:ext>
              </a:extLst>
            </p:cNvPr>
            <p:cNvPicPr>
              <a:picLocks noChangeAspect="1"/>
            </p:cNvPicPr>
            <p:nvPr/>
          </p:nvPicPr>
          <p:blipFill>
            <a:blip r:embed="rId9"/>
            <a:stretch>
              <a:fillRect/>
            </a:stretch>
          </p:blipFill>
          <p:spPr>
            <a:xfrm>
              <a:off x="7370" y="3547216"/>
              <a:ext cx="299503" cy="320398"/>
            </a:xfrm>
            <a:prstGeom prst="rect">
              <a:avLst/>
            </a:prstGeom>
            <a:ln w="12700" cap="flat">
              <a:noFill/>
              <a:miter lim="400000"/>
            </a:ln>
            <a:effectLst/>
          </p:spPr>
        </p:pic>
        <p:pic>
          <p:nvPicPr>
            <p:cNvPr id="324" name="Image" descr="Image">
              <a:extLst>
                <a:ext uri="{FF2B5EF4-FFF2-40B4-BE49-F238E27FC236}">
                  <a16:creationId xmlns:a16="http://schemas.microsoft.com/office/drawing/2014/main" id="{1BEC8A73-74D1-729F-557E-C1B3277A9CBF}"/>
                </a:ext>
              </a:extLst>
            </p:cNvPr>
            <p:cNvPicPr>
              <a:picLocks noChangeAspect="1"/>
            </p:cNvPicPr>
            <p:nvPr/>
          </p:nvPicPr>
          <p:blipFill>
            <a:blip r:embed="rId9"/>
            <a:stretch>
              <a:fillRect/>
            </a:stretch>
          </p:blipFill>
          <p:spPr>
            <a:xfrm>
              <a:off x="0" y="3990618"/>
              <a:ext cx="299503" cy="320398"/>
            </a:xfrm>
            <a:prstGeom prst="rect">
              <a:avLst/>
            </a:prstGeom>
            <a:ln w="12700" cap="flat">
              <a:noFill/>
              <a:miter lim="400000"/>
            </a:ln>
            <a:effectLst/>
          </p:spPr>
        </p:pic>
        <p:pic>
          <p:nvPicPr>
            <p:cNvPr id="325" name="Image" descr="Image">
              <a:extLst>
                <a:ext uri="{FF2B5EF4-FFF2-40B4-BE49-F238E27FC236}">
                  <a16:creationId xmlns:a16="http://schemas.microsoft.com/office/drawing/2014/main" id="{88EF4097-6DD2-ADB1-95DC-AF3444ECAC5A}"/>
                </a:ext>
              </a:extLst>
            </p:cNvPr>
            <p:cNvPicPr>
              <a:picLocks noChangeAspect="1"/>
            </p:cNvPicPr>
            <p:nvPr/>
          </p:nvPicPr>
          <p:blipFill>
            <a:blip r:embed="rId9"/>
            <a:stretch>
              <a:fillRect/>
            </a:stretch>
          </p:blipFill>
          <p:spPr>
            <a:xfrm>
              <a:off x="7370" y="4434020"/>
              <a:ext cx="299503" cy="320398"/>
            </a:xfrm>
            <a:prstGeom prst="rect">
              <a:avLst/>
            </a:prstGeom>
            <a:ln w="12700" cap="flat">
              <a:noFill/>
              <a:miter lim="400000"/>
            </a:ln>
            <a:effectLst/>
          </p:spPr>
        </p:pic>
        <p:pic>
          <p:nvPicPr>
            <p:cNvPr id="326" name="Image" descr="Image">
              <a:extLst>
                <a:ext uri="{FF2B5EF4-FFF2-40B4-BE49-F238E27FC236}">
                  <a16:creationId xmlns:a16="http://schemas.microsoft.com/office/drawing/2014/main" id="{DBE0D902-BCF8-5D4F-E8F3-12C530EC2009}"/>
                </a:ext>
              </a:extLst>
            </p:cNvPr>
            <p:cNvPicPr>
              <a:picLocks noChangeAspect="1"/>
            </p:cNvPicPr>
            <p:nvPr/>
          </p:nvPicPr>
          <p:blipFill>
            <a:blip r:embed="rId9"/>
            <a:stretch>
              <a:fillRect/>
            </a:stretch>
          </p:blipFill>
          <p:spPr>
            <a:xfrm>
              <a:off x="7370" y="4877422"/>
              <a:ext cx="299503" cy="320399"/>
            </a:xfrm>
            <a:prstGeom prst="rect">
              <a:avLst/>
            </a:prstGeom>
            <a:ln w="12700" cap="flat">
              <a:noFill/>
              <a:miter lim="400000"/>
            </a:ln>
            <a:effectLst/>
          </p:spPr>
        </p:pic>
        <p:pic>
          <p:nvPicPr>
            <p:cNvPr id="327" name="Image" descr="Image">
              <a:extLst>
                <a:ext uri="{FF2B5EF4-FFF2-40B4-BE49-F238E27FC236}">
                  <a16:creationId xmlns:a16="http://schemas.microsoft.com/office/drawing/2014/main" id="{8F442B0B-276F-F74C-A48E-80A85D21DCE2}"/>
                </a:ext>
              </a:extLst>
            </p:cNvPr>
            <p:cNvPicPr>
              <a:picLocks noChangeAspect="1"/>
            </p:cNvPicPr>
            <p:nvPr/>
          </p:nvPicPr>
          <p:blipFill>
            <a:blip r:embed="rId9"/>
            <a:stretch>
              <a:fillRect/>
            </a:stretch>
          </p:blipFill>
          <p:spPr>
            <a:xfrm>
              <a:off x="7370" y="5320825"/>
              <a:ext cx="299503" cy="320398"/>
            </a:xfrm>
            <a:prstGeom prst="rect">
              <a:avLst/>
            </a:prstGeom>
            <a:ln w="12700" cap="flat">
              <a:noFill/>
              <a:miter lim="400000"/>
            </a:ln>
            <a:effectLst/>
          </p:spPr>
        </p:pic>
        <p:pic>
          <p:nvPicPr>
            <p:cNvPr id="328" name="Image" descr="Image">
              <a:extLst>
                <a:ext uri="{FF2B5EF4-FFF2-40B4-BE49-F238E27FC236}">
                  <a16:creationId xmlns:a16="http://schemas.microsoft.com/office/drawing/2014/main" id="{945B109B-96B5-6C5E-D34A-D8F78AE1D681}"/>
                </a:ext>
              </a:extLst>
            </p:cNvPr>
            <p:cNvPicPr>
              <a:picLocks noChangeAspect="1"/>
            </p:cNvPicPr>
            <p:nvPr/>
          </p:nvPicPr>
          <p:blipFill>
            <a:blip r:embed="rId9"/>
            <a:stretch>
              <a:fillRect/>
            </a:stretch>
          </p:blipFill>
          <p:spPr>
            <a:xfrm>
              <a:off x="0" y="5764226"/>
              <a:ext cx="299503" cy="320399"/>
            </a:xfrm>
            <a:prstGeom prst="rect">
              <a:avLst/>
            </a:prstGeom>
            <a:ln w="12700" cap="flat">
              <a:noFill/>
              <a:miter lim="400000"/>
            </a:ln>
            <a:effectLst/>
          </p:spPr>
        </p:pic>
        <p:pic>
          <p:nvPicPr>
            <p:cNvPr id="329" name="Image" descr="Image">
              <a:extLst>
                <a:ext uri="{FF2B5EF4-FFF2-40B4-BE49-F238E27FC236}">
                  <a16:creationId xmlns:a16="http://schemas.microsoft.com/office/drawing/2014/main" id="{2166F7B8-E415-0D86-3710-6011868EB076}"/>
                </a:ext>
              </a:extLst>
            </p:cNvPr>
            <p:cNvPicPr>
              <a:picLocks noChangeAspect="1"/>
            </p:cNvPicPr>
            <p:nvPr/>
          </p:nvPicPr>
          <p:blipFill>
            <a:blip r:embed="rId9"/>
            <a:stretch>
              <a:fillRect/>
            </a:stretch>
          </p:blipFill>
          <p:spPr>
            <a:xfrm>
              <a:off x="0" y="6207628"/>
              <a:ext cx="299503" cy="320399"/>
            </a:xfrm>
            <a:prstGeom prst="rect">
              <a:avLst/>
            </a:prstGeom>
            <a:ln w="12700" cap="flat">
              <a:noFill/>
              <a:miter lim="400000"/>
            </a:ln>
            <a:effectLst/>
          </p:spPr>
        </p:pic>
        <p:pic>
          <p:nvPicPr>
            <p:cNvPr id="330" name="Image" descr="Image">
              <a:extLst>
                <a:ext uri="{FF2B5EF4-FFF2-40B4-BE49-F238E27FC236}">
                  <a16:creationId xmlns:a16="http://schemas.microsoft.com/office/drawing/2014/main" id="{4B8D30EF-AA67-6D13-86A1-2F618FA615E7}"/>
                </a:ext>
              </a:extLst>
            </p:cNvPr>
            <p:cNvPicPr>
              <a:picLocks noChangeAspect="1"/>
            </p:cNvPicPr>
            <p:nvPr/>
          </p:nvPicPr>
          <p:blipFill>
            <a:blip r:embed="rId9"/>
            <a:stretch>
              <a:fillRect/>
            </a:stretch>
          </p:blipFill>
          <p:spPr>
            <a:xfrm>
              <a:off x="7370" y="6651030"/>
              <a:ext cx="299503" cy="320399"/>
            </a:xfrm>
            <a:prstGeom prst="rect">
              <a:avLst/>
            </a:prstGeom>
            <a:ln w="12700" cap="flat">
              <a:noFill/>
              <a:miter lim="400000"/>
            </a:ln>
            <a:effectLst/>
          </p:spPr>
        </p:pic>
      </p:grpSp>
      <p:sp>
        <p:nvSpPr>
          <p:cNvPr id="312" name="Rounded Rectangle">
            <a:extLst>
              <a:ext uri="{FF2B5EF4-FFF2-40B4-BE49-F238E27FC236}">
                <a16:creationId xmlns:a16="http://schemas.microsoft.com/office/drawing/2014/main" id="{C7BDA0D8-1FAA-5288-547C-B75897368996}"/>
              </a:ext>
            </a:extLst>
          </p:cNvPr>
          <p:cNvSpPr/>
          <p:nvPr/>
        </p:nvSpPr>
        <p:spPr>
          <a:xfrm>
            <a:off x="22251204" y="5537220"/>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424" name="Dynamic:">
                <a:extLst>
                  <a:ext uri="{FF2B5EF4-FFF2-40B4-BE49-F238E27FC236}">
                    <a16:creationId xmlns:a16="http://schemas.microsoft.com/office/drawing/2014/main" id="{3E4B1EE6-6902-CF91-F781-02FCB923305F}"/>
                  </a:ext>
                </a:extLst>
              </p:cNvPr>
              <p:cNvSpPr txBox="1"/>
              <p:nvPr/>
            </p:nvSpPr>
            <p:spPr>
              <a:xfrm>
                <a:off x="17680883" y="4868441"/>
                <a:ext cx="5465624" cy="68736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p>
                <a:pPr algn="ctr">
                  <a:defRPr sz="3800">
                    <a:solidFill>
                      <a:srgbClr val="3374B5"/>
                    </a:solidFill>
                    <a:latin typeface="+mn-lt"/>
                    <a:ea typeface="+mn-ea"/>
                    <a:cs typeface="+mn-cs"/>
                    <a:sym typeface="IBM Plex Sans Medm"/>
                  </a:defRPr>
                </a:pPr>
                <a:r>
                  <a:rPr lang="en-US" dirty="0"/>
                  <a:t>Dynamic: </a:t>
                </a:r>
                <a14:m>
                  <m:oMath xmlns:m="http://schemas.openxmlformats.org/officeDocument/2006/math">
                    <m:r>
                      <a:rPr lang="en-US" i="1">
                        <a:solidFill>
                          <a:srgbClr val="3373B5"/>
                        </a:solidFill>
                        <a:latin typeface="Cambria Math" panose="02040503050406030204" pitchFamily="18" charset="0"/>
                      </a:rPr>
                      <m:t>𝑂</m:t>
                    </m:r>
                    <m:d>
                      <m:dPr>
                        <m:ctrlPr>
                          <a:rPr lang="ar-AE" i="1">
                            <a:solidFill>
                              <a:srgbClr val="3373B5"/>
                            </a:solidFill>
                            <a:latin typeface="Cambria Math" panose="02040503050406030204" pitchFamily="18" charset="0"/>
                          </a:rPr>
                        </m:ctrlPr>
                      </m:dPr>
                      <m:e>
                        <m:r>
                          <a:rPr lang="ar-AE" i="1">
                            <a:solidFill>
                              <a:srgbClr val="3373B5"/>
                            </a:solidFill>
                            <a:latin typeface="Cambria Math" panose="02040503050406030204" pitchFamily="18" charset="0"/>
                          </a:rPr>
                          <m:t>1</m:t>
                        </m:r>
                      </m:e>
                    </m:d>
                  </m:oMath>
                </a14:m>
                <a:r>
                  <a:rPr lang="en-US" dirty="0"/>
                  <a:t> depth</a:t>
                </a:r>
                <a:endParaRPr dirty="0"/>
              </a:p>
            </p:txBody>
          </p:sp>
        </mc:Choice>
        <mc:Fallback xmlns="">
          <p:sp>
            <p:nvSpPr>
              <p:cNvPr id="424" name="Dynamic:">
                <a:extLst>
                  <a:ext uri="{FF2B5EF4-FFF2-40B4-BE49-F238E27FC236}">
                    <a16:creationId xmlns:a16="http://schemas.microsoft.com/office/drawing/2014/main" id="{51B4F862-3057-0F1C-1B5C-083EEC184D5E}"/>
                  </a:ext>
                </a:extLst>
              </p:cNvPr>
              <p:cNvSpPr txBox="1">
                <a:spLocks noRot="1" noChangeAspect="1" noMove="1" noResize="1" noEditPoints="1" noAdjustHandles="1" noChangeArrowheads="1" noChangeShapeType="1" noTextEdit="1"/>
              </p:cNvSpPr>
              <p:nvPr/>
            </p:nvSpPr>
            <p:spPr>
              <a:xfrm>
                <a:off x="17680883" y="4868441"/>
                <a:ext cx="5465624" cy="687368"/>
              </a:xfrm>
              <a:prstGeom prst="rect">
                <a:avLst/>
              </a:prstGeom>
              <a:blipFill>
                <a:blip r:embed="rId10"/>
                <a:stretch>
                  <a:fillRect t="-14545" b="-34545"/>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425" name="Example: GHZ state preparation">
            <a:extLst>
              <a:ext uri="{FF2B5EF4-FFF2-40B4-BE49-F238E27FC236}">
                <a16:creationId xmlns:a16="http://schemas.microsoft.com/office/drawing/2014/main" id="{699A9194-BA3D-86CD-C107-CE26FE41E004}"/>
              </a:ext>
            </a:extLst>
          </p:cNvPr>
          <p:cNvSpPr txBox="1"/>
          <p:nvPr/>
        </p:nvSpPr>
        <p:spPr>
          <a:xfrm>
            <a:off x="8864501" y="4907668"/>
            <a:ext cx="663483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IBM Plex Sans Medm"/>
              </a:defRPr>
            </a:lvl1pPr>
          </a:lstStyle>
          <a:p>
            <a:r>
              <a:rPr sz="3600" dirty="0"/>
              <a:t>Example: GHZ state preparation</a:t>
            </a:r>
          </a:p>
        </p:txBody>
      </p:sp>
      <p:pic>
        <p:nvPicPr>
          <p:cNvPr id="426" name="Image" descr="Image">
            <a:extLst>
              <a:ext uri="{FF2B5EF4-FFF2-40B4-BE49-F238E27FC236}">
                <a16:creationId xmlns:a16="http://schemas.microsoft.com/office/drawing/2014/main" id="{1519F431-18E1-88CF-F6CD-57C8703A7DBA}"/>
              </a:ext>
            </a:extLst>
          </p:cNvPr>
          <p:cNvPicPr>
            <a:picLocks noChangeAspect="1"/>
          </p:cNvPicPr>
          <p:nvPr/>
        </p:nvPicPr>
        <p:blipFill>
          <a:blip r:embed="rId11"/>
          <a:stretch>
            <a:fillRect/>
          </a:stretch>
        </p:blipFill>
        <p:spPr>
          <a:xfrm>
            <a:off x="8327945" y="5806142"/>
            <a:ext cx="7728110" cy="1279136"/>
          </a:xfrm>
          <a:prstGeom prst="rect">
            <a:avLst/>
          </a:prstGeom>
          <a:ln w="12700">
            <a:miter lim="400000"/>
          </a:ln>
        </p:spPr>
      </p:pic>
      <p:grpSp>
        <p:nvGrpSpPr>
          <p:cNvPr id="57" name="Group">
            <a:extLst>
              <a:ext uri="{FF2B5EF4-FFF2-40B4-BE49-F238E27FC236}">
                <a16:creationId xmlns:a16="http://schemas.microsoft.com/office/drawing/2014/main" id="{1060689F-30C7-B0E7-AE81-A868FC7BD7DD}"/>
              </a:ext>
            </a:extLst>
          </p:cNvPr>
          <p:cNvGrpSpPr/>
          <p:nvPr/>
        </p:nvGrpSpPr>
        <p:grpSpPr>
          <a:xfrm>
            <a:off x="1360389" y="5513039"/>
            <a:ext cx="5756733" cy="7106717"/>
            <a:chOff x="0" y="-2"/>
            <a:chExt cx="5756731" cy="7106715"/>
          </a:xfrm>
        </p:grpSpPr>
        <p:grpSp>
          <p:nvGrpSpPr>
            <p:cNvPr id="58" name="Group">
              <a:extLst>
                <a:ext uri="{FF2B5EF4-FFF2-40B4-BE49-F238E27FC236}">
                  <a16:creationId xmlns:a16="http://schemas.microsoft.com/office/drawing/2014/main" id="{E7DCC69B-6866-700E-31FF-F2EF465C2CB2}"/>
                </a:ext>
              </a:extLst>
            </p:cNvPr>
            <p:cNvGrpSpPr/>
            <p:nvPr/>
          </p:nvGrpSpPr>
          <p:grpSpPr>
            <a:xfrm>
              <a:off x="0" y="33156"/>
              <a:ext cx="5756731" cy="7022798"/>
              <a:chOff x="0" y="0"/>
              <a:chExt cx="5756730" cy="7022796"/>
            </a:xfrm>
          </p:grpSpPr>
          <p:sp>
            <p:nvSpPr>
              <p:cNvPr id="63" name="Line">
                <a:extLst>
                  <a:ext uri="{FF2B5EF4-FFF2-40B4-BE49-F238E27FC236}">
                    <a16:creationId xmlns:a16="http://schemas.microsoft.com/office/drawing/2014/main" id="{FAB9F870-C687-02ED-7942-70225E54557B}"/>
                  </a:ext>
                </a:extLst>
              </p:cNvPr>
              <p:cNvSpPr/>
              <p:nvPr/>
            </p:nvSpPr>
            <p:spPr>
              <a:xfrm>
                <a:off x="476515" y="161379"/>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4" name="Line">
                <a:extLst>
                  <a:ext uri="{FF2B5EF4-FFF2-40B4-BE49-F238E27FC236}">
                    <a16:creationId xmlns:a16="http://schemas.microsoft.com/office/drawing/2014/main" id="{CD0C491E-0DFF-1D51-0873-69AFDFD46564}"/>
                  </a:ext>
                </a:extLst>
              </p:cNvPr>
              <p:cNvSpPr/>
              <p:nvPr/>
            </p:nvSpPr>
            <p:spPr>
              <a:xfrm>
                <a:off x="476515" y="607092"/>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5" name="Line">
                <a:extLst>
                  <a:ext uri="{FF2B5EF4-FFF2-40B4-BE49-F238E27FC236}">
                    <a16:creationId xmlns:a16="http://schemas.microsoft.com/office/drawing/2014/main" id="{4870558B-A2D6-A1DB-B627-E15D84FC718D}"/>
                  </a:ext>
                </a:extLst>
              </p:cNvPr>
              <p:cNvSpPr/>
              <p:nvPr/>
            </p:nvSpPr>
            <p:spPr>
              <a:xfrm>
                <a:off x="476515" y="105280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6" name="Line">
                <a:extLst>
                  <a:ext uri="{FF2B5EF4-FFF2-40B4-BE49-F238E27FC236}">
                    <a16:creationId xmlns:a16="http://schemas.microsoft.com/office/drawing/2014/main" id="{0F714486-3576-3833-9B5B-588896841D9E}"/>
                  </a:ext>
                </a:extLst>
              </p:cNvPr>
              <p:cNvSpPr/>
              <p:nvPr/>
            </p:nvSpPr>
            <p:spPr>
              <a:xfrm>
                <a:off x="476515" y="149851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7" name="Line">
                <a:extLst>
                  <a:ext uri="{FF2B5EF4-FFF2-40B4-BE49-F238E27FC236}">
                    <a16:creationId xmlns:a16="http://schemas.microsoft.com/office/drawing/2014/main" id="{9C0A6BF5-807D-5AAF-7976-EC1F950716A4}"/>
                  </a:ext>
                </a:extLst>
              </p:cNvPr>
              <p:cNvSpPr/>
              <p:nvPr/>
            </p:nvSpPr>
            <p:spPr>
              <a:xfrm>
                <a:off x="476515" y="1944231"/>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8" name="Line">
                <a:extLst>
                  <a:ext uri="{FF2B5EF4-FFF2-40B4-BE49-F238E27FC236}">
                    <a16:creationId xmlns:a16="http://schemas.microsoft.com/office/drawing/2014/main" id="{5B377713-3104-0AC2-A91B-1439C7650CA2}"/>
                  </a:ext>
                </a:extLst>
              </p:cNvPr>
              <p:cNvSpPr/>
              <p:nvPr/>
            </p:nvSpPr>
            <p:spPr>
              <a:xfrm>
                <a:off x="476515" y="238994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9" name="Line">
                <a:extLst>
                  <a:ext uri="{FF2B5EF4-FFF2-40B4-BE49-F238E27FC236}">
                    <a16:creationId xmlns:a16="http://schemas.microsoft.com/office/drawing/2014/main" id="{FF87BC1F-5DD9-B6CF-B311-DB091FF256DF}"/>
                  </a:ext>
                </a:extLst>
              </p:cNvPr>
              <p:cNvSpPr/>
              <p:nvPr/>
            </p:nvSpPr>
            <p:spPr>
              <a:xfrm>
                <a:off x="476515" y="283565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0" name="Line">
                <a:extLst>
                  <a:ext uri="{FF2B5EF4-FFF2-40B4-BE49-F238E27FC236}">
                    <a16:creationId xmlns:a16="http://schemas.microsoft.com/office/drawing/2014/main" id="{9D1D9C8D-7B33-DCF0-71DF-3474709A79E8}"/>
                  </a:ext>
                </a:extLst>
              </p:cNvPr>
              <p:cNvSpPr/>
              <p:nvPr/>
            </p:nvSpPr>
            <p:spPr>
              <a:xfrm>
                <a:off x="476515" y="3281370"/>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1" name="Line">
                <a:extLst>
                  <a:ext uri="{FF2B5EF4-FFF2-40B4-BE49-F238E27FC236}">
                    <a16:creationId xmlns:a16="http://schemas.microsoft.com/office/drawing/2014/main" id="{ED3E2F26-98FF-379E-4279-FC8425D0BD7C}"/>
                  </a:ext>
                </a:extLst>
              </p:cNvPr>
              <p:cNvSpPr/>
              <p:nvPr/>
            </p:nvSpPr>
            <p:spPr>
              <a:xfrm>
                <a:off x="476515" y="3727083"/>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2" name="Line">
                <a:extLst>
                  <a:ext uri="{FF2B5EF4-FFF2-40B4-BE49-F238E27FC236}">
                    <a16:creationId xmlns:a16="http://schemas.microsoft.com/office/drawing/2014/main" id="{938D677D-FCBE-C895-8428-54B459DE45BA}"/>
                  </a:ext>
                </a:extLst>
              </p:cNvPr>
              <p:cNvSpPr/>
              <p:nvPr/>
            </p:nvSpPr>
            <p:spPr>
              <a:xfrm>
                <a:off x="476515" y="4172797"/>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3" name="Line">
                <a:extLst>
                  <a:ext uri="{FF2B5EF4-FFF2-40B4-BE49-F238E27FC236}">
                    <a16:creationId xmlns:a16="http://schemas.microsoft.com/office/drawing/2014/main" id="{E89BA382-9745-EA47-A861-61C93BAB8748}"/>
                  </a:ext>
                </a:extLst>
              </p:cNvPr>
              <p:cNvSpPr/>
              <p:nvPr/>
            </p:nvSpPr>
            <p:spPr>
              <a:xfrm>
                <a:off x="476515" y="4618508"/>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4" name="Line">
                <a:extLst>
                  <a:ext uri="{FF2B5EF4-FFF2-40B4-BE49-F238E27FC236}">
                    <a16:creationId xmlns:a16="http://schemas.microsoft.com/office/drawing/2014/main" id="{17525685-8E0C-C53D-ACA2-482DEF3CBC4E}"/>
                  </a:ext>
                </a:extLst>
              </p:cNvPr>
              <p:cNvSpPr/>
              <p:nvPr/>
            </p:nvSpPr>
            <p:spPr>
              <a:xfrm>
                <a:off x="476515" y="5064222"/>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5" name="Line">
                <a:extLst>
                  <a:ext uri="{FF2B5EF4-FFF2-40B4-BE49-F238E27FC236}">
                    <a16:creationId xmlns:a16="http://schemas.microsoft.com/office/drawing/2014/main" id="{C4B78685-CC25-A1B1-3FEE-703BEDF883AD}"/>
                  </a:ext>
                </a:extLst>
              </p:cNvPr>
              <p:cNvSpPr/>
              <p:nvPr/>
            </p:nvSpPr>
            <p:spPr>
              <a:xfrm>
                <a:off x="476515" y="5509934"/>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6" name="Line">
                <a:extLst>
                  <a:ext uri="{FF2B5EF4-FFF2-40B4-BE49-F238E27FC236}">
                    <a16:creationId xmlns:a16="http://schemas.microsoft.com/office/drawing/2014/main" id="{EB587F2F-C83A-CAF8-7361-F925F6D21396}"/>
                  </a:ext>
                </a:extLst>
              </p:cNvPr>
              <p:cNvSpPr/>
              <p:nvPr/>
            </p:nvSpPr>
            <p:spPr>
              <a:xfrm>
                <a:off x="476515" y="5955648"/>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7" name="Line">
                <a:extLst>
                  <a:ext uri="{FF2B5EF4-FFF2-40B4-BE49-F238E27FC236}">
                    <a16:creationId xmlns:a16="http://schemas.microsoft.com/office/drawing/2014/main" id="{81EB924B-A324-804B-FD4E-4CE433B3A4B6}"/>
                  </a:ext>
                </a:extLst>
              </p:cNvPr>
              <p:cNvSpPr/>
              <p:nvPr/>
            </p:nvSpPr>
            <p:spPr>
              <a:xfrm>
                <a:off x="476515" y="6401361"/>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8" name="Line">
                <a:extLst>
                  <a:ext uri="{FF2B5EF4-FFF2-40B4-BE49-F238E27FC236}">
                    <a16:creationId xmlns:a16="http://schemas.microsoft.com/office/drawing/2014/main" id="{E0F3C20A-655E-6F1C-F6C7-3241BA49C8B9}"/>
                  </a:ext>
                </a:extLst>
              </p:cNvPr>
              <p:cNvSpPr/>
              <p:nvPr/>
            </p:nvSpPr>
            <p:spPr>
              <a:xfrm>
                <a:off x="476515" y="6847075"/>
                <a:ext cx="52802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grpSp>
            <p:nvGrpSpPr>
              <p:cNvPr id="79" name="Group">
                <a:extLst>
                  <a:ext uri="{FF2B5EF4-FFF2-40B4-BE49-F238E27FC236}">
                    <a16:creationId xmlns:a16="http://schemas.microsoft.com/office/drawing/2014/main" id="{DB996737-91B6-5219-79A9-4AE2FAED01E0}"/>
                  </a:ext>
                </a:extLst>
              </p:cNvPr>
              <p:cNvGrpSpPr/>
              <p:nvPr/>
            </p:nvGrpSpPr>
            <p:grpSpPr>
              <a:xfrm>
                <a:off x="1496446" y="43360"/>
                <a:ext cx="3925013" cy="3739764"/>
                <a:chOff x="0" y="0"/>
                <a:chExt cx="3925012" cy="3739762"/>
              </a:xfrm>
            </p:grpSpPr>
            <p:grpSp>
              <p:nvGrpSpPr>
                <p:cNvPr id="457" name="Group">
                  <a:extLst>
                    <a:ext uri="{FF2B5EF4-FFF2-40B4-BE49-F238E27FC236}">
                      <a16:creationId xmlns:a16="http://schemas.microsoft.com/office/drawing/2014/main" id="{26E65703-CE4F-7DE7-8F1C-F29B6BB2DE81}"/>
                    </a:ext>
                  </a:extLst>
                </p:cNvPr>
                <p:cNvGrpSpPr/>
                <p:nvPr/>
              </p:nvGrpSpPr>
              <p:grpSpPr>
                <a:xfrm>
                  <a:off x="0" y="3119672"/>
                  <a:ext cx="224898" cy="620091"/>
                  <a:chOff x="0" y="0"/>
                  <a:chExt cx="224897" cy="620090"/>
                </a:xfrm>
              </p:grpSpPr>
              <p:sp>
                <p:nvSpPr>
                  <p:cNvPr id="493" name="Circle">
                    <a:extLst>
                      <a:ext uri="{FF2B5EF4-FFF2-40B4-BE49-F238E27FC236}">
                        <a16:creationId xmlns:a16="http://schemas.microsoft.com/office/drawing/2014/main" id="{3328E2A9-DEC0-34F6-CC48-92A795A26785}"/>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94" name="Line">
                    <a:extLst>
                      <a:ext uri="{FF2B5EF4-FFF2-40B4-BE49-F238E27FC236}">
                        <a16:creationId xmlns:a16="http://schemas.microsoft.com/office/drawing/2014/main" id="{AA583C93-5704-7C22-1706-6B141170C7E8}"/>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95" name="Line">
                    <a:extLst>
                      <a:ext uri="{FF2B5EF4-FFF2-40B4-BE49-F238E27FC236}">
                        <a16:creationId xmlns:a16="http://schemas.microsoft.com/office/drawing/2014/main" id="{72983D3F-D0D1-173F-A1B2-6EB4A8FF4874}"/>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96" name="Circle">
                    <a:extLst>
                      <a:ext uri="{FF2B5EF4-FFF2-40B4-BE49-F238E27FC236}">
                        <a16:creationId xmlns:a16="http://schemas.microsoft.com/office/drawing/2014/main" id="{D81E122B-6DB7-F30D-FB6E-8CFDF6A8C671}"/>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58" name="Group">
                  <a:extLst>
                    <a:ext uri="{FF2B5EF4-FFF2-40B4-BE49-F238E27FC236}">
                      <a16:creationId xmlns:a16="http://schemas.microsoft.com/office/drawing/2014/main" id="{7D66FEFF-8336-1FF7-0ECC-91249F8512B3}"/>
                    </a:ext>
                  </a:extLst>
                </p:cNvPr>
                <p:cNvGrpSpPr/>
                <p:nvPr/>
              </p:nvGrpSpPr>
              <p:grpSpPr>
                <a:xfrm>
                  <a:off x="528587" y="2675363"/>
                  <a:ext cx="224898" cy="620091"/>
                  <a:chOff x="0" y="0"/>
                  <a:chExt cx="224897" cy="620090"/>
                </a:xfrm>
              </p:grpSpPr>
              <p:sp>
                <p:nvSpPr>
                  <p:cNvPr id="489" name="Circle">
                    <a:extLst>
                      <a:ext uri="{FF2B5EF4-FFF2-40B4-BE49-F238E27FC236}">
                        <a16:creationId xmlns:a16="http://schemas.microsoft.com/office/drawing/2014/main" id="{29ACF5A5-9564-4C32-FB6A-DC6ADC1696F9}"/>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90" name="Line">
                    <a:extLst>
                      <a:ext uri="{FF2B5EF4-FFF2-40B4-BE49-F238E27FC236}">
                        <a16:creationId xmlns:a16="http://schemas.microsoft.com/office/drawing/2014/main" id="{695CFAFB-778C-D15E-E5E3-0B0861C47839}"/>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91" name="Line">
                    <a:extLst>
                      <a:ext uri="{FF2B5EF4-FFF2-40B4-BE49-F238E27FC236}">
                        <a16:creationId xmlns:a16="http://schemas.microsoft.com/office/drawing/2014/main" id="{213BAF2C-4A40-A781-675D-2B2F61091A18}"/>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92" name="Circle">
                    <a:extLst>
                      <a:ext uri="{FF2B5EF4-FFF2-40B4-BE49-F238E27FC236}">
                        <a16:creationId xmlns:a16="http://schemas.microsoft.com/office/drawing/2014/main" id="{7EAA25CC-1BF5-C871-D2D3-082FA176B906}"/>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59" name="Group">
                  <a:extLst>
                    <a:ext uri="{FF2B5EF4-FFF2-40B4-BE49-F238E27FC236}">
                      <a16:creationId xmlns:a16="http://schemas.microsoft.com/office/drawing/2014/main" id="{58AC83C7-5403-C4E4-0193-EE707FC256CC}"/>
                    </a:ext>
                  </a:extLst>
                </p:cNvPr>
                <p:cNvGrpSpPr/>
                <p:nvPr/>
              </p:nvGrpSpPr>
              <p:grpSpPr>
                <a:xfrm>
                  <a:off x="1057175" y="2224045"/>
                  <a:ext cx="224898" cy="620091"/>
                  <a:chOff x="0" y="0"/>
                  <a:chExt cx="224897" cy="620090"/>
                </a:xfrm>
              </p:grpSpPr>
              <p:sp>
                <p:nvSpPr>
                  <p:cNvPr id="485" name="Circle">
                    <a:extLst>
                      <a:ext uri="{FF2B5EF4-FFF2-40B4-BE49-F238E27FC236}">
                        <a16:creationId xmlns:a16="http://schemas.microsoft.com/office/drawing/2014/main" id="{34D152E4-8956-57AE-7979-725390AAA0A9}"/>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86" name="Line">
                    <a:extLst>
                      <a:ext uri="{FF2B5EF4-FFF2-40B4-BE49-F238E27FC236}">
                        <a16:creationId xmlns:a16="http://schemas.microsoft.com/office/drawing/2014/main" id="{5987ECAD-CEA4-5850-993D-F3792BB2ADDF}"/>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87" name="Line">
                    <a:extLst>
                      <a:ext uri="{FF2B5EF4-FFF2-40B4-BE49-F238E27FC236}">
                        <a16:creationId xmlns:a16="http://schemas.microsoft.com/office/drawing/2014/main" id="{A9FCC7EE-F9F8-D6A7-BC49-19DFD796AF73}"/>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88" name="Circle">
                    <a:extLst>
                      <a:ext uri="{FF2B5EF4-FFF2-40B4-BE49-F238E27FC236}">
                        <a16:creationId xmlns:a16="http://schemas.microsoft.com/office/drawing/2014/main" id="{ABB9102C-C31B-FDC0-0C14-98C6D938B918}"/>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60" name="Group">
                  <a:extLst>
                    <a:ext uri="{FF2B5EF4-FFF2-40B4-BE49-F238E27FC236}">
                      <a16:creationId xmlns:a16="http://schemas.microsoft.com/office/drawing/2014/main" id="{B08A25AC-69A0-F2EE-C9A5-E923328B54B1}"/>
                    </a:ext>
                  </a:extLst>
                </p:cNvPr>
                <p:cNvGrpSpPr/>
                <p:nvPr/>
              </p:nvGrpSpPr>
              <p:grpSpPr>
                <a:xfrm>
                  <a:off x="1585763" y="1785317"/>
                  <a:ext cx="224898" cy="620092"/>
                  <a:chOff x="0" y="0"/>
                  <a:chExt cx="224897" cy="620090"/>
                </a:xfrm>
              </p:grpSpPr>
              <p:sp>
                <p:nvSpPr>
                  <p:cNvPr id="481" name="Circle">
                    <a:extLst>
                      <a:ext uri="{FF2B5EF4-FFF2-40B4-BE49-F238E27FC236}">
                        <a16:creationId xmlns:a16="http://schemas.microsoft.com/office/drawing/2014/main" id="{BE9F1960-CAFF-8805-6A8E-E15492CDF0A4}"/>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82" name="Line">
                    <a:extLst>
                      <a:ext uri="{FF2B5EF4-FFF2-40B4-BE49-F238E27FC236}">
                        <a16:creationId xmlns:a16="http://schemas.microsoft.com/office/drawing/2014/main" id="{AE2554F5-0960-A496-C831-67F0E31F9B0F}"/>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83" name="Line">
                    <a:extLst>
                      <a:ext uri="{FF2B5EF4-FFF2-40B4-BE49-F238E27FC236}">
                        <a16:creationId xmlns:a16="http://schemas.microsoft.com/office/drawing/2014/main" id="{09927CA8-3211-1706-3B22-BCA6790F876E}"/>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84" name="Circle">
                    <a:extLst>
                      <a:ext uri="{FF2B5EF4-FFF2-40B4-BE49-F238E27FC236}">
                        <a16:creationId xmlns:a16="http://schemas.microsoft.com/office/drawing/2014/main" id="{A095786D-5153-00FB-1661-6F72F7D83E79}"/>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61" name="Group">
                  <a:extLst>
                    <a:ext uri="{FF2B5EF4-FFF2-40B4-BE49-F238E27FC236}">
                      <a16:creationId xmlns:a16="http://schemas.microsoft.com/office/drawing/2014/main" id="{D22FAB22-BBC1-114F-3C9B-B622C9D591AF}"/>
                    </a:ext>
                  </a:extLst>
                </p:cNvPr>
                <p:cNvGrpSpPr/>
                <p:nvPr/>
              </p:nvGrpSpPr>
              <p:grpSpPr>
                <a:xfrm>
                  <a:off x="2114352" y="1335033"/>
                  <a:ext cx="224898" cy="620091"/>
                  <a:chOff x="0" y="0"/>
                  <a:chExt cx="224897" cy="620090"/>
                </a:xfrm>
              </p:grpSpPr>
              <p:sp>
                <p:nvSpPr>
                  <p:cNvPr id="477" name="Circle">
                    <a:extLst>
                      <a:ext uri="{FF2B5EF4-FFF2-40B4-BE49-F238E27FC236}">
                        <a16:creationId xmlns:a16="http://schemas.microsoft.com/office/drawing/2014/main" id="{A7D4F332-6FDB-3C04-106B-6409569CB5FB}"/>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78" name="Line">
                    <a:extLst>
                      <a:ext uri="{FF2B5EF4-FFF2-40B4-BE49-F238E27FC236}">
                        <a16:creationId xmlns:a16="http://schemas.microsoft.com/office/drawing/2014/main" id="{F1326AEE-4D53-B63D-8AC2-2D2C42822BB6}"/>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79" name="Line">
                    <a:extLst>
                      <a:ext uri="{FF2B5EF4-FFF2-40B4-BE49-F238E27FC236}">
                        <a16:creationId xmlns:a16="http://schemas.microsoft.com/office/drawing/2014/main" id="{397ECEDB-5B76-AECD-7E8F-A8BB94C80116}"/>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80" name="Circle">
                    <a:extLst>
                      <a:ext uri="{FF2B5EF4-FFF2-40B4-BE49-F238E27FC236}">
                        <a16:creationId xmlns:a16="http://schemas.microsoft.com/office/drawing/2014/main" id="{01630A6F-6CFD-A0DA-2F95-6B0327F300D3}"/>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62" name="Group">
                  <a:extLst>
                    <a:ext uri="{FF2B5EF4-FFF2-40B4-BE49-F238E27FC236}">
                      <a16:creationId xmlns:a16="http://schemas.microsoft.com/office/drawing/2014/main" id="{77B88CF6-A46F-728B-6D66-B0DB180BF535}"/>
                    </a:ext>
                  </a:extLst>
                </p:cNvPr>
                <p:cNvGrpSpPr/>
                <p:nvPr/>
              </p:nvGrpSpPr>
              <p:grpSpPr>
                <a:xfrm>
                  <a:off x="2642938" y="897721"/>
                  <a:ext cx="224899" cy="620091"/>
                  <a:chOff x="0" y="0"/>
                  <a:chExt cx="224897" cy="620090"/>
                </a:xfrm>
              </p:grpSpPr>
              <p:sp>
                <p:nvSpPr>
                  <p:cNvPr id="473" name="Circle">
                    <a:extLst>
                      <a:ext uri="{FF2B5EF4-FFF2-40B4-BE49-F238E27FC236}">
                        <a16:creationId xmlns:a16="http://schemas.microsoft.com/office/drawing/2014/main" id="{75EDC0FA-0460-42F4-A51E-E2A602610D91}"/>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74" name="Line">
                    <a:extLst>
                      <a:ext uri="{FF2B5EF4-FFF2-40B4-BE49-F238E27FC236}">
                        <a16:creationId xmlns:a16="http://schemas.microsoft.com/office/drawing/2014/main" id="{1FAB08A5-8764-15F2-49A6-38DF23210C9E}"/>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75" name="Line">
                    <a:extLst>
                      <a:ext uri="{FF2B5EF4-FFF2-40B4-BE49-F238E27FC236}">
                        <a16:creationId xmlns:a16="http://schemas.microsoft.com/office/drawing/2014/main" id="{DE14AC01-1FD1-539C-75BC-A16273E51855}"/>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76" name="Circle">
                    <a:extLst>
                      <a:ext uri="{FF2B5EF4-FFF2-40B4-BE49-F238E27FC236}">
                        <a16:creationId xmlns:a16="http://schemas.microsoft.com/office/drawing/2014/main" id="{A5C593E1-C9B5-B9EB-67BA-F136BC952DBA}"/>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63" name="Group">
                  <a:extLst>
                    <a:ext uri="{FF2B5EF4-FFF2-40B4-BE49-F238E27FC236}">
                      <a16:creationId xmlns:a16="http://schemas.microsoft.com/office/drawing/2014/main" id="{29FD1679-1CA6-C1EF-6B11-EDD9B4B3B21F}"/>
                    </a:ext>
                  </a:extLst>
                </p:cNvPr>
                <p:cNvGrpSpPr/>
                <p:nvPr/>
              </p:nvGrpSpPr>
              <p:grpSpPr>
                <a:xfrm>
                  <a:off x="3171527" y="445713"/>
                  <a:ext cx="224898" cy="620091"/>
                  <a:chOff x="0" y="0"/>
                  <a:chExt cx="224897" cy="620090"/>
                </a:xfrm>
              </p:grpSpPr>
              <p:sp>
                <p:nvSpPr>
                  <p:cNvPr id="469" name="Circle">
                    <a:extLst>
                      <a:ext uri="{FF2B5EF4-FFF2-40B4-BE49-F238E27FC236}">
                        <a16:creationId xmlns:a16="http://schemas.microsoft.com/office/drawing/2014/main" id="{7AAE4EBE-7F89-3051-3651-9F606D469EC2}"/>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70" name="Line">
                    <a:extLst>
                      <a:ext uri="{FF2B5EF4-FFF2-40B4-BE49-F238E27FC236}">
                        <a16:creationId xmlns:a16="http://schemas.microsoft.com/office/drawing/2014/main" id="{8BB2BF51-CF97-D4D3-5F35-4B9BDCD30C3A}"/>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71" name="Line">
                    <a:extLst>
                      <a:ext uri="{FF2B5EF4-FFF2-40B4-BE49-F238E27FC236}">
                        <a16:creationId xmlns:a16="http://schemas.microsoft.com/office/drawing/2014/main" id="{83A0A895-809E-A5A7-F121-9B5007D26BCD}"/>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72" name="Circle">
                    <a:extLst>
                      <a:ext uri="{FF2B5EF4-FFF2-40B4-BE49-F238E27FC236}">
                        <a16:creationId xmlns:a16="http://schemas.microsoft.com/office/drawing/2014/main" id="{AFECA6F3-D202-36A5-0814-5958D7295FE4}"/>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64" name="Group">
                  <a:extLst>
                    <a:ext uri="{FF2B5EF4-FFF2-40B4-BE49-F238E27FC236}">
                      <a16:creationId xmlns:a16="http://schemas.microsoft.com/office/drawing/2014/main" id="{ED6B1DB2-561A-C6E8-DDA2-4F02AD4B65B9}"/>
                    </a:ext>
                  </a:extLst>
                </p:cNvPr>
                <p:cNvGrpSpPr/>
                <p:nvPr/>
              </p:nvGrpSpPr>
              <p:grpSpPr>
                <a:xfrm>
                  <a:off x="3700114" y="-1"/>
                  <a:ext cx="224899" cy="620092"/>
                  <a:chOff x="0" y="0"/>
                  <a:chExt cx="224897" cy="620090"/>
                </a:xfrm>
              </p:grpSpPr>
              <p:sp>
                <p:nvSpPr>
                  <p:cNvPr id="465" name="Circle">
                    <a:extLst>
                      <a:ext uri="{FF2B5EF4-FFF2-40B4-BE49-F238E27FC236}">
                        <a16:creationId xmlns:a16="http://schemas.microsoft.com/office/drawing/2014/main" id="{AEE97781-7956-E3C0-DC04-4801E24C00DC}"/>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66" name="Line">
                    <a:extLst>
                      <a:ext uri="{FF2B5EF4-FFF2-40B4-BE49-F238E27FC236}">
                        <a16:creationId xmlns:a16="http://schemas.microsoft.com/office/drawing/2014/main" id="{43B511C0-8914-402F-77EC-6316873F32C4}"/>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67" name="Line">
                    <a:extLst>
                      <a:ext uri="{FF2B5EF4-FFF2-40B4-BE49-F238E27FC236}">
                        <a16:creationId xmlns:a16="http://schemas.microsoft.com/office/drawing/2014/main" id="{28009857-2AAA-3A42-5F8F-2C4B0257ADC1}"/>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68" name="Circle">
                    <a:extLst>
                      <a:ext uri="{FF2B5EF4-FFF2-40B4-BE49-F238E27FC236}">
                        <a16:creationId xmlns:a16="http://schemas.microsoft.com/office/drawing/2014/main" id="{B29A6F21-AC47-4547-2B91-4F54EFA49193}"/>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80" name="Group">
                <a:extLst>
                  <a:ext uri="{FF2B5EF4-FFF2-40B4-BE49-F238E27FC236}">
                    <a16:creationId xmlns:a16="http://schemas.microsoft.com/office/drawing/2014/main" id="{A308F7E1-D930-BF1C-CF5C-04553045503B}"/>
                  </a:ext>
                </a:extLst>
              </p:cNvPr>
              <p:cNvGrpSpPr/>
              <p:nvPr/>
            </p:nvGrpSpPr>
            <p:grpSpPr>
              <a:xfrm>
                <a:off x="758280" y="3511938"/>
                <a:ext cx="430292" cy="430291"/>
                <a:chOff x="0" y="0"/>
                <a:chExt cx="430290" cy="430290"/>
              </a:xfrm>
            </p:grpSpPr>
            <p:sp>
              <p:nvSpPr>
                <p:cNvPr id="455" name="Rounded Rectangle">
                  <a:extLst>
                    <a:ext uri="{FF2B5EF4-FFF2-40B4-BE49-F238E27FC236}">
                      <a16:creationId xmlns:a16="http://schemas.microsoft.com/office/drawing/2014/main" id="{091CDB21-8C9C-7F05-21BA-20587D2F1327}"/>
                    </a:ext>
                  </a:extLst>
                </p:cNvPr>
                <p:cNvSpPr/>
                <p:nvPr/>
              </p:nvSpPr>
              <p:spPr>
                <a:xfrm>
                  <a:off x="0" y="0"/>
                  <a:ext cx="430291" cy="430291"/>
                </a:xfrm>
                <a:prstGeom prst="roundRect">
                  <a:avLst>
                    <a:gd name="adj" fmla="val 2017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456" name="Image" descr="Image">
                  <a:extLst>
                    <a:ext uri="{FF2B5EF4-FFF2-40B4-BE49-F238E27FC236}">
                      <a16:creationId xmlns:a16="http://schemas.microsoft.com/office/drawing/2014/main" id="{C8DEE436-E38D-9A1B-E4DC-A9B5E2583C52}"/>
                    </a:ext>
                  </a:extLst>
                </p:cNvPr>
                <p:cNvPicPr>
                  <a:picLocks noChangeAspect="1"/>
                </p:cNvPicPr>
                <p:nvPr/>
              </p:nvPicPr>
              <p:blipFill>
                <a:blip r:embed="rId8"/>
                <a:stretch>
                  <a:fillRect/>
                </a:stretch>
              </p:blipFill>
              <p:spPr>
                <a:xfrm>
                  <a:off x="68100" y="91317"/>
                  <a:ext cx="294089" cy="247655"/>
                </a:xfrm>
                <a:prstGeom prst="rect">
                  <a:avLst/>
                </a:prstGeom>
                <a:ln w="12700" cap="flat">
                  <a:noFill/>
                  <a:miter lim="400000"/>
                </a:ln>
                <a:effectLst/>
              </p:spPr>
            </p:pic>
          </p:grpSp>
          <p:grpSp>
            <p:nvGrpSpPr>
              <p:cNvPr id="81" name="Group">
                <a:extLst>
                  <a:ext uri="{FF2B5EF4-FFF2-40B4-BE49-F238E27FC236}">
                    <a16:creationId xmlns:a16="http://schemas.microsoft.com/office/drawing/2014/main" id="{679FD48F-03D0-5B23-DB66-578A56007926}"/>
                  </a:ext>
                </a:extLst>
              </p:cNvPr>
              <p:cNvGrpSpPr/>
              <p:nvPr/>
            </p:nvGrpSpPr>
            <p:grpSpPr>
              <a:xfrm rot="10800000" flipH="1">
                <a:off x="2025033" y="3669443"/>
                <a:ext cx="3396426" cy="3294050"/>
                <a:chOff x="0" y="0"/>
                <a:chExt cx="3396424" cy="3294049"/>
              </a:xfrm>
            </p:grpSpPr>
            <p:grpSp>
              <p:nvGrpSpPr>
                <p:cNvPr id="99" name="Group">
                  <a:extLst>
                    <a:ext uri="{FF2B5EF4-FFF2-40B4-BE49-F238E27FC236}">
                      <a16:creationId xmlns:a16="http://schemas.microsoft.com/office/drawing/2014/main" id="{4A302B43-5109-98E3-CA80-C90626D0FEF2}"/>
                    </a:ext>
                  </a:extLst>
                </p:cNvPr>
                <p:cNvGrpSpPr/>
                <p:nvPr/>
              </p:nvGrpSpPr>
              <p:grpSpPr>
                <a:xfrm>
                  <a:off x="0" y="2673959"/>
                  <a:ext cx="224898" cy="620091"/>
                  <a:chOff x="0" y="0"/>
                  <a:chExt cx="224897" cy="620090"/>
                </a:xfrm>
              </p:grpSpPr>
              <p:sp>
                <p:nvSpPr>
                  <p:cNvPr id="451" name="Circle">
                    <a:extLst>
                      <a:ext uri="{FF2B5EF4-FFF2-40B4-BE49-F238E27FC236}">
                        <a16:creationId xmlns:a16="http://schemas.microsoft.com/office/drawing/2014/main" id="{25518359-33CD-F3B3-CBF9-BD73783D5FB8}"/>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2" name="Line">
                    <a:extLst>
                      <a:ext uri="{FF2B5EF4-FFF2-40B4-BE49-F238E27FC236}">
                        <a16:creationId xmlns:a16="http://schemas.microsoft.com/office/drawing/2014/main" id="{4F796555-2381-AB17-922C-A852EC05045F}"/>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53" name="Line">
                    <a:extLst>
                      <a:ext uri="{FF2B5EF4-FFF2-40B4-BE49-F238E27FC236}">
                        <a16:creationId xmlns:a16="http://schemas.microsoft.com/office/drawing/2014/main" id="{FEAFC6D6-2010-5D71-077A-55109BA01B6C}"/>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54" name="Circle">
                    <a:extLst>
                      <a:ext uri="{FF2B5EF4-FFF2-40B4-BE49-F238E27FC236}">
                        <a16:creationId xmlns:a16="http://schemas.microsoft.com/office/drawing/2014/main" id="{B0C85767-D14C-8FB6-0124-70217C53B82B}"/>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0" name="Group">
                  <a:extLst>
                    <a:ext uri="{FF2B5EF4-FFF2-40B4-BE49-F238E27FC236}">
                      <a16:creationId xmlns:a16="http://schemas.microsoft.com/office/drawing/2014/main" id="{0B876287-54DB-9EEC-68B4-75A627E63C9A}"/>
                    </a:ext>
                  </a:extLst>
                </p:cNvPr>
                <p:cNvGrpSpPr/>
                <p:nvPr/>
              </p:nvGrpSpPr>
              <p:grpSpPr>
                <a:xfrm>
                  <a:off x="528587" y="2229650"/>
                  <a:ext cx="224899" cy="620091"/>
                  <a:chOff x="0" y="0"/>
                  <a:chExt cx="224897" cy="620090"/>
                </a:xfrm>
              </p:grpSpPr>
              <p:sp>
                <p:nvSpPr>
                  <p:cNvPr id="447" name="Circle">
                    <a:extLst>
                      <a:ext uri="{FF2B5EF4-FFF2-40B4-BE49-F238E27FC236}">
                        <a16:creationId xmlns:a16="http://schemas.microsoft.com/office/drawing/2014/main" id="{E659740C-8810-3E78-D5A0-C1762E791574}"/>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8" name="Line">
                    <a:extLst>
                      <a:ext uri="{FF2B5EF4-FFF2-40B4-BE49-F238E27FC236}">
                        <a16:creationId xmlns:a16="http://schemas.microsoft.com/office/drawing/2014/main" id="{85AB109E-829A-E461-3DC1-26E72184C4A8}"/>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49" name="Line">
                    <a:extLst>
                      <a:ext uri="{FF2B5EF4-FFF2-40B4-BE49-F238E27FC236}">
                        <a16:creationId xmlns:a16="http://schemas.microsoft.com/office/drawing/2014/main" id="{F5EE75CD-35B5-576D-5BFD-4C3EFB888829}"/>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50" name="Circle">
                    <a:extLst>
                      <a:ext uri="{FF2B5EF4-FFF2-40B4-BE49-F238E27FC236}">
                        <a16:creationId xmlns:a16="http://schemas.microsoft.com/office/drawing/2014/main" id="{705CC317-E6DA-639C-F9EF-3F5A0BD28D25}"/>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1" name="Group">
                  <a:extLst>
                    <a:ext uri="{FF2B5EF4-FFF2-40B4-BE49-F238E27FC236}">
                      <a16:creationId xmlns:a16="http://schemas.microsoft.com/office/drawing/2014/main" id="{F7D94115-6589-21A9-ACAE-88D5CD5DF9F0}"/>
                    </a:ext>
                  </a:extLst>
                </p:cNvPr>
                <p:cNvGrpSpPr/>
                <p:nvPr/>
              </p:nvGrpSpPr>
              <p:grpSpPr>
                <a:xfrm>
                  <a:off x="1057175" y="1778332"/>
                  <a:ext cx="224898" cy="620091"/>
                  <a:chOff x="0" y="0"/>
                  <a:chExt cx="224897" cy="620090"/>
                </a:xfrm>
              </p:grpSpPr>
              <p:sp>
                <p:nvSpPr>
                  <p:cNvPr id="443" name="Circle">
                    <a:extLst>
                      <a:ext uri="{FF2B5EF4-FFF2-40B4-BE49-F238E27FC236}">
                        <a16:creationId xmlns:a16="http://schemas.microsoft.com/office/drawing/2014/main" id="{0A5E5A21-5AF8-8272-210F-791343AC0A26}"/>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4" name="Line">
                    <a:extLst>
                      <a:ext uri="{FF2B5EF4-FFF2-40B4-BE49-F238E27FC236}">
                        <a16:creationId xmlns:a16="http://schemas.microsoft.com/office/drawing/2014/main" id="{761D5891-DC30-7819-83F3-7234C1E5D39B}"/>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45" name="Line">
                    <a:extLst>
                      <a:ext uri="{FF2B5EF4-FFF2-40B4-BE49-F238E27FC236}">
                        <a16:creationId xmlns:a16="http://schemas.microsoft.com/office/drawing/2014/main" id="{34503403-5670-4498-5290-E1AEFA8F7D1D}"/>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46" name="Circle">
                    <a:extLst>
                      <a:ext uri="{FF2B5EF4-FFF2-40B4-BE49-F238E27FC236}">
                        <a16:creationId xmlns:a16="http://schemas.microsoft.com/office/drawing/2014/main" id="{40BF8B97-B04D-9754-21DF-5C83838C4248}"/>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2" name="Group">
                  <a:extLst>
                    <a:ext uri="{FF2B5EF4-FFF2-40B4-BE49-F238E27FC236}">
                      <a16:creationId xmlns:a16="http://schemas.microsoft.com/office/drawing/2014/main" id="{B5BCE359-E8E2-C4C9-AA97-7F42D31EE419}"/>
                    </a:ext>
                  </a:extLst>
                </p:cNvPr>
                <p:cNvGrpSpPr/>
                <p:nvPr/>
              </p:nvGrpSpPr>
              <p:grpSpPr>
                <a:xfrm>
                  <a:off x="1585763" y="1339604"/>
                  <a:ext cx="224898" cy="620091"/>
                  <a:chOff x="0" y="0"/>
                  <a:chExt cx="224897" cy="620090"/>
                </a:xfrm>
              </p:grpSpPr>
              <p:sp>
                <p:nvSpPr>
                  <p:cNvPr id="439" name="Circle">
                    <a:extLst>
                      <a:ext uri="{FF2B5EF4-FFF2-40B4-BE49-F238E27FC236}">
                        <a16:creationId xmlns:a16="http://schemas.microsoft.com/office/drawing/2014/main" id="{46615BBC-B56A-E881-FF91-933B20628619}"/>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0" name="Line">
                    <a:extLst>
                      <a:ext uri="{FF2B5EF4-FFF2-40B4-BE49-F238E27FC236}">
                        <a16:creationId xmlns:a16="http://schemas.microsoft.com/office/drawing/2014/main" id="{6750DA21-8F9A-364B-E5E8-1BAF23051F58}"/>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41" name="Line">
                    <a:extLst>
                      <a:ext uri="{FF2B5EF4-FFF2-40B4-BE49-F238E27FC236}">
                        <a16:creationId xmlns:a16="http://schemas.microsoft.com/office/drawing/2014/main" id="{623FD970-3DDE-BE3F-DA21-1F8B3FDDAAC1}"/>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42" name="Circle">
                    <a:extLst>
                      <a:ext uri="{FF2B5EF4-FFF2-40B4-BE49-F238E27FC236}">
                        <a16:creationId xmlns:a16="http://schemas.microsoft.com/office/drawing/2014/main" id="{0EA34E4F-4F9E-A664-3A2E-20614270F96F}"/>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3" name="Group">
                  <a:extLst>
                    <a:ext uri="{FF2B5EF4-FFF2-40B4-BE49-F238E27FC236}">
                      <a16:creationId xmlns:a16="http://schemas.microsoft.com/office/drawing/2014/main" id="{0F7AA616-5241-B499-5CA7-61B87D1FC583}"/>
                    </a:ext>
                  </a:extLst>
                </p:cNvPr>
                <p:cNvGrpSpPr/>
                <p:nvPr/>
              </p:nvGrpSpPr>
              <p:grpSpPr>
                <a:xfrm>
                  <a:off x="2114352" y="889320"/>
                  <a:ext cx="224898" cy="620091"/>
                  <a:chOff x="0" y="0"/>
                  <a:chExt cx="224897" cy="620090"/>
                </a:xfrm>
              </p:grpSpPr>
              <p:sp>
                <p:nvSpPr>
                  <p:cNvPr id="435" name="Circle">
                    <a:extLst>
                      <a:ext uri="{FF2B5EF4-FFF2-40B4-BE49-F238E27FC236}">
                        <a16:creationId xmlns:a16="http://schemas.microsoft.com/office/drawing/2014/main" id="{3B776F91-CC92-C222-C4E2-C74F952B0691}"/>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6" name="Line">
                    <a:extLst>
                      <a:ext uri="{FF2B5EF4-FFF2-40B4-BE49-F238E27FC236}">
                        <a16:creationId xmlns:a16="http://schemas.microsoft.com/office/drawing/2014/main" id="{0BEB9835-F2FE-E110-B352-B12D4BAFE493}"/>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7" name="Line">
                    <a:extLst>
                      <a:ext uri="{FF2B5EF4-FFF2-40B4-BE49-F238E27FC236}">
                        <a16:creationId xmlns:a16="http://schemas.microsoft.com/office/drawing/2014/main" id="{2E6F60C8-45B1-EB9C-B6CD-892AE942EEB6}"/>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8" name="Circle">
                    <a:extLst>
                      <a:ext uri="{FF2B5EF4-FFF2-40B4-BE49-F238E27FC236}">
                        <a16:creationId xmlns:a16="http://schemas.microsoft.com/office/drawing/2014/main" id="{0AE34495-5D3D-F4F6-9FB2-D9202C92CA7C}"/>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4" name="Group">
                  <a:extLst>
                    <a:ext uri="{FF2B5EF4-FFF2-40B4-BE49-F238E27FC236}">
                      <a16:creationId xmlns:a16="http://schemas.microsoft.com/office/drawing/2014/main" id="{3E87F3CF-D7BB-B48A-E40E-55DF305B040A}"/>
                    </a:ext>
                  </a:extLst>
                </p:cNvPr>
                <p:cNvGrpSpPr/>
                <p:nvPr/>
              </p:nvGrpSpPr>
              <p:grpSpPr>
                <a:xfrm>
                  <a:off x="2642938" y="452007"/>
                  <a:ext cx="224899" cy="620092"/>
                  <a:chOff x="0" y="0"/>
                  <a:chExt cx="224897" cy="620090"/>
                </a:xfrm>
              </p:grpSpPr>
              <p:sp>
                <p:nvSpPr>
                  <p:cNvPr id="431" name="Circle">
                    <a:extLst>
                      <a:ext uri="{FF2B5EF4-FFF2-40B4-BE49-F238E27FC236}">
                        <a16:creationId xmlns:a16="http://schemas.microsoft.com/office/drawing/2014/main" id="{05CF48E8-224B-0B47-42DF-5AD6B7A578A1}"/>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2" name="Line">
                    <a:extLst>
                      <a:ext uri="{FF2B5EF4-FFF2-40B4-BE49-F238E27FC236}">
                        <a16:creationId xmlns:a16="http://schemas.microsoft.com/office/drawing/2014/main" id="{51AB0298-C43D-58CD-7778-0503333D1B17}"/>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3" name="Line">
                    <a:extLst>
                      <a:ext uri="{FF2B5EF4-FFF2-40B4-BE49-F238E27FC236}">
                        <a16:creationId xmlns:a16="http://schemas.microsoft.com/office/drawing/2014/main" id="{C407848F-7ED1-BCC3-F615-E46D7B935FE1}"/>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4" name="Circle">
                    <a:extLst>
                      <a:ext uri="{FF2B5EF4-FFF2-40B4-BE49-F238E27FC236}">
                        <a16:creationId xmlns:a16="http://schemas.microsoft.com/office/drawing/2014/main" id="{6030FBC8-6FBA-332C-BB73-D5843E756F2A}"/>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05" name="Group">
                  <a:extLst>
                    <a:ext uri="{FF2B5EF4-FFF2-40B4-BE49-F238E27FC236}">
                      <a16:creationId xmlns:a16="http://schemas.microsoft.com/office/drawing/2014/main" id="{A4C9499E-FEDB-FF9E-F338-D0B67122F7FB}"/>
                    </a:ext>
                  </a:extLst>
                </p:cNvPr>
                <p:cNvGrpSpPr/>
                <p:nvPr/>
              </p:nvGrpSpPr>
              <p:grpSpPr>
                <a:xfrm>
                  <a:off x="3171527" y="0"/>
                  <a:ext cx="224898" cy="620091"/>
                  <a:chOff x="0" y="0"/>
                  <a:chExt cx="224897" cy="620090"/>
                </a:xfrm>
              </p:grpSpPr>
              <p:sp>
                <p:nvSpPr>
                  <p:cNvPr id="106" name="Circle">
                    <a:extLst>
                      <a:ext uri="{FF2B5EF4-FFF2-40B4-BE49-F238E27FC236}">
                        <a16:creationId xmlns:a16="http://schemas.microsoft.com/office/drawing/2014/main" id="{8B907E3E-C2A7-7B84-1E58-EA0F0130C036}"/>
                      </a:ext>
                    </a:extLst>
                  </p:cNvPr>
                  <p:cNvSpPr/>
                  <p:nvPr/>
                </p:nvSpPr>
                <p:spPr>
                  <a:xfrm>
                    <a:off x="1718" y="7058"/>
                    <a:ext cx="221462" cy="2214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07" name="Line">
                    <a:extLst>
                      <a:ext uri="{FF2B5EF4-FFF2-40B4-BE49-F238E27FC236}">
                        <a16:creationId xmlns:a16="http://schemas.microsoft.com/office/drawing/2014/main" id="{AB8A57A1-D7D4-62C9-7D12-71907839922A}"/>
                      </a:ext>
                    </a:extLst>
                  </p:cNvPr>
                  <p:cNvSpPr/>
                  <p:nvPr/>
                </p:nvSpPr>
                <p:spPr>
                  <a:xfrm flipV="1">
                    <a:off x="112449" y="0"/>
                    <a:ext cx="1" cy="5547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8" name="Line">
                    <a:extLst>
                      <a:ext uri="{FF2B5EF4-FFF2-40B4-BE49-F238E27FC236}">
                        <a16:creationId xmlns:a16="http://schemas.microsoft.com/office/drawing/2014/main" id="{14386B41-A1A7-77A2-78A7-A501DA4FC736}"/>
                      </a:ext>
                    </a:extLst>
                  </p:cNvPr>
                  <p:cNvSpPr/>
                  <p:nvPr/>
                </p:nvSpPr>
                <p:spPr>
                  <a:xfrm>
                    <a:off x="0" y="117788"/>
                    <a:ext cx="22489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0" name="Circle">
                    <a:extLst>
                      <a:ext uri="{FF2B5EF4-FFF2-40B4-BE49-F238E27FC236}">
                        <a16:creationId xmlns:a16="http://schemas.microsoft.com/office/drawing/2014/main" id="{75DFC9CB-ADFD-340C-A06C-3BD36BD07FA1}"/>
                      </a:ext>
                    </a:extLst>
                  </p:cNvPr>
                  <p:cNvSpPr/>
                  <p:nvPr/>
                </p:nvSpPr>
                <p:spPr>
                  <a:xfrm>
                    <a:off x="57083" y="509359"/>
                    <a:ext cx="110731" cy="110732"/>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grpSp>
            <p:nvGrpSpPr>
              <p:cNvPr id="82" name="Group">
                <a:extLst>
                  <a:ext uri="{FF2B5EF4-FFF2-40B4-BE49-F238E27FC236}">
                    <a16:creationId xmlns:a16="http://schemas.microsoft.com/office/drawing/2014/main" id="{552681A8-1A0C-C591-E600-03DE6E553D2A}"/>
                  </a:ext>
                </a:extLst>
              </p:cNvPr>
              <p:cNvGrpSpPr/>
              <p:nvPr/>
            </p:nvGrpSpPr>
            <p:grpSpPr>
              <a:xfrm>
                <a:off x="0" y="-1"/>
                <a:ext cx="309134" cy="7022798"/>
                <a:chOff x="0" y="0"/>
                <a:chExt cx="309133" cy="7022796"/>
              </a:xfrm>
            </p:grpSpPr>
            <p:pic>
              <p:nvPicPr>
                <p:cNvPr id="83" name="Image" descr="Image">
                  <a:extLst>
                    <a:ext uri="{FF2B5EF4-FFF2-40B4-BE49-F238E27FC236}">
                      <a16:creationId xmlns:a16="http://schemas.microsoft.com/office/drawing/2014/main" id="{3C72C6E2-C78B-84BF-697B-27DE61930D40}"/>
                    </a:ext>
                  </a:extLst>
                </p:cNvPr>
                <p:cNvPicPr>
                  <a:picLocks noChangeAspect="1"/>
                </p:cNvPicPr>
                <p:nvPr/>
              </p:nvPicPr>
              <p:blipFill>
                <a:blip r:embed="rId9"/>
                <a:stretch>
                  <a:fillRect/>
                </a:stretch>
              </p:blipFill>
              <p:spPr>
                <a:xfrm>
                  <a:off x="7424" y="0"/>
                  <a:ext cx="301710" cy="322759"/>
                </a:xfrm>
                <a:prstGeom prst="rect">
                  <a:avLst/>
                </a:prstGeom>
                <a:ln w="12700" cap="flat">
                  <a:noFill/>
                  <a:miter lim="400000"/>
                </a:ln>
                <a:effectLst/>
              </p:spPr>
            </p:pic>
            <p:pic>
              <p:nvPicPr>
                <p:cNvPr id="84" name="Image" descr="Image">
                  <a:extLst>
                    <a:ext uri="{FF2B5EF4-FFF2-40B4-BE49-F238E27FC236}">
                      <a16:creationId xmlns:a16="http://schemas.microsoft.com/office/drawing/2014/main" id="{75C10DA8-32A4-64D3-C433-B837F140457D}"/>
                    </a:ext>
                  </a:extLst>
                </p:cNvPr>
                <p:cNvPicPr>
                  <a:picLocks noChangeAspect="1"/>
                </p:cNvPicPr>
                <p:nvPr/>
              </p:nvPicPr>
              <p:blipFill>
                <a:blip r:embed="rId9"/>
                <a:stretch>
                  <a:fillRect/>
                </a:stretch>
              </p:blipFill>
              <p:spPr>
                <a:xfrm>
                  <a:off x="7424" y="446669"/>
                  <a:ext cx="301710" cy="322759"/>
                </a:xfrm>
                <a:prstGeom prst="rect">
                  <a:avLst/>
                </a:prstGeom>
                <a:ln w="12700" cap="flat">
                  <a:noFill/>
                  <a:miter lim="400000"/>
                </a:ln>
                <a:effectLst/>
              </p:spPr>
            </p:pic>
            <p:pic>
              <p:nvPicPr>
                <p:cNvPr id="85" name="Image" descr="Image">
                  <a:extLst>
                    <a:ext uri="{FF2B5EF4-FFF2-40B4-BE49-F238E27FC236}">
                      <a16:creationId xmlns:a16="http://schemas.microsoft.com/office/drawing/2014/main" id="{AF41A951-383F-D6E7-9524-BEA1974EBAB3}"/>
                    </a:ext>
                  </a:extLst>
                </p:cNvPr>
                <p:cNvPicPr>
                  <a:picLocks noChangeAspect="1"/>
                </p:cNvPicPr>
                <p:nvPr/>
              </p:nvPicPr>
              <p:blipFill>
                <a:blip r:embed="rId9"/>
                <a:stretch>
                  <a:fillRect/>
                </a:stretch>
              </p:blipFill>
              <p:spPr>
                <a:xfrm>
                  <a:off x="7424" y="1786677"/>
                  <a:ext cx="301710" cy="322759"/>
                </a:xfrm>
                <a:prstGeom prst="rect">
                  <a:avLst/>
                </a:prstGeom>
                <a:ln w="12700" cap="flat">
                  <a:noFill/>
                  <a:miter lim="400000"/>
                </a:ln>
                <a:effectLst/>
              </p:spPr>
            </p:pic>
            <p:pic>
              <p:nvPicPr>
                <p:cNvPr id="86" name="Image" descr="Image">
                  <a:extLst>
                    <a:ext uri="{FF2B5EF4-FFF2-40B4-BE49-F238E27FC236}">
                      <a16:creationId xmlns:a16="http://schemas.microsoft.com/office/drawing/2014/main" id="{58F57E54-2408-8EFC-7E8F-C499F6ED55D4}"/>
                    </a:ext>
                  </a:extLst>
                </p:cNvPr>
                <p:cNvPicPr>
                  <a:picLocks noChangeAspect="1"/>
                </p:cNvPicPr>
                <p:nvPr/>
              </p:nvPicPr>
              <p:blipFill>
                <a:blip r:embed="rId9"/>
                <a:stretch>
                  <a:fillRect/>
                </a:stretch>
              </p:blipFill>
              <p:spPr>
                <a:xfrm>
                  <a:off x="0" y="1340007"/>
                  <a:ext cx="301709" cy="322759"/>
                </a:xfrm>
                <a:prstGeom prst="rect">
                  <a:avLst/>
                </a:prstGeom>
                <a:ln w="12700" cap="flat">
                  <a:noFill/>
                  <a:miter lim="400000"/>
                </a:ln>
                <a:effectLst/>
              </p:spPr>
            </p:pic>
            <p:pic>
              <p:nvPicPr>
                <p:cNvPr id="87" name="Image" descr="Image">
                  <a:extLst>
                    <a:ext uri="{FF2B5EF4-FFF2-40B4-BE49-F238E27FC236}">
                      <a16:creationId xmlns:a16="http://schemas.microsoft.com/office/drawing/2014/main" id="{A3B91BF4-0A98-C28D-CDFF-BF7F05B4B7C6}"/>
                    </a:ext>
                  </a:extLst>
                </p:cNvPr>
                <p:cNvPicPr>
                  <a:picLocks noChangeAspect="1"/>
                </p:cNvPicPr>
                <p:nvPr/>
              </p:nvPicPr>
              <p:blipFill>
                <a:blip r:embed="rId9"/>
                <a:stretch>
                  <a:fillRect/>
                </a:stretch>
              </p:blipFill>
              <p:spPr>
                <a:xfrm>
                  <a:off x="0" y="893338"/>
                  <a:ext cx="301709" cy="322760"/>
                </a:xfrm>
                <a:prstGeom prst="rect">
                  <a:avLst/>
                </a:prstGeom>
                <a:ln w="12700" cap="flat">
                  <a:noFill/>
                  <a:miter lim="400000"/>
                </a:ln>
                <a:effectLst/>
              </p:spPr>
            </p:pic>
            <p:pic>
              <p:nvPicPr>
                <p:cNvPr id="88" name="Image" descr="Image">
                  <a:extLst>
                    <a:ext uri="{FF2B5EF4-FFF2-40B4-BE49-F238E27FC236}">
                      <a16:creationId xmlns:a16="http://schemas.microsoft.com/office/drawing/2014/main" id="{7D6DAEC5-CD3A-9A4C-6BA8-1D55B28F6A19}"/>
                    </a:ext>
                  </a:extLst>
                </p:cNvPr>
                <p:cNvPicPr>
                  <a:picLocks noChangeAspect="1"/>
                </p:cNvPicPr>
                <p:nvPr/>
              </p:nvPicPr>
              <p:blipFill>
                <a:blip r:embed="rId9"/>
                <a:stretch>
                  <a:fillRect/>
                </a:stretch>
              </p:blipFill>
              <p:spPr>
                <a:xfrm>
                  <a:off x="7424" y="2233346"/>
                  <a:ext cx="301710" cy="322759"/>
                </a:xfrm>
                <a:prstGeom prst="rect">
                  <a:avLst/>
                </a:prstGeom>
                <a:ln w="12700" cap="flat">
                  <a:noFill/>
                  <a:miter lim="400000"/>
                </a:ln>
                <a:effectLst/>
              </p:spPr>
            </p:pic>
            <p:pic>
              <p:nvPicPr>
                <p:cNvPr id="89" name="Image" descr="Image">
                  <a:extLst>
                    <a:ext uri="{FF2B5EF4-FFF2-40B4-BE49-F238E27FC236}">
                      <a16:creationId xmlns:a16="http://schemas.microsoft.com/office/drawing/2014/main" id="{32C0814A-2D75-6546-F159-4F62BD44694B}"/>
                    </a:ext>
                  </a:extLst>
                </p:cNvPr>
                <p:cNvPicPr>
                  <a:picLocks noChangeAspect="1"/>
                </p:cNvPicPr>
                <p:nvPr/>
              </p:nvPicPr>
              <p:blipFill>
                <a:blip r:embed="rId9"/>
                <a:stretch>
                  <a:fillRect/>
                </a:stretch>
              </p:blipFill>
              <p:spPr>
                <a:xfrm>
                  <a:off x="0" y="2680015"/>
                  <a:ext cx="301709" cy="322759"/>
                </a:xfrm>
                <a:prstGeom prst="rect">
                  <a:avLst/>
                </a:prstGeom>
                <a:ln w="12700" cap="flat">
                  <a:noFill/>
                  <a:miter lim="400000"/>
                </a:ln>
                <a:effectLst/>
              </p:spPr>
            </p:pic>
            <p:pic>
              <p:nvPicPr>
                <p:cNvPr id="90" name="Image" descr="Image">
                  <a:extLst>
                    <a:ext uri="{FF2B5EF4-FFF2-40B4-BE49-F238E27FC236}">
                      <a16:creationId xmlns:a16="http://schemas.microsoft.com/office/drawing/2014/main" id="{F8136144-A083-09D5-2D7F-7A7C720ED6EC}"/>
                    </a:ext>
                  </a:extLst>
                </p:cNvPr>
                <p:cNvPicPr>
                  <a:picLocks noChangeAspect="1"/>
                </p:cNvPicPr>
                <p:nvPr/>
              </p:nvPicPr>
              <p:blipFill>
                <a:blip r:embed="rId9"/>
                <a:stretch>
                  <a:fillRect/>
                </a:stretch>
              </p:blipFill>
              <p:spPr>
                <a:xfrm>
                  <a:off x="0" y="3126685"/>
                  <a:ext cx="301709" cy="322759"/>
                </a:xfrm>
                <a:prstGeom prst="rect">
                  <a:avLst/>
                </a:prstGeom>
                <a:ln w="12700" cap="flat">
                  <a:noFill/>
                  <a:miter lim="400000"/>
                </a:ln>
                <a:effectLst/>
              </p:spPr>
            </p:pic>
            <p:pic>
              <p:nvPicPr>
                <p:cNvPr id="91" name="Image" descr="Image">
                  <a:extLst>
                    <a:ext uri="{FF2B5EF4-FFF2-40B4-BE49-F238E27FC236}">
                      <a16:creationId xmlns:a16="http://schemas.microsoft.com/office/drawing/2014/main" id="{9B7964DE-E36F-4590-A779-E212DFC1AE90}"/>
                    </a:ext>
                  </a:extLst>
                </p:cNvPr>
                <p:cNvPicPr>
                  <a:picLocks noChangeAspect="1"/>
                </p:cNvPicPr>
                <p:nvPr/>
              </p:nvPicPr>
              <p:blipFill>
                <a:blip r:embed="rId9"/>
                <a:stretch>
                  <a:fillRect/>
                </a:stretch>
              </p:blipFill>
              <p:spPr>
                <a:xfrm>
                  <a:off x="7424" y="3573353"/>
                  <a:ext cx="301710" cy="322760"/>
                </a:xfrm>
                <a:prstGeom prst="rect">
                  <a:avLst/>
                </a:prstGeom>
                <a:ln w="12700" cap="flat">
                  <a:noFill/>
                  <a:miter lim="400000"/>
                </a:ln>
                <a:effectLst/>
              </p:spPr>
            </p:pic>
            <p:pic>
              <p:nvPicPr>
                <p:cNvPr id="92" name="Image" descr="Image">
                  <a:extLst>
                    <a:ext uri="{FF2B5EF4-FFF2-40B4-BE49-F238E27FC236}">
                      <a16:creationId xmlns:a16="http://schemas.microsoft.com/office/drawing/2014/main" id="{D2BC8B1B-9577-7685-9A98-55515C8731EA}"/>
                    </a:ext>
                  </a:extLst>
                </p:cNvPr>
                <p:cNvPicPr>
                  <a:picLocks noChangeAspect="1"/>
                </p:cNvPicPr>
                <p:nvPr/>
              </p:nvPicPr>
              <p:blipFill>
                <a:blip r:embed="rId9"/>
                <a:stretch>
                  <a:fillRect/>
                </a:stretch>
              </p:blipFill>
              <p:spPr>
                <a:xfrm>
                  <a:off x="0" y="4020023"/>
                  <a:ext cx="301709" cy="322759"/>
                </a:xfrm>
                <a:prstGeom prst="rect">
                  <a:avLst/>
                </a:prstGeom>
                <a:ln w="12700" cap="flat">
                  <a:noFill/>
                  <a:miter lim="400000"/>
                </a:ln>
                <a:effectLst/>
              </p:spPr>
            </p:pic>
            <p:pic>
              <p:nvPicPr>
                <p:cNvPr id="93" name="Image" descr="Image">
                  <a:extLst>
                    <a:ext uri="{FF2B5EF4-FFF2-40B4-BE49-F238E27FC236}">
                      <a16:creationId xmlns:a16="http://schemas.microsoft.com/office/drawing/2014/main" id="{ECD968AD-EF4B-C3AF-4165-1276B1162609}"/>
                    </a:ext>
                  </a:extLst>
                </p:cNvPr>
                <p:cNvPicPr>
                  <a:picLocks noChangeAspect="1"/>
                </p:cNvPicPr>
                <p:nvPr/>
              </p:nvPicPr>
              <p:blipFill>
                <a:blip r:embed="rId9"/>
                <a:stretch>
                  <a:fillRect/>
                </a:stretch>
              </p:blipFill>
              <p:spPr>
                <a:xfrm>
                  <a:off x="7424" y="4466692"/>
                  <a:ext cx="301710" cy="322759"/>
                </a:xfrm>
                <a:prstGeom prst="rect">
                  <a:avLst/>
                </a:prstGeom>
                <a:ln w="12700" cap="flat">
                  <a:noFill/>
                  <a:miter lim="400000"/>
                </a:ln>
                <a:effectLst/>
              </p:spPr>
            </p:pic>
            <p:pic>
              <p:nvPicPr>
                <p:cNvPr id="94" name="Image" descr="Image">
                  <a:extLst>
                    <a:ext uri="{FF2B5EF4-FFF2-40B4-BE49-F238E27FC236}">
                      <a16:creationId xmlns:a16="http://schemas.microsoft.com/office/drawing/2014/main" id="{58A3A11A-1031-4EBE-F928-D5500A3BB8B8}"/>
                    </a:ext>
                  </a:extLst>
                </p:cNvPr>
                <p:cNvPicPr>
                  <a:picLocks noChangeAspect="1"/>
                </p:cNvPicPr>
                <p:nvPr/>
              </p:nvPicPr>
              <p:blipFill>
                <a:blip r:embed="rId9"/>
                <a:stretch>
                  <a:fillRect/>
                </a:stretch>
              </p:blipFill>
              <p:spPr>
                <a:xfrm>
                  <a:off x="7424" y="4913361"/>
                  <a:ext cx="301710" cy="322760"/>
                </a:xfrm>
                <a:prstGeom prst="rect">
                  <a:avLst/>
                </a:prstGeom>
                <a:ln w="12700" cap="flat">
                  <a:noFill/>
                  <a:miter lim="400000"/>
                </a:ln>
                <a:effectLst/>
              </p:spPr>
            </p:pic>
            <p:pic>
              <p:nvPicPr>
                <p:cNvPr id="95" name="Image" descr="Image">
                  <a:extLst>
                    <a:ext uri="{FF2B5EF4-FFF2-40B4-BE49-F238E27FC236}">
                      <a16:creationId xmlns:a16="http://schemas.microsoft.com/office/drawing/2014/main" id="{3DFE1D49-8DD7-1E30-0189-BEF15EBB7388}"/>
                    </a:ext>
                  </a:extLst>
                </p:cNvPr>
                <p:cNvPicPr>
                  <a:picLocks noChangeAspect="1"/>
                </p:cNvPicPr>
                <p:nvPr/>
              </p:nvPicPr>
              <p:blipFill>
                <a:blip r:embed="rId9"/>
                <a:stretch>
                  <a:fillRect/>
                </a:stretch>
              </p:blipFill>
              <p:spPr>
                <a:xfrm>
                  <a:off x="7424" y="5360031"/>
                  <a:ext cx="301710" cy="322759"/>
                </a:xfrm>
                <a:prstGeom prst="rect">
                  <a:avLst/>
                </a:prstGeom>
                <a:ln w="12700" cap="flat">
                  <a:noFill/>
                  <a:miter lim="400000"/>
                </a:ln>
                <a:effectLst/>
              </p:spPr>
            </p:pic>
            <p:pic>
              <p:nvPicPr>
                <p:cNvPr id="96" name="Image" descr="Image">
                  <a:extLst>
                    <a:ext uri="{FF2B5EF4-FFF2-40B4-BE49-F238E27FC236}">
                      <a16:creationId xmlns:a16="http://schemas.microsoft.com/office/drawing/2014/main" id="{885A01F4-1BA7-183F-B6C8-BBC4D603699E}"/>
                    </a:ext>
                  </a:extLst>
                </p:cNvPr>
                <p:cNvPicPr>
                  <a:picLocks noChangeAspect="1"/>
                </p:cNvPicPr>
                <p:nvPr/>
              </p:nvPicPr>
              <p:blipFill>
                <a:blip r:embed="rId9"/>
                <a:stretch>
                  <a:fillRect/>
                </a:stretch>
              </p:blipFill>
              <p:spPr>
                <a:xfrm>
                  <a:off x="0" y="5806700"/>
                  <a:ext cx="301709" cy="322759"/>
                </a:xfrm>
                <a:prstGeom prst="rect">
                  <a:avLst/>
                </a:prstGeom>
                <a:ln w="12700" cap="flat">
                  <a:noFill/>
                  <a:miter lim="400000"/>
                </a:ln>
                <a:effectLst/>
              </p:spPr>
            </p:pic>
            <p:pic>
              <p:nvPicPr>
                <p:cNvPr id="97" name="Image" descr="Image">
                  <a:extLst>
                    <a:ext uri="{FF2B5EF4-FFF2-40B4-BE49-F238E27FC236}">
                      <a16:creationId xmlns:a16="http://schemas.microsoft.com/office/drawing/2014/main" id="{3FB1D9DF-ACBA-F496-8E73-FB5090FFEDC4}"/>
                    </a:ext>
                  </a:extLst>
                </p:cNvPr>
                <p:cNvPicPr>
                  <a:picLocks noChangeAspect="1"/>
                </p:cNvPicPr>
                <p:nvPr/>
              </p:nvPicPr>
              <p:blipFill>
                <a:blip r:embed="rId9"/>
                <a:stretch>
                  <a:fillRect/>
                </a:stretch>
              </p:blipFill>
              <p:spPr>
                <a:xfrm>
                  <a:off x="0" y="6253369"/>
                  <a:ext cx="301709" cy="322760"/>
                </a:xfrm>
                <a:prstGeom prst="rect">
                  <a:avLst/>
                </a:prstGeom>
                <a:ln w="12700" cap="flat">
                  <a:noFill/>
                  <a:miter lim="400000"/>
                </a:ln>
                <a:effectLst/>
              </p:spPr>
            </p:pic>
            <p:pic>
              <p:nvPicPr>
                <p:cNvPr id="98" name="Image" descr="Image">
                  <a:extLst>
                    <a:ext uri="{FF2B5EF4-FFF2-40B4-BE49-F238E27FC236}">
                      <a16:creationId xmlns:a16="http://schemas.microsoft.com/office/drawing/2014/main" id="{0B087D97-96C8-AE79-D63A-28C1D3E2B34E}"/>
                    </a:ext>
                  </a:extLst>
                </p:cNvPr>
                <p:cNvPicPr>
                  <a:picLocks noChangeAspect="1"/>
                </p:cNvPicPr>
                <p:nvPr/>
              </p:nvPicPr>
              <p:blipFill>
                <a:blip r:embed="rId9"/>
                <a:stretch>
                  <a:fillRect/>
                </a:stretch>
              </p:blipFill>
              <p:spPr>
                <a:xfrm>
                  <a:off x="7424" y="6700038"/>
                  <a:ext cx="301710" cy="322759"/>
                </a:xfrm>
                <a:prstGeom prst="rect">
                  <a:avLst/>
                </a:prstGeom>
                <a:ln w="12700" cap="flat">
                  <a:noFill/>
                  <a:miter lim="400000"/>
                </a:ln>
                <a:effectLst/>
              </p:spPr>
            </p:pic>
          </p:grpSp>
        </p:grpSp>
        <p:grpSp>
          <p:nvGrpSpPr>
            <p:cNvPr id="59" name="Group">
              <a:extLst>
                <a:ext uri="{FF2B5EF4-FFF2-40B4-BE49-F238E27FC236}">
                  <a16:creationId xmlns:a16="http://schemas.microsoft.com/office/drawing/2014/main" id="{957BD55A-0529-6D20-4326-BE13E4F10434}"/>
                </a:ext>
              </a:extLst>
            </p:cNvPr>
            <p:cNvGrpSpPr/>
            <p:nvPr/>
          </p:nvGrpSpPr>
          <p:grpSpPr>
            <a:xfrm>
              <a:off x="1227102" y="-2"/>
              <a:ext cx="4326430" cy="7106715"/>
              <a:chOff x="60089" y="-1"/>
              <a:chExt cx="4326428" cy="7106713"/>
            </a:xfrm>
          </p:grpSpPr>
          <p:sp>
            <p:nvSpPr>
              <p:cNvPr id="60" name="Line">
                <a:extLst>
                  <a:ext uri="{FF2B5EF4-FFF2-40B4-BE49-F238E27FC236}">
                    <a16:creationId xmlns:a16="http://schemas.microsoft.com/office/drawing/2014/main" id="{EEF8E27A-DE46-1A09-E447-3E27919B2573}"/>
                  </a:ext>
                </a:extLst>
              </p:cNvPr>
              <p:cNvSpPr/>
              <p:nvPr/>
            </p:nvSpPr>
            <p:spPr>
              <a:xfrm flipV="1">
                <a:off x="75686" y="12862"/>
                <a:ext cx="4310272" cy="355526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1" name="Line">
                <a:extLst>
                  <a:ext uri="{FF2B5EF4-FFF2-40B4-BE49-F238E27FC236}">
                    <a16:creationId xmlns:a16="http://schemas.microsoft.com/office/drawing/2014/main" id="{A21749AD-7FAC-D52C-687D-56AFBDF6244C}"/>
                  </a:ext>
                </a:extLst>
              </p:cNvPr>
              <p:cNvSpPr/>
              <p:nvPr/>
            </p:nvSpPr>
            <p:spPr>
              <a:xfrm>
                <a:off x="76245" y="3551113"/>
                <a:ext cx="4310272" cy="355526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2" name="Triangle">
                <a:extLst>
                  <a:ext uri="{FF2B5EF4-FFF2-40B4-BE49-F238E27FC236}">
                    <a16:creationId xmlns:a16="http://schemas.microsoft.com/office/drawing/2014/main" id="{3D77A8EC-F250-CA58-E3DB-19E8A877E80C}"/>
                  </a:ext>
                </a:extLst>
              </p:cNvPr>
              <p:cNvSpPr/>
              <p:nvPr/>
            </p:nvSpPr>
            <p:spPr>
              <a:xfrm rot="16200000">
                <a:off x="-1332512" y="1392600"/>
                <a:ext cx="7106713" cy="43215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C000">
                  <a:alpha val="23775"/>
                </a:srgb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dirty="0"/>
              </a:p>
            </p:txBody>
          </p:sp>
        </p:grpSp>
      </p:grpSp>
      <p:sp>
        <p:nvSpPr>
          <p:cNvPr id="498" name="Rounded Rectangle">
            <a:extLst>
              <a:ext uri="{FF2B5EF4-FFF2-40B4-BE49-F238E27FC236}">
                <a16:creationId xmlns:a16="http://schemas.microsoft.com/office/drawing/2014/main" id="{B5A2F410-095B-5B81-7B44-E1F2A7A05372}"/>
              </a:ext>
            </a:extLst>
          </p:cNvPr>
          <p:cNvSpPr/>
          <p:nvPr/>
        </p:nvSpPr>
        <p:spPr>
          <a:xfrm>
            <a:off x="7729622" y="7605639"/>
            <a:ext cx="8924756" cy="2651427"/>
          </a:xfrm>
          <a:prstGeom prst="roundRect">
            <a:avLst>
              <a:gd name="adj" fmla="val 10802"/>
            </a:avLst>
          </a:prstGeom>
          <a:solidFill>
            <a:srgbClr val="FFF1D0"/>
          </a:solidFill>
          <a:ln w="63500">
            <a:solidFill>
              <a:schemeClr val="accent5">
                <a:lumOff val="-29866"/>
              </a:schemeClr>
            </a:solidFill>
            <a:miter lim="400000"/>
          </a:ln>
        </p:spPr>
        <p:txBody>
          <a:bodyPr lIns="0" tIns="0" rIns="0" bIns="0" anchor="ct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99" name="There is a speed-limit for unitarily spreading correlations">
            <a:extLst>
              <a:ext uri="{FF2B5EF4-FFF2-40B4-BE49-F238E27FC236}">
                <a16:creationId xmlns:a16="http://schemas.microsoft.com/office/drawing/2014/main" id="{D64E2FDD-250D-489E-0D8B-F14A0D078884}"/>
              </a:ext>
            </a:extLst>
          </p:cNvPr>
          <p:cNvSpPr txBox="1"/>
          <p:nvPr/>
        </p:nvSpPr>
        <p:spPr>
          <a:xfrm>
            <a:off x="7804212" y="7878884"/>
            <a:ext cx="8775576"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spcBef>
                <a:spcPts val="0"/>
              </a:spcBef>
              <a:defRPr sz="4000">
                <a:solidFill>
                  <a:schemeClr val="accent5">
                    <a:lumOff val="-29866"/>
                  </a:schemeClr>
                </a:solidFill>
              </a:defRPr>
            </a:pPr>
            <a:r>
              <a:rPr dirty="0"/>
              <a:t>There is a speed-limit for </a:t>
            </a:r>
            <a:r>
              <a:rPr dirty="0">
                <a:latin typeface="+mn-lt"/>
                <a:ea typeface="+mn-ea"/>
                <a:cs typeface="+mn-cs"/>
                <a:sym typeface="IBM Plex Sans Medm"/>
              </a:rPr>
              <a:t>unitarily</a:t>
            </a:r>
            <a:r>
              <a:rPr dirty="0"/>
              <a:t> spreading correlations</a:t>
            </a:r>
          </a:p>
        </p:txBody>
      </p:sp>
      <p:sp>
        <p:nvSpPr>
          <p:cNvPr id="500" name="Bravyi et al., PRL (2006)">
            <a:extLst>
              <a:ext uri="{FF2B5EF4-FFF2-40B4-BE49-F238E27FC236}">
                <a16:creationId xmlns:a16="http://schemas.microsoft.com/office/drawing/2014/main" id="{28322719-4299-1029-94DA-04D3584802EA}"/>
              </a:ext>
            </a:extLst>
          </p:cNvPr>
          <p:cNvSpPr txBox="1"/>
          <p:nvPr/>
        </p:nvSpPr>
        <p:spPr>
          <a:xfrm>
            <a:off x="10066604" y="9341205"/>
            <a:ext cx="4230625" cy="596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spcBef>
                <a:spcPts val="200"/>
              </a:spcBef>
              <a:defRPr sz="3000">
                <a:solidFill>
                  <a:schemeClr val="accent5">
                    <a:lumOff val="-29866"/>
                  </a:schemeClr>
                </a:solidFill>
              </a:defRPr>
            </a:lvl1pPr>
          </a:lstStyle>
          <a:p>
            <a:r>
              <a:rPr dirty="0" err="1"/>
              <a:t>Bravyi</a:t>
            </a:r>
            <a:r>
              <a:rPr dirty="0"/>
              <a:t> et al., PRL (2006)</a:t>
            </a:r>
          </a:p>
        </p:txBody>
      </p:sp>
      <mc:AlternateContent xmlns:mc="http://schemas.openxmlformats.org/markup-compatibility/2006" xmlns:a14="http://schemas.microsoft.com/office/drawing/2010/main">
        <mc:Choice Requires="a14">
          <p:sp>
            <p:nvSpPr>
              <p:cNvPr id="501" name="Unitary:">
                <a:extLst>
                  <a:ext uri="{FF2B5EF4-FFF2-40B4-BE49-F238E27FC236}">
                    <a16:creationId xmlns:a16="http://schemas.microsoft.com/office/drawing/2014/main" id="{F022A25D-98EB-F251-1569-8A88CF955A42}"/>
                  </a:ext>
                </a:extLst>
              </p:cNvPr>
              <p:cNvSpPr txBox="1"/>
              <p:nvPr/>
            </p:nvSpPr>
            <p:spPr>
              <a:xfrm>
                <a:off x="1980917" y="4868441"/>
                <a:ext cx="4515676" cy="68736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p>
                <a:pPr algn="ctr">
                  <a:defRPr sz="3800">
                    <a:solidFill>
                      <a:srgbClr val="3374B5"/>
                    </a:solidFill>
                    <a:latin typeface="+mn-lt"/>
                    <a:ea typeface="+mn-ea"/>
                    <a:cs typeface="+mn-cs"/>
                    <a:sym typeface="IBM Plex Sans Medm"/>
                  </a:defRPr>
                </a:pPr>
                <a:r>
                  <a:rPr dirty="0"/>
                  <a:t>Unitary: </a:t>
                </a:r>
                <a14:m>
                  <m:oMath xmlns:m="http://schemas.openxmlformats.org/officeDocument/2006/math">
                    <m:r>
                      <a:rPr i="1">
                        <a:solidFill>
                          <a:srgbClr val="3373B5"/>
                        </a:solidFill>
                        <a:latin typeface="Cambria Math" panose="02040503050406030204" pitchFamily="18" charset="0"/>
                      </a:rPr>
                      <m:t>𝑂</m:t>
                    </m:r>
                    <m:r>
                      <a:rPr i="1">
                        <a:solidFill>
                          <a:srgbClr val="3373B5"/>
                        </a:solidFill>
                        <a:latin typeface="Cambria Math" panose="02040503050406030204" pitchFamily="18" charset="0"/>
                      </a:rPr>
                      <m:t>(</m:t>
                    </m:r>
                    <m:r>
                      <a:rPr i="1">
                        <a:solidFill>
                          <a:srgbClr val="3373B5"/>
                        </a:solidFill>
                        <a:latin typeface="Cambria Math" panose="02040503050406030204" pitchFamily="18" charset="0"/>
                      </a:rPr>
                      <m:t>𝑁</m:t>
                    </m:r>
                    <m:r>
                      <a:rPr i="1">
                        <a:solidFill>
                          <a:srgbClr val="3373B5"/>
                        </a:solidFill>
                        <a:latin typeface="Cambria Math" panose="02040503050406030204" pitchFamily="18" charset="0"/>
                      </a:rPr>
                      <m:t>)</m:t>
                    </m:r>
                  </m:oMath>
                </a14:m>
                <a:r>
                  <a:rPr lang="en-US" dirty="0"/>
                  <a:t> depth</a:t>
                </a:r>
                <a:endParaRPr dirty="0"/>
              </a:p>
            </p:txBody>
          </p:sp>
        </mc:Choice>
        <mc:Fallback xmlns="">
          <p:sp>
            <p:nvSpPr>
              <p:cNvPr id="501" name="Unitary:">
                <a:extLst>
                  <a:ext uri="{FF2B5EF4-FFF2-40B4-BE49-F238E27FC236}">
                    <a16:creationId xmlns:a16="http://schemas.microsoft.com/office/drawing/2014/main" id="{D5FF51AF-ED79-460F-67DD-D05BD3AE3564}"/>
                  </a:ext>
                </a:extLst>
              </p:cNvPr>
              <p:cNvSpPr txBox="1">
                <a:spLocks noRot="1" noChangeAspect="1" noMove="1" noResize="1" noEditPoints="1" noAdjustHandles="1" noChangeArrowheads="1" noChangeShapeType="1" noTextEdit="1"/>
              </p:cNvSpPr>
              <p:nvPr/>
            </p:nvSpPr>
            <p:spPr>
              <a:xfrm>
                <a:off x="1980917" y="4868441"/>
                <a:ext cx="4515676" cy="687368"/>
              </a:xfrm>
              <a:prstGeom prst="rect">
                <a:avLst/>
              </a:prstGeom>
              <a:blipFill>
                <a:blip r:embed="rId12"/>
                <a:stretch>
                  <a:fillRect l="-3652" t="-14545" r="-3652" b="-34545"/>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503" name="Rounded Rectangle">
            <a:extLst>
              <a:ext uri="{FF2B5EF4-FFF2-40B4-BE49-F238E27FC236}">
                <a16:creationId xmlns:a16="http://schemas.microsoft.com/office/drawing/2014/main" id="{E0385CA1-958B-F31F-ECC4-BBC934518769}"/>
              </a:ext>
            </a:extLst>
          </p:cNvPr>
          <p:cNvSpPr/>
          <p:nvPr/>
        </p:nvSpPr>
        <p:spPr>
          <a:xfrm>
            <a:off x="22251204" y="5970908"/>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4" name="Rounded Rectangle">
            <a:extLst>
              <a:ext uri="{FF2B5EF4-FFF2-40B4-BE49-F238E27FC236}">
                <a16:creationId xmlns:a16="http://schemas.microsoft.com/office/drawing/2014/main" id="{E70885C6-7FB8-4C25-2F78-C0A8344D9F9A}"/>
              </a:ext>
            </a:extLst>
          </p:cNvPr>
          <p:cNvSpPr/>
          <p:nvPr/>
        </p:nvSpPr>
        <p:spPr>
          <a:xfrm>
            <a:off x="22251204" y="6400561"/>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5" name="Rounded Rectangle">
            <a:extLst>
              <a:ext uri="{FF2B5EF4-FFF2-40B4-BE49-F238E27FC236}">
                <a16:creationId xmlns:a16="http://schemas.microsoft.com/office/drawing/2014/main" id="{6F2F85E6-F163-18A7-7610-F233AFA93619}"/>
              </a:ext>
            </a:extLst>
          </p:cNvPr>
          <p:cNvSpPr/>
          <p:nvPr/>
        </p:nvSpPr>
        <p:spPr>
          <a:xfrm>
            <a:off x="22251204" y="6840494"/>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6" name="Rounded Rectangle">
            <a:extLst>
              <a:ext uri="{FF2B5EF4-FFF2-40B4-BE49-F238E27FC236}">
                <a16:creationId xmlns:a16="http://schemas.microsoft.com/office/drawing/2014/main" id="{FF3F6FAC-6D4D-FE22-4FA8-AECF89220092}"/>
              </a:ext>
            </a:extLst>
          </p:cNvPr>
          <p:cNvSpPr/>
          <p:nvPr/>
        </p:nvSpPr>
        <p:spPr>
          <a:xfrm>
            <a:off x="22251204" y="7298939"/>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7" name="Rounded Rectangle">
            <a:extLst>
              <a:ext uri="{FF2B5EF4-FFF2-40B4-BE49-F238E27FC236}">
                <a16:creationId xmlns:a16="http://schemas.microsoft.com/office/drawing/2014/main" id="{2F8AC8EB-F9B7-BCC9-01ED-5016BB8EBD57}"/>
              </a:ext>
            </a:extLst>
          </p:cNvPr>
          <p:cNvSpPr/>
          <p:nvPr/>
        </p:nvSpPr>
        <p:spPr>
          <a:xfrm>
            <a:off x="22251204" y="7740453"/>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8" name="Rounded Rectangle">
            <a:extLst>
              <a:ext uri="{FF2B5EF4-FFF2-40B4-BE49-F238E27FC236}">
                <a16:creationId xmlns:a16="http://schemas.microsoft.com/office/drawing/2014/main" id="{9A1113C8-BB2A-3CAB-A9EF-16444F62588B}"/>
              </a:ext>
            </a:extLst>
          </p:cNvPr>
          <p:cNvSpPr/>
          <p:nvPr/>
        </p:nvSpPr>
        <p:spPr>
          <a:xfrm>
            <a:off x="22251204" y="8188158"/>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09" name="Rounded Rectangle">
            <a:extLst>
              <a:ext uri="{FF2B5EF4-FFF2-40B4-BE49-F238E27FC236}">
                <a16:creationId xmlns:a16="http://schemas.microsoft.com/office/drawing/2014/main" id="{FABDE90D-039F-E23B-C8BD-F47D6A585243}"/>
              </a:ext>
            </a:extLst>
          </p:cNvPr>
          <p:cNvSpPr/>
          <p:nvPr/>
        </p:nvSpPr>
        <p:spPr>
          <a:xfrm>
            <a:off x="22251204" y="8629149"/>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10" name="Rounded Rectangle">
            <a:extLst>
              <a:ext uri="{FF2B5EF4-FFF2-40B4-BE49-F238E27FC236}">
                <a16:creationId xmlns:a16="http://schemas.microsoft.com/office/drawing/2014/main" id="{3EA05985-C339-889E-F36E-808000E9F53D}"/>
              </a:ext>
            </a:extLst>
          </p:cNvPr>
          <p:cNvSpPr/>
          <p:nvPr/>
        </p:nvSpPr>
        <p:spPr>
          <a:xfrm>
            <a:off x="22251204" y="9057375"/>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11" name="Rounded Rectangle">
            <a:extLst>
              <a:ext uri="{FF2B5EF4-FFF2-40B4-BE49-F238E27FC236}">
                <a16:creationId xmlns:a16="http://schemas.microsoft.com/office/drawing/2014/main" id="{FF3A409E-6D3D-B84B-2479-DD7D66788300}"/>
              </a:ext>
            </a:extLst>
          </p:cNvPr>
          <p:cNvSpPr/>
          <p:nvPr/>
        </p:nvSpPr>
        <p:spPr>
          <a:xfrm>
            <a:off x="22251204" y="9487077"/>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12" name="Rounded Rectangle">
            <a:extLst>
              <a:ext uri="{FF2B5EF4-FFF2-40B4-BE49-F238E27FC236}">
                <a16:creationId xmlns:a16="http://schemas.microsoft.com/office/drawing/2014/main" id="{9DC423DA-718F-29CB-DC45-D807195AE0C4}"/>
              </a:ext>
            </a:extLst>
          </p:cNvPr>
          <p:cNvSpPr/>
          <p:nvPr/>
        </p:nvSpPr>
        <p:spPr>
          <a:xfrm>
            <a:off x="22251204" y="9942282"/>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13" name="Rounded Rectangle">
            <a:extLst>
              <a:ext uri="{FF2B5EF4-FFF2-40B4-BE49-F238E27FC236}">
                <a16:creationId xmlns:a16="http://schemas.microsoft.com/office/drawing/2014/main" id="{2CB2F4C0-F4ED-53FF-D369-BE51ECFD41F2}"/>
              </a:ext>
            </a:extLst>
          </p:cNvPr>
          <p:cNvSpPr/>
          <p:nvPr/>
        </p:nvSpPr>
        <p:spPr>
          <a:xfrm>
            <a:off x="22251204" y="10389848"/>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43" name="Rounded Rectangle">
            <a:extLst>
              <a:ext uri="{FF2B5EF4-FFF2-40B4-BE49-F238E27FC236}">
                <a16:creationId xmlns:a16="http://schemas.microsoft.com/office/drawing/2014/main" id="{1667BAFA-AAC1-AEA9-0C13-6F387E206610}"/>
              </a:ext>
            </a:extLst>
          </p:cNvPr>
          <p:cNvSpPr/>
          <p:nvPr/>
        </p:nvSpPr>
        <p:spPr>
          <a:xfrm>
            <a:off x="22251204" y="10838563"/>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44" name="Rounded Rectangle">
            <a:extLst>
              <a:ext uri="{FF2B5EF4-FFF2-40B4-BE49-F238E27FC236}">
                <a16:creationId xmlns:a16="http://schemas.microsoft.com/office/drawing/2014/main" id="{846FF646-2F19-2262-565B-2A8234796BE5}"/>
              </a:ext>
            </a:extLst>
          </p:cNvPr>
          <p:cNvSpPr/>
          <p:nvPr/>
        </p:nvSpPr>
        <p:spPr>
          <a:xfrm>
            <a:off x="22251204" y="11295113"/>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45" name="Rounded Rectangle">
            <a:extLst>
              <a:ext uri="{FF2B5EF4-FFF2-40B4-BE49-F238E27FC236}">
                <a16:creationId xmlns:a16="http://schemas.microsoft.com/office/drawing/2014/main" id="{47D870B1-966C-57FC-7E8A-1A9B427B32B8}"/>
              </a:ext>
            </a:extLst>
          </p:cNvPr>
          <p:cNvSpPr/>
          <p:nvPr/>
        </p:nvSpPr>
        <p:spPr>
          <a:xfrm>
            <a:off x="22251204" y="11730614"/>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46" name="Rounded Rectangle">
            <a:extLst>
              <a:ext uri="{FF2B5EF4-FFF2-40B4-BE49-F238E27FC236}">
                <a16:creationId xmlns:a16="http://schemas.microsoft.com/office/drawing/2014/main" id="{AFBEF877-EE21-ECA0-75C6-66C9C88D126B}"/>
              </a:ext>
            </a:extLst>
          </p:cNvPr>
          <p:cNvSpPr/>
          <p:nvPr/>
        </p:nvSpPr>
        <p:spPr>
          <a:xfrm>
            <a:off x="22251204" y="12180586"/>
            <a:ext cx="355954" cy="364432"/>
          </a:xfrm>
          <a:prstGeom prst="roundRect">
            <a:avLst>
              <a:gd name="adj" fmla="val 26498"/>
            </a:avLst>
          </a:prstGeom>
          <a:solidFill>
            <a:srgbClr val="E6DCFB"/>
          </a:solidFill>
          <a:ln w="25400" cap="flat">
            <a:solidFill>
              <a:srgbClr val="9D6FF7"/>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608" name="Picture 607">
            <a:extLst>
              <a:ext uri="{FF2B5EF4-FFF2-40B4-BE49-F238E27FC236}">
                <a16:creationId xmlns:a16="http://schemas.microsoft.com/office/drawing/2014/main" id="{B6327F0D-F0C6-2B1F-C294-6EE1E5ACA348}"/>
              </a:ext>
            </a:extLst>
          </p:cNvPr>
          <p:cNvPicPr>
            <a:picLocks noChangeAspect="1"/>
          </p:cNvPicPr>
          <p:nvPr/>
        </p:nvPicPr>
        <p:blipFill>
          <a:blip r:embed="rId13"/>
          <a:stretch>
            <a:fillRect/>
          </a:stretch>
        </p:blipFill>
        <p:spPr>
          <a:xfrm>
            <a:off x="22315685" y="5626418"/>
            <a:ext cx="226992" cy="189160"/>
          </a:xfrm>
          <a:prstGeom prst="rect">
            <a:avLst/>
          </a:prstGeom>
        </p:spPr>
      </p:pic>
      <p:pic>
        <p:nvPicPr>
          <p:cNvPr id="609" name="Picture 608">
            <a:extLst>
              <a:ext uri="{FF2B5EF4-FFF2-40B4-BE49-F238E27FC236}">
                <a16:creationId xmlns:a16="http://schemas.microsoft.com/office/drawing/2014/main" id="{AAEB2CAA-45A9-5FE9-45D2-FF14EBD01D7A}"/>
              </a:ext>
            </a:extLst>
          </p:cNvPr>
          <p:cNvPicPr>
            <a:picLocks noChangeAspect="1"/>
          </p:cNvPicPr>
          <p:nvPr/>
        </p:nvPicPr>
        <p:blipFill>
          <a:blip r:embed="rId13"/>
          <a:stretch>
            <a:fillRect/>
          </a:stretch>
        </p:blipFill>
        <p:spPr>
          <a:xfrm>
            <a:off x="22315685" y="6055598"/>
            <a:ext cx="226992" cy="189160"/>
          </a:xfrm>
          <a:prstGeom prst="rect">
            <a:avLst/>
          </a:prstGeom>
        </p:spPr>
      </p:pic>
      <p:pic>
        <p:nvPicPr>
          <p:cNvPr id="610" name="Picture 609">
            <a:extLst>
              <a:ext uri="{FF2B5EF4-FFF2-40B4-BE49-F238E27FC236}">
                <a16:creationId xmlns:a16="http://schemas.microsoft.com/office/drawing/2014/main" id="{F490168E-695F-3875-679C-832D6407A65E}"/>
              </a:ext>
            </a:extLst>
          </p:cNvPr>
          <p:cNvPicPr>
            <a:picLocks noChangeAspect="1"/>
          </p:cNvPicPr>
          <p:nvPr/>
        </p:nvPicPr>
        <p:blipFill>
          <a:blip r:embed="rId13"/>
          <a:stretch>
            <a:fillRect/>
          </a:stretch>
        </p:blipFill>
        <p:spPr>
          <a:xfrm>
            <a:off x="22315685" y="6491982"/>
            <a:ext cx="226992" cy="189160"/>
          </a:xfrm>
          <a:prstGeom prst="rect">
            <a:avLst/>
          </a:prstGeom>
        </p:spPr>
      </p:pic>
      <p:pic>
        <p:nvPicPr>
          <p:cNvPr id="611" name="Picture 610">
            <a:extLst>
              <a:ext uri="{FF2B5EF4-FFF2-40B4-BE49-F238E27FC236}">
                <a16:creationId xmlns:a16="http://schemas.microsoft.com/office/drawing/2014/main" id="{10001680-C6EE-94F2-F20A-D87FF405B57F}"/>
              </a:ext>
            </a:extLst>
          </p:cNvPr>
          <p:cNvPicPr>
            <a:picLocks noChangeAspect="1"/>
          </p:cNvPicPr>
          <p:nvPr/>
        </p:nvPicPr>
        <p:blipFill>
          <a:blip r:embed="rId13"/>
          <a:stretch>
            <a:fillRect/>
          </a:stretch>
        </p:blipFill>
        <p:spPr>
          <a:xfrm>
            <a:off x="22315685" y="6934433"/>
            <a:ext cx="226992" cy="189160"/>
          </a:xfrm>
          <a:prstGeom prst="rect">
            <a:avLst/>
          </a:prstGeom>
        </p:spPr>
      </p:pic>
      <p:pic>
        <p:nvPicPr>
          <p:cNvPr id="612" name="Picture 611">
            <a:extLst>
              <a:ext uri="{FF2B5EF4-FFF2-40B4-BE49-F238E27FC236}">
                <a16:creationId xmlns:a16="http://schemas.microsoft.com/office/drawing/2014/main" id="{5AE2FEFB-573D-910E-2C89-04DB836E674F}"/>
              </a:ext>
            </a:extLst>
          </p:cNvPr>
          <p:cNvPicPr>
            <a:picLocks noChangeAspect="1"/>
          </p:cNvPicPr>
          <p:nvPr/>
        </p:nvPicPr>
        <p:blipFill>
          <a:blip r:embed="rId13"/>
          <a:stretch>
            <a:fillRect/>
          </a:stretch>
        </p:blipFill>
        <p:spPr>
          <a:xfrm>
            <a:off x="22305565" y="7402742"/>
            <a:ext cx="226992" cy="189160"/>
          </a:xfrm>
          <a:prstGeom prst="rect">
            <a:avLst/>
          </a:prstGeom>
        </p:spPr>
      </p:pic>
      <p:pic>
        <p:nvPicPr>
          <p:cNvPr id="613" name="Picture 612">
            <a:extLst>
              <a:ext uri="{FF2B5EF4-FFF2-40B4-BE49-F238E27FC236}">
                <a16:creationId xmlns:a16="http://schemas.microsoft.com/office/drawing/2014/main" id="{63CC2FE5-88E2-4FA3-A492-E0E951AA4B33}"/>
              </a:ext>
            </a:extLst>
          </p:cNvPr>
          <p:cNvPicPr>
            <a:picLocks noChangeAspect="1"/>
          </p:cNvPicPr>
          <p:nvPr/>
        </p:nvPicPr>
        <p:blipFill>
          <a:blip r:embed="rId13"/>
          <a:stretch>
            <a:fillRect/>
          </a:stretch>
        </p:blipFill>
        <p:spPr>
          <a:xfrm>
            <a:off x="22305565" y="7831922"/>
            <a:ext cx="226992" cy="189160"/>
          </a:xfrm>
          <a:prstGeom prst="rect">
            <a:avLst/>
          </a:prstGeom>
        </p:spPr>
      </p:pic>
      <p:pic>
        <p:nvPicPr>
          <p:cNvPr id="614" name="Picture 613">
            <a:extLst>
              <a:ext uri="{FF2B5EF4-FFF2-40B4-BE49-F238E27FC236}">
                <a16:creationId xmlns:a16="http://schemas.microsoft.com/office/drawing/2014/main" id="{EA262617-9768-ECCE-53BA-730707A4FE8F}"/>
              </a:ext>
            </a:extLst>
          </p:cNvPr>
          <p:cNvPicPr>
            <a:picLocks noChangeAspect="1"/>
          </p:cNvPicPr>
          <p:nvPr/>
        </p:nvPicPr>
        <p:blipFill>
          <a:blip r:embed="rId13"/>
          <a:stretch>
            <a:fillRect/>
          </a:stretch>
        </p:blipFill>
        <p:spPr>
          <a:xfrm>
            <a:off x="22305565" y="8268306"/>
            <a:ext cx="226992" cy="189160"/>
          </a:xfrm>
          <a:prstGeom prst="rect">
            <a:avLst/>
          </a:prstGeom>
        </p:spPr>
      </p:pic>
      <p:pic>
        <p:nvPicPr>
          <p:cNvPr id="615" name="Picture 614">
            <a:extLst>
              <a:ext uri="{FF2B5EF4-FFF2-40B4-BE49-F238E27FC236}">
                <a16:creationId xmlns:a16="http://schemas.microsoft.com/office/drawing/2014/main" id="{E484883D-537F-FEAE-8275-92C4FFC17841}"/>
              </a:ext>
            </a:extLst>
          </p:cNvPr>
          <p:cNvPicPr>
            <a:picLocks noChangeAspect="1"/>
          </p:cNvPicPr>
          <p:nvPr/>
        </p:nvPicPr>
        <p:blipFill>
          <a:blip r:embed="rId13"/>
          <a:stretch>
            <a:fillRect/>
          </a:stretch>
        </p:blipFill>
        <p:spPr>
          <a:xfrm>
            <a:off x="22305565" y="8710757"/>
            <a:ext cx="226992" cy="189160"/>
          </a:xfrm>
          <a:prstGeom prst="rect">
            <a:avLst/>
          </a:prstGeom>
        </p:spPr>
      </p:pic>
      <p:pic>
        <p:nvPicPr>
          <p:cNvPr id="616" name="Picture 615">
            <a:extLst>
              <a:ext uri="{FF2B5EF4-FFF2-40B4-BE49-F238E27FC236}">
                <a16:creationId xmlns:a16="http://schemas.microsoft.com/office/drawing/2014/main" id="{E165B309-F445-21E9-3CF4-E0B26E686627}"/>
              </a:ext>
            </a:extLst>
          </p:cNvPr>
          <p:cNvPicPr>
            <a:picLocks noChangeAspect="1"/>
          </p:cNvPicPr>
          <p:nvPr/>
        </p:nvPicPr>
        <p:blipFill>
          <a:blip r:embed="rId13"/>
          <a:stretch>
            <a:fillRect/>
          </a:stretch>
        </p:blipFill>
        <p:spPr>
          <a:xfrm>
            <a:off x="22305565" y="9145493"/>
            <a:ext cx="226992" cy="189160"/>
          </a:xfrm>
          <a:prstGeom prst="rect">
            <a:avLst/>
          </a:prstGeom>
        </p:spPr>
      </p:pic>
      <p:pic>
        <p:nvPicPr>
          <p:cNvPr id="617" name="Picture 616">
            <a:extLst>
              <a:ext uri="{FF2B5EF4-FFF2-40B4-BE49-F238E27FC236}">
                <a16:creationId xmlns:a16="http://schemas.microsoft.com/office/drawing/2014/main" id="{F5951A74-9794-1D3F-8B40-0AABDF126531}"/>
              </a:ext>
            </a:extLst>
          </p:cNvPr>
          <p:cNvPicPr>
            <a:picLocks noChangeAspect="1"/>
          </p:cNvPicPr>
          <p:nvPr/>
        </p:nvPicPr>
        <p:blipFill>
          <a:blip r:embed="rId13"/>
          <a:stretch>
            <a:fillRect/>
          </a:stretch>
        </p:blipFill>
        <p:spPr>
          <a:xfrm>
            <a:off x="22305565" y="9574673"/>
            <a:ext cx="226992" cy="189160"/>
          </a:xfrm>
          <a:prstGeom prst="rect">
            <a:avLst/>
          </a:prstGeom>
        </p:spPr>
      </p:pic>
      <p:pic>
        <p:nvPicPr>
          <p:cNvPr id="618" name="Picture 617">
            <a:extLst>
              <a:ext uri="{FF2B5EF4-FFF2-40B4-BE49-F238E27FC236}">
                <a16:creationId xmlns:a16="http://schemas.microsoft.com/office/drawing/2014/main" id="{C64FAB89-C32A-83E9-9348-5C8AC49B70B8}"/>
              </a:ext>
            </a:extLst>
          </p:cNvPr>
          <p:cNvPicPr>
            <a:picLocks noChangeAspect="1"/>
          </p:cNvPicPr>
          <p:nvPr/>
        </p:nvPicPr>
        <p:blipFill>
          <a:blip r:embed="rId13"/>
          <a:stretch>
            <a:fillRect/>
          </a:stretch>
        </p:blipFill>
        <p:spPr>
          <a:xfrm>
            <a:off x="22305565" y="10024911"/>
            <a:ext cx="226992" cy="189160"/>
          </a:xfrm>
          <a:prstGeom prst="rect">
            <a:avLst/>
          </a:prstGeom>
        </p:spPr>
      </p:pic>
      <p:pic>
        <p:nvPicPr>
          <p:cNvPr id="619" name="Picture 618">
            <a:extLst>
              <a:ext uri="{FF2B5EF4-FFF2-40B4-BE49-F238E27FC236}">
                <a16:creationId xmlns:a16="http://schemas.microsoft.com/office/drawing/2014/main" id="{DE2BF1B9-06CF-CD83-4385-A94289C33156}"/>
              </a:ext>
            </a:extLst>
          </p:cNvPr>
          <p:cNvPicPr>
            <a:picLocks noChangeAspect="1"/>
          </p:cNvPicPr>
          <p:nvPr/>
        </p:nvPicPr>
        <p:blipFill>
          <a:blip r:embed="rId13"/>
          <a:stretch>
            <a:fillRect/>
          </a:stretch>
        </p:blipFill>
        <p:spPr>
          <a:xfrm>
            <a:off x="22305565" y="10474289"/>
            <a:ext cx="226992" cy="189160"/>
          </a:xfrm>
          <a:prstGeom prst="rect">
            <a:avLst/>
          </a:prstGeom>
        </p:spPr>
      </p:pic>
      <p:pic>
        <p:nvPicPr>
          <p:cNvPr id="620" name="Picture 619">
            <a:extLst>
              <a:ext uri="{FF2B5EF4-FFF2-40B4-BE49-F238E27FC236}">
                <a16:creationId xmlns:a16="http://schemas.microsoft.com/office/drawing/2014/main" id="{2D59FAA8-8064-61E5-9627-88E710069755}"/>
              </a:ext>
            </a:extLst>
          </p:cNvPr>
          <p:cNvPicPr>
            <a:picLocks noChangeAspect="1"/>
          </p:cNvPicPr>
          <p:nvPr/>
        </p:nvPicPr>
        <p:blipFill>
          <a:blip r:embed="rId13"/>
          <a:stretch>
            <a:fillRect/>
          </a:stretch>
        </p:blipFill>
        <p:spPr>
          <a:xfrm>
            <a:off x="22305565" y="10927721"/>
            <a:ext cx="226992" cy="189160"/>
          </a:xfrm>
          <a:prstGeom prst="rect">
            <a:avLst/>
          </a:prstGeom>
        </p:spPr>
      </p:pic>
      <p:pic>
        <p:nvPicPr>
          <p:cNvPr id="621" name="Picture 620">
            <a:extLst>
              <a:ext uri="{FF2B5EF4-FFF2-40B4-BE49-F238E27FC236}">
                <a16:creationId xmlns:a16="http://schemas.microsoft.com/office/drawing/2014/main" id="{83AEFCAD-0A92-169D-0C04-2F878FF9FDBF}"/>
              </a:ext>
            </a:extLst>
          </p:cNvPr>
          <p:cNvPicPr>
            <a:picLocks noChangeAspect="1"/>
          </p:cNvPicPr>
          <p:nvPr/>
        </p:nvPicPr>
        <p:blipFill>
          <a:blip r:embed="rId13"/>
          <a:stretch>
            <a:fillRect/>
          </a:stretch>
        </p:blipFill>
        <p:spPr>
          <a:xfrm>
            <a:off x="22305565" y="11377682"/>
            <a:ext cx="226992" cy="189160"/>
          </a:xfrm>
          <a:prstGeom prst="rect">
            <a:avLst/>
          </a:prstGeom>
        </p:spPr>
      </p:pic>
      <p:pic>
        <p:nvPicPr>
          <p:cNvPr id="622" name="Picture 621">
            <a:extLst>
              <a:ext uri="{FF2B5EF4-FFF2-40B4-BE49-F238E27FC236}">
                <a16:creationId xmlns:a16="http://schemas.microsoft.com/office/drawing/2014/main" id="{C58DA54A-77B2-3169-AA68-C2829431DCC8}"/>
              </a:ext>
            </a:extLst>
          </p:cNvPr>
          <p:cNvPicPr>
            <a:picLocks noChangeAspect="1"/>
          </p:cNvPicPr>
          <p:nvPr/>
        </p:nvPicPr>
        <p:blipFill>
          <a:blip r:embed="rId13"/>
          <a:stretch>
            <a:fillRect/>
          </a:stretch>
        </p:blipFill>
        <p:spPr>
          <a:xfrm>
            <a:off x="22305565" y="11814066"/>
            <a:ext cx="226992" cy="189160"/>
          </a:xfrm>
          <a:prstGeom prst="rect">
            <a:avLst/>
          </a:prstGeom>
        </p:spPr>
      </p:pic>
      <p:pic>
        <p:nvPicPr>
          <p:cNvPr id="623" name="Picture 622">
            <a:extLst>
              <a:ext uri="{FF2B5EF4-FFF2-40B4-BE49-F238E27FC236}">
                <a16:creationId xmlns:a16="http://schemas.microsoft.com/office/drawing/2014/main" id="{6B58C7C2-FB89-6294-9B86-943E4492FEDA}"/>
              </a:ext>
            </a:extLst>
          </p:cNvPr>
          <p:cNvPicPr>
            <a:picLocks noChangeAspect="1"/>
          </p:cNvPicPr>
          <p:nvPr/>
        </p:nvPicPr>
        <p:blipFill>
          <a:blip r:embed="rId13"/>
          <a:stretch>
            <a:fillRect/>
          </a:stretch>
        </p:blipFill>
        <p:spPr>
          <a:xfrm>
            <a:off x="22305565" y="12263444"/>
            <a:ext cx="226992" cy="189160"/>
          </a:xfrm>
          <a:prstGeom prst="rect">
            <a:avLst/>
          </a:prstGeom>
        </p:spPr>
      </p:pic>
    </p:spTree>
    <p:extLst>
      <p:ext uri="{BB962C8B-B14F-4D97-AF65-F5344CB8AC3E}">
        <p14:creationId xmlns:p14="http://schemas.microsoft.com/office/powerpoint/2010/main" val="224995585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0D4D8-9CA1-7A9D-D1BC-314E05A931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E933EF-5408-56E9-83D5-B3C72F0A4F99}"/>
              </a:ext>
            </a:extLst>
          </p:cNvPr>
          <p:cNvSpPr>
            <a:spLocks noGrp="1"/>
          </p:cNvSpPr>
          <p:nvPr>
            <p:ph type="title"/>
          </p:nvPr>
        </p:nvSpPr>
        <p:spPr>
          <a:xfrm>
            <a:off x="576072" y="576072"/>
            <a:ext cx="5506350" cy="2859088"/>
          </a:xfrm>
        </p:spPr>
        <p:txBody>
          <a:bodyPr/>
          <a:lstStyle/>
          <a:p>
            <a:r>
              <a:rPr lang="en-US" sz="6000" dirty="0"/>
              <a:t>Applications of dynamic circuits </a:t>
            </a:r>
            <a:br>
              <a:rPr lang="en-US" sz="6000" dirty="0"/>
            </a:br>
            <a:r>
              <a:rPr lang="en-US" dirty="0"/>
              <a:t>(beyond error correction)</a:t>
            </a:r>
          </a:p>
        </p:txBody>
      </p:sp>
      <p:sp>
        <p:nvSpPr>
          <p:cNvPr id="5" name="Text Placeholder 4">
            <a:extLst>
              <a:ext uri="{FF2B5EF4-FFF2-40B4-BE49-F238E27FC236}">
                <a16:creationId xmlns:a16="http://schemas.microsoft.com/office/drawing/2014/main" id="{D96572AE-0F0C-356F-86C1-E173143C5D13}"/>
              </a:ext>
            </a:extLst>
          </p:cNvPr>
          <p:cNvSpPr>
            <a:spLocks noGrp="1"/>
          </p:cNvSpPr>
          <p:nvPr>
            <p:ph type="body" sz="quarter" idx="12"/>
          </p:nvPr>
        </p:nvSpPr>
        <p:spPr>
          <a:xfrm>
            <a:off x="14571980" y="576072"/>
            <a:ext cx="7620000" cy="2859087"/>
          </a:xfrm>
        </p:spPr>
        <p:txBody>
          <a:bodyPr/>
          <a:lstStyle/>
          <a:p>
            <a:r>
              <a:rPr lang="en-US" sz="4400" dirty="0"/>
              <a:t>State preparation</a:t>
            </a:r>
          </a:p>
          <a:p>
            <a:pPr marL="571500" indent="-571500">
              <a:buFont typeface="Arial" panose="020B0604020202020204" pitchFamily="34" charset="0"/>
              <a:buChar char="•"/>
            </a:pPr>
            <a:r>
              <a:rPr lang="en-US" dirty="0"/>
              <a:t>Long-range entangled states [1]</a:t>
            </a:r>
          </a:p>
          <a:p>
            <a:pPr marL="571500" indent="-571500">
              <a:buFont typeface="Arial" panose="020B0604020202020204" pitchFamily="34" charset="0"/>
              <a:buChar char="•"/>
            </a:pPr>
            <a:r>
              <a:rPr lang="en-US" dirty="0"/>
              <a:t>Matrix product states [2]</a:t>
            </a:r>
          </a:p>
          <a:p>
            <a:pPr marL="571500" indent="-571500">
              <a:buFont typeface="Arial" panose="020B0604020202020204" pitchFamily="34" charset="0"/>
              <a:buChar char="•"/>
            </a:pPr>
            <a:r>
              <a:rPr lang="en-US" dirty="0"/>
              <a:t>Topologically ordered states [3]</a:t>
            </a:r>
          </a:p>
          <a:p>
            <a:pPr marL="571500" indent="-571500">
              <a:buFont typeface="Arial" panose="020B0604020202020204" pitchFamily="34" charset="0"/>
              <a:buChar char="•"/>
            </a:pPr>
            <a:r>
              <a:rPr lang="en-US" dirty="0"/>
              <a:t>Gibbs states [4]</a:t>
            </a:r>
          </a:p>
          <a:p>
            <a:endParaRPr lang="en-US" dirty="0"/>
          </a:p>
        </p:txBody>
      </p:sp>
      <p:sp>
        <p:nvSpPr>
          <p:cNvPr id="6" name="Text Placeholder 5">
            <a:extLst>
              <a:ext uri="{FF2B5EF4-FFF2-40B4-BE49-F238E27FC236}">
                <a16:creationId xmlns:a16="http://schemas.microsoft.com/office/drawing/2014/main" id="{189A7943-8F02-6751-3EE0-051C229DEDBF}"/>
              </a:ext>
            </a:extLst>
          </p:cNvPr>
          <p:cNvSpPr>
            <a:spLocks noGrp="1"/>
          </p:cNvSpPr>
          <p:nvPr>
            <p:ph type="body" sz="quarter" idx="13"/>
          </p:nvPr>
        </p:nvSpPr>
        <p:spPr>
          <a:xfrm>
            <a:off x="14571980" y="4381500"/>
            <a:ext cx="7620000" cy="2857500"/>
          </a:xfrm>
        </p:spPr>
        <p:txBody>
          <a:bodyPr/>
          <a:lstStyle/>
          <a:p>
            <a:r>
              <a:rPr lang="en-US" sz="4400" dirty="0"/>
              <a:t>Non-unitary processes</a:t>
            </a:r>
          </a:p>
          <a:p>
            <a:pPr marL="571500" indent="-571500">
              <a:buFont typeface="Arial" panose="020B0604020202020204" pitchFamily="34" charset="0"/>
              <a:buChar char="•"/>
            </a:pPr>
            <a:r>
              <a:rPr lang="en-US" dirty="0"/>
              <a:t>Driven-dissipative dynamic </a:t>
            </a:r>
          </a:p>
          <a:p>
            <a:pPr marL="571500" indent="-571500">
              <a:buFont typeface="Arial" panose="020B0604020202020204" pitchFamily="34" charset="0"/>
              <a:buChar char="•"/>
            </a:pPr>
            <a:r>
              <a:rPr lang="en-US" dirty="0"/>
              <a:t>Measurement-induced phase transitions [5]</a:t>
            </a:r>
          </a:p>
          <a:p>
            <a:pPr marL="571500" indent="-571500">
              <a:buFont typeface="Arial" panose="020B0604020202020204" pitchFamily="34" charset="0"/>
              <a:buChar char="•"/>
            </a:pPr>
            <a:r>
              <a:rPr lang="en-US" dirty="0"/>
              <a:t>Nonlinear transformations [6]</a:t>
            </a:r>
          </a:p>
        </p:txBody>
      </p:sp>
      <p:sp>
        <p:nvSpPr>
          <p:cNvPr id="7" name="Text Placeholder 6">
            <a:extLst>
              <a:ext uri="{FF2B5EF4-FFF2-40B4-BE49-F238E27FC236}">
                <a16:creationId xmlns:a16="http://schemas.microsoft.com/office/drawing/2014/main" id="{D9DB8E66-6B02-E9CE-EA19-3865C116EDD6}"/>
              </a:ext>
            </a:extLst>
          </p:cNvPr>
          <p:cNvSpPr>
            <a:spLocks noGrp="1"/>
          </p:cNvSpPr>
          <p:nvPr>
            <p:ph type="body" sz="quarter" idx="14"/>
          </p:nvPr>
        </p:nvSpPr>
        <p:spPr>
          <a:xfrm>
            <a:off x="14571980" y="8572500"/>
            <a:ext cx="7619994" cy="2857500"/>
          </a:xfrm>
        </p:spPr>
        <p:txBody>
          <a:bodyPr/>
          <a:lstStyle/>
          <a:p>
            <a:r>
              <a:rPr lang="en-US" sz="4400" dirty="0"/>
              <a:t>Unitary compilation</a:t>
            </a:r>
          </a:p>
          <a:p>
            <a:pPr marL="571500" indent="-571500">
              <a:buFont typeface="Arial" panose="020B0604020202020204" pitchFamily="34" charset="0"/>
              <a:buChar char="•"/>
            </a:pPr>
            <a:r>
              <a:rPr lang="en-US" dirty="0"/>
              <a:t>Long-range entangling gates [1]</a:t>
            </a:r>
          </a:p>
          <a:p>
            <a:pPr marL="571500" indent="-571500">
              <a:buFont typeface="Arial" panose="020B0604020202020204" pitchFamily="34" charset="0"/>
              <a:buChar char="•"/>
            </a:pPr>
            <a:r>
              <a:rPr lang="en-US" dirty="0"/>
              <a:t>Many-qubit gates (e.g. fanout) [7]</a:t>
            </a:r>
          </a:p>
          <a:p>
            <a:pPr marL="571500" indent="-571500">
              <a:buFont typeface="Arial" panose="020B0604020202020204" pitchFamily="34" charset="0"/>
              <a:buChar char="•"/>
            </a:pPr>
            <a:r>
              <a:rPr lang="en-US" dirty="0"/>
              <a:t>Distributed quantum computing </a:t>
            </a:r>
          </a:p>
        </p:txBody>
      </p:sp>
      <p:sp>
        <p:nvSpPr>
          <p:cNvPr id="10" name="Footer Placeholder 9">
            <a:extLst>
              <a:ext uri="{FF2B5EF4-FFF2-40B4-BE49-F238E27FC236}">
                <a16:creationId xmlns:a16="http://schemas.microsoft.com/office/drawing/2014/main" id="{8EFC302B-4820-2E4D-C943-1CDAFA830D82}"/>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12" name="Slide Number Placeholder 2">
            <a:extLst>
              <a:ext uri="{FF2B5EF4-FFF2-40B4-BE49-F238E27FC236}">
                <a16:creationId xmlns:a16="http://schemas.microsoft.com/office/drawing/2014/main" id="{84123064-039B-FF13-2F96-893ECC43E63A}"/>
              </a:ext>
            </a:extLst>
          </p:cNvPr>
          <p:cNvSpPr>
            <a:spLocks noGrp="1"/>
          </p:cNvSpPr>
          <p:nvPr>
            <p:ph type="sldNum" sz="quarter" idx="4"/>
          </p:nvPr>
        </p:nvSpPr>
        <p:spPr/>
        <p:txBody>
          <a:bodyPr/>
          <a:lstStyle/>
          <a:p>
            <a:fld id="{86CB4B4D-7CA3-9044-876B-883B54F8677D}" type="slidenum">
              <a:rPr lang="en-US" smtClean="0"/>
              <a:pPr/>
              <a:t>15</a:t>
            </a:fld>
            <a:endParaRPr lang="en-US"/>
          </a:p>
        </p:txBody>
      </p:sp>
      <p:grpSp>
        <p:nvGrpSpPr>
          <p:cNvPr id="15" name="Group">
            <a:extLst>
              <a:ext uri="{FF2B5EF4-FFF2-40B4-BE49-F238E27FC236}">
                <a16:creationId xmlns:a16="http://schemas.microsoft.com/office/drawing/2014/main" id="{74BD42FA-4790-B89A-32ED-28AE18F8F6E8}"/>
              </a:ext>
            </a:extLst>
          </p:cNvPr>
          <p:cNvGrpSpPr>
            <a:grpSpLocks noChangeAspect="1"/>
          </p:cNvGrpSpPr>
          <p:nvPr/>
        </p:nvGrpSpPr>
        <p:grpSpPr>
          <a:xfrm>
            <a:off x="7886700" y="1456975"/>
            <a:ext cx="5415537" cy="1097280"/>
            <a:chOff x="0" y="0"/>
            <a:chExt cx="6227945" cy="1261886"/>
          </a:xfrm>
        </p:grpSpPr>
        <p:sp>
          <p:nvSpPr>
            <p:cNvPr id="16" name="Rounded Rectangle">
              <a:extLst>
                <a:ext uri="{FF2B5EF4-FFF2-40B4-BE49-F238E27FC236}">
                  <a16:creationId xmlns:a16="http://schemas.microsoft.com/office/drawing/2014/main" id="{6C950CB3-7253-9AE9-D7CF-6CDE6552D4FE}"/>
                </a:ext>
              </a:extLst>
            </p:cNvPr>
            <p:cNvSpPr/>
            <p:nvPr/>
          </p:nvSpPr>
          <p:spPr>
            <a:xfrm>
              <a:off x="3699412" y="706531"/>
              <a:ext cx="948169" cy="413392"/>
            </a:xfrm>
            <a:prstGeom prst="roundRect">
              <a:avLst>
                <a:gd name="adj" fmla="val 31943"/>
              </a:avLst>
            </a:prstGeom>
            <a:solidFill>
              <a:srgbClr val="FFC000">
                <a:alpha val="55250"/>
              </a:srgb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17" name="Rounded Rectangle">
              <a:extLst>
                <a:ext uri="{FF2B5EF4-FFF2-40B4-BE49-F238E27FC236}">
                  <a16:creationId xmlns:a16="http://schemas.microsoft.com/office/drawing/2014/main" id="{D47B8B14-5D5F-B8DF-758F-B7FE9E7297AB}"/>
                </a:ext>
              </a:extLst>
            </p:cNvPr>
            <p:cNvSpPr/>
            <p:nvPr/>
          </p:nvSpPr>
          <p:spPr>
            <a:xfrm>
              <a:off x="1553111" y="706531"/>
              <a:ext cx="948170" cy="413392"/>
            </a:xfrm>
            <a:prstGeom prst="roundRect">
              <a:avLst>
                <a:gd name="adj" fmla="val 31943"/>
              </a:avLst>
            </a:prstGeom>
            <a:solidFill>
              <a:srgbClr val="FFC000">
                <a:alpha val="55250"/>
              </a:srgb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nvGrpSpPr>
            <p:cNvPr id="19" name="Group">
              <a:extLst>
                <a:ext uri="{FF2B5EF4-FFF2-40B4-BE49-F238E27FC236}">
                  <a16:creationId xmlns:a16="http://schemas.microsoft.com/office/drawing/2014/main" id="{B14E34E1-5214-F014-769E-AB946D3BF4DE}"/>
                </a:ext>
              </a:extLst>
            </p:cNvPr>
            <p:cNvGrpSpPr/>
            <p:nvPr/>
          </p:nvGrpSpPr>
          <p:grpSpPr>
            <a:xfrm>
              <a:off x="0" y="-1"/>
              <a:ext cx="1894725" cy="1261888"/>
              <a:chOff x="0" y="0"/>
              <a:chExt cx="1894724" cy="1261886"/>
            </a:xfrm>
          </p:grpSpPr>
          <p:grpSp>
            <p:nvGrpSpPr>
              <p:cNvPr id="44" name="Group">
                <a:extLst>
                  <a:ext uri="{FF2B5EF4-FFF2-40B4-BE49-F238E27FC236}">
                    <a16:creationId xmlns:a16="http://schemas.microsoft.com/office/drawing/2014/main" id="{CC63B8F2-D91A-F0A0-AE66-A529DC1598C1}"/>
                  </a:ext>
                </a:extLst>
              </p:cNvPr>
              <p:cNvGrpSpPr/>
              <p:nvPr/>
            </p:nvGrpSpPr>
            <p:grpSpPr>
              <a:xfrm rot="16200000">
                <a:off x="656988" y="159094"/>
                <a:ext cx="572190" cy="254001"/>
                <a:chOff x="0" y="0"/>
                <a:chExt cx="572188" cy="254000"/>
              </a:xfrm>
            </p:grpSpPr>
            <p:sp>
              <p:nvSpPr>
                <p:cNvPr id="52" name="Line">
                  <a:extLst>
                    <a:ext uri="{FF2B5EF4-FFF2-40B4-BE49-F238E27FC236}">
                      <a16:creationId xmlns:a16="http://schemas.microsoft.com/office/drawing/2014/main" id="{2F27DBDD-CB66-6CEC-33E6-294C64AB279A}"/>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53" name="Circle">
                  <a:extLst>
                    <a:ext uri="{FF2B5EF4-FFF2-40B4-BE49-F238E27FC236}">
                      <a16:creationId xmlns:a16="http://schemas.microsoft.com/office/drawing/2014/main" id="{C947E3CA-D037-EA35-B215-6286E86C1A5D}"/>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sp>
            <p:nvSpPr>
              <p:cNvPr id="45" name="Rounded Rectangle">
                <a:extLst>
                  <a:ext uri="{FF2B5EF4-FFF2-40B4-BE49-F238E27FC236}">
                    <a16:creationId xmlns:a16="http://schemas.microsoft.com/office/drawing/2014/main" id="{660D344B-88F0-9751-803A-660C13B3B84D}"/>
                  </a:ext>
                </a:extLst>
              </p:cNvPr>
              <p:cNvSpPr/>
              <p:nvPr/>
            </p:nvSpPr>
            <p:spPr>
              <a:xfrm>
                <a:off x="588656" y="563216"/>
                <a:ext cx="708854" cy="698671"/>
              </a:xfrm>
              <a:prstGeom prst="roundRect">
                <a:avLst>
                  <a:gd name="adj" fmla="val 15259"/>
                </a:avLst>
              </a:prstGeom>
              <a:solidFill>
                <a:srgbClr val="D4BBFF">
                  <a:alpha val="53898"/>
                </a:srgbClr>
              </a:solidFill>
              <a:ln w="508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nvGrpSpPr>
              <p:cNvPr id="46" name="Group">
                <a:extLst>
                  <a:ext uri="{FF2B5EF4-FFF2-40B4-BE49-F238E27FC236}">
                    <a16:creationId xmlns:a16="http://schemas.microsoft.com/office/drawing/2014/main" id="{0A878895-0080-165C-2B90-1A692662E2A6}"/>
                  </a:ext>
                </a:extLst>
              </p:cNvPr>
              <p:cNvGrpSpPr/>
              <p:nvPr/>
            </p:nvGrpSpPr>
            <p:grpSpPr>
              <a:xfrm>
                <a:off x="1322535" y="785551"/>
                <a:ext cx="572190" cy="254001"/>
                <a:chOff x="0" y="0"/>
                <a:chExt cx="572188" cy="254000"/>
              </a:xfrm>
            </p:grpSpPr>
            <p:sp>
              <p:nvSpPr>
                <p:cNvPr id="50" name="Line">
                  <a:extLst>
                    <a:ext uri="{FF2B5EF4-FFF2-40B4-BE49-F238E27FC236}">
                      <a16:creationId xmlns:a16="http://schemas.microsoft.com/office/drawing/2014/main" id="{BCED9984-1B9C-F36F-9554-1CDDB1B6E9E5}"/>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51" name="Circle">
                  <a:extLst>
                    <a:ext uri="{FF2B5EF4-FFF2-40B4-BE49-F238E27FC236}">
                      <a16:creationId xmlns:a16="http://schemas.microsoft.com/office/drawing/2014/main" id="{D906C9A9-1E36-6A2E-B1A1-64C308601AB4}"/>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nvGrpSpPr>
              <p:cNvPr id="47" name="Group">
                <a:extLst>
                  <a:ext uri="{FF2B5EF4-FFF2-40B4-BE49-F238E27FC236}">
                    <a16:creationId xmlns:a16="http://schemas.microsoft.com/office/drawing/2014/main" id="{2EE8C1D2-F5CB-5501-FF7E-321F78705D58}"/>
                  </a:ext>
                </a:extLst>
              </p:cNvPr>
              <p:cNvGrpSpPr/>
              <p:nvPr/>
            </p:nvGrpSpPr>
            <p:grpSpPr>
              <a:xfrm flipH="1">
                <a:off x="-1" y="785551"/>
                <a:ext cx="572190" cy="254001"/>
                <a:chOff x="0" y="0"/>
                <a:chExt cx="572188" cy="254000"/>
              </a:xfrm>
            </p:grpSpPr>
            <p:sp>
              <p:nvSpPr>
                <p:cNvPr id="48" name="Line">
                  <a:extLst>
                    <a:ext uri="{FF2B5EF4-FFF2-40B4-BE49-F238E27FC236}">
                      <a16:creationId xmlns:a16="http://schemas.microsoft.com/office/drawing/2014/main" id="{6A9F513A-86BC-6EB9-153D-883652759C67}"/>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49" name="Circle">
                  <a:extLst>
                    <a:ext uri="{FF2B5EF4-FFF2-40B4-BE49-F238E27FC236}">
                      <a16:creationId xmlns:a16="http://schemas.microsoft.com/office/drawing/2014/main" id="{77C52ABD-D40F-52EF-C84C-64E5FEBF694B}"/>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grpSp>
          <p:nvGrpSpPr>
            <p:cNvPr id="20" name="Group">
              <a:extLst>
                <a:ext uri="{FF2B5EF4-FFF2-40B4-BE49-F238E27FC236}">
                  <a16:creationId xmlns:a16="http://schemas.microsoft.com/office/drawing/2014/main" id="{AD183C96-28A4-68A6-95D7-2A061E7628B5}"/>
                </a:ext>
              </a:extLst>
            </p:cNvPr>
            <p:cNvGrpSpPr/>
            <p:nvPr/>
          </p:nvGrpSpPr>
          <p:grpSpPr>
            <a:xfrm>
              <a:off x="2166610" y="-1"/>
              <a:ext cx="1894725" cy="1261888"/>
              <a:chOff x="0" y="0"/>
              <a:chExt cx="1894724" cy="1261886"/>
            </a:xfrm>
          </p:grpSpPr>
          <p:grpSp>
            <p:nvGrpSpPr>
              <p:cNvPr id="33" name="Group">
                <a:extLst>
                  <a:ext uri="{FF2B5EF4-FFF2-40B4-BE49-F238E27FC236}">
                    <a16:creationId xmlns:a16="http://schemas.microsoft.com/office/drawing/2014/main" id="{C30E8E84-4AE4-1819-8A4F-AF64442D508E}"/>
                  </a:ext>
                </a:extLst>
              </p:cNvPr>
              <p:cNvGrpSpPr/>
              <p:nvPr/>
            </p:nvGrpSpPr>
            <p:grpSpPr>
              <a:xfrm rot="16200000">
                <a:off x="656988" y="159094"/>
                <a:ext cx="572190" cy="254001"/>
                <a:chOff x="0" y="0"/>
                <a:chExt cx="572188" cy="254000"/>
              </a:xfrm>
            </p:grpSpPr>
            <p:sp>
              <p:nvSpPr>
                <p:cNvPr id="42" name="Line">
                  <a:extLst>
                    <a:ext uri="{FF2B5EF4-FFF2-40B4-BE49-F238E27FC236}">
                      <a16:creationId xmlns:a16="http://schemas.microsoft.com/office/drawing/2014/main" id="{967247E4-E10E-AE1C-0365-8A8DC0FC8675}"/>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43" name="Circle">
                  <a:extLst>
                    <a:ext uri="{FF2B5EF4-FFF2-40B4-BE49-F238E27FC236}">
                      <a16:creationId xmlns:a16="http://schemas.microsoft.com/office/drawing/2014/main" id="{94B2B08C-6EE8-80DF-8CBA-0363E12AD89A}"/>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sp>
            <p:nvSpPr>
              <p:cNvPr id="34" name="Rounded Rectangle">
                <a:extLst>
                  <a:ext uri="{FF2B5EF4-FFF2-40B4-BE49-F238E27FC236}">
                    <a16:creationId xmlns:a16="http://schemas.microsoft.com/office/drawing/2014/main" id="{4E3681A4-C837-58A6-89F8-3E1B59B7778A}"/>
                  </a:ext>
                </a:extLst>
              </p:cNvPr>
              <p:cNvSpPr/>
              <p:nvPr/>
            </p:nvSpPr>
            <p:spPr>
              <a:xfrm>
                <a:off x="588656" y="563216"/>
                <a:ext cx="708854" cy="698671"/>
              </a:xfrm>
              <a:prstGeom prst="roundRect">
                <a:avLst>
                  <a:gd name="adj" fmla="val 15259"/>
                </a:avLst>
              </a:prstGeom>
              <a:solidFill>
                <a:srgbClr val="D4BBFF">
                  <a:alpha val="53898"/>
                </a:srgbClr>
              </a:solidFill>
              <a:ln w="508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nvGrpSpPr>
              <p:cNvPr id="35" name="Group">
                <a:extLst>
                  <a:ext uri="{FF2B5EF4-FFF2-40B4-BE49-F238E27FC236}">
                    <a16:creationId xmlns:a16="http://schemas.microsoft.com/office/drawing/2014/main" id="{9103B25C-3351-457E-86A3-92605785D9E1}"/>
                  </a:ext>
                </a:extLst>
              </p:cNvPr>
              <p:cNvGrpSpPr/>
              <p:nvPr/>
            </p:nvGrpSpPr>
            <p:grpSpPr>
              <a:xfrm>
                <a:off x="0" y="785551"/>
                <a:ext cx="1894725" cy="254001"/>
                <a:chOff x="0" y="0"/>
                <a:chExt cx="1894724" cy="254000"/>
              </a:xfrm>
            </p:grpSpPr>
            <p:grpSp>
              <p:nvGrpSpPr>
                <p:cNvPr id="36" name="Group">
                  <a:extLst>
                    <a:ext uri="{FF2B5EF4-FFF2-40B4-BE49-F238E27FC236}">
                      <a16:creationId xmlns:a16="http://schemas.microsoft.com/office/drawing/2014/main" id="{76AA753B-CC4B-D38D-A633-760E9FA4E246}"/>
                    </a:ext>
                  </a:extLst>
                </p:cNvPr>
                <p:cNvGrpSpPr/>
                <p:nvPr/>
              </p:nvGrpSpPr>
              <p:grpSpPr>
                <a:xfrm>
                  <a:off x="1322535" y="0"/>
                  <a:ext cx="572190" cy="254000"/>
                  <a:chOff x="0" y="0"/>
                  <a:chExt cx="572188" cy="254000"/>
                </a:xfrm>
              </p:grpSpPr>
              <p:sp>
                <p:nvSpPr>
                  <p:cNvPr id="40" name="Line">
                    <a:extLst>
                      <a:ext uri="{FF2B5EF4-FFF2-40B4-BE49-F238E27FC236}">
                        <a16:creationId xmlns:a16="http://schemas.microsoft.com/office/drawing/2014/main" id="{678C37BE-B079-67C1-6740-E77F4C3BCE30}"/>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41" name="Circle">
                    <a:extLst>
                      <a:ext uri="{FF2B5EF4-FFF2-40B4-BE49-F238E27FC236}">
                        <a16:creationId xmlns:a16="http://schemas.microsoft.com/office/drawing/2014/main" id="{81525243-0976-6ED7-1EB4-20F203AD2BFD}"/>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nvGrpSpPr>
                <p:cNvPr id="37" name="Group">
                  <a:extLst>
                    <a:ext uri="{FF2B5EF4-FFF2-40B4-BE49-F238E27FC236}">
                      <a16:creationId xmlns:a16="http://schemas.microsoft.com/office/drawing/2014/main" id="{B2DB8948-060A-8F8F-CB28-EB5432DFAB31}"/>
                    </a:ext>
                  </a:extLst>
                </p:cNvPr>
                <p:cNvGrpSpPr/>
                <p:nvPr/>
              </p:nvGrpSpPr>
              <p:grpSpPr>
                <a:xfrm flipH="1">
                  <a:off x="-1" y="0"/>
                  <a:ext cx="572190" cy="254000"/>
                  <a:chOff x="0" y="0"/>
                  <a:chExt cx="572188" cy="254000"/>
                </a:xfrm>
              </p:grpSpPr>
              <p:sp>
                <p:nvSpPr>
                  <p:cNvPr id="38" name="Line">
                    <a:extLst>
                      <a:ext uri="{FF2B5EF4-FFF2-40B4-BE49-F238E27FC236}">
                        <a16:creationId xmlns:a16="http://schemas.microsoft.com/office/drawing/2014/main" id="{DF4AC495-036E-146C-AA3A-C6795D1D8090}"/>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39" name="Circle">
                    <a:extLst>
                      <a:ext uri="{FF2B5EF4-FFF2-40B4-BE49-F238E27FC236}">
                        <a16:creationId xmlns:a16="http://schemas.microsoft.com/office/drawing/2014/main" id="{03723638-93F8-92EA-A025-F67527632717}"/>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grpSp>
        <p:grpSp>
          <p:nvGrpSpPr>
            <p:cNvPr id="21" name="Group">
              <a:extLst>
                <a:ext uri="{FF2B5EF4-FFF2-40B4-BE49-F238E27FC236}">
                  <a16:creationId xmlns:a16="http://schemas.microsoft.com/office/drawing/2014/main" id="{91902C63-B044-3A95-8779-E47B0A6B5E6A}"/>
                </a:ext>
              </a:extLst>
            </p:cNvPr>
            <p:cNvGrpSpPr/>
            <p:nvPr/>
          </p:nvGrpSpPr>
          <p:grpSpPr>
            <a:xfrm>
              <a:off x="4333221" y="-1"/>
              <a:ext cx="1894725" cy="1261888"/>
              <a:chOff x="0" y="0"/>
              <a:chExt cx="1894724" cy="1261886"/>
            </a:xfrm>
          </p:grpSpPr>
          <p:grpSp>
            <p:nvGrpSpPr>
              <p:cNvPr id="22" name="Group">
                <a:extLst>
                  <a:ext uri="{FF2B5EF4-FFF2-40B4-BE49-F238E27FC236}">
                    <a16:creationId xmlns:a16="http://schemas.microsoft.com/office/drawing/2014/main" id="{C11DA39F-E8FD-72BC-7AD2-3B0C95DB74AC}"/>
                  </a:ext>
                </a:extLst>
              </p:cNvPr>
              <p:cNvGrpSpPr/>
              <p:nvPr/>
            </p:nvGrpSpPr>
            <p:grpSpPr>
              <a:xfrm rot="16200000">
                <a:off x="656988" y="159094"/>
                <a:ext cx="572190" cy="254001"/>
                <a:chOff x="0" y="0"/>
                <a:chExt cx="572188" cy="254000"/>
              </a:xfrm>
            </p:grpSpPr>
            <p:sp>
              <p:nvSpPr>
                <p:cNvPr id="31" name="Line">
                  <a:extLst>
                    <a:ext uri="{FF2B5EF4-FFF2-40B4-BE49-F238E27FC236}">
                      <a16:creationId xmlns:a16="http://schemas.microsoft.com/office/drawing/2014/main" id="{45038695-65C6-4EC5-A499-E861A1A77803}"/>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32" name="Circle">
                  <a:extLst>
                    <a:ext uri="{FF2B5EF4-FFF2-40B4-BE49-F238E27FC236}">
                      <a16:creationId xmlns:a16="http://schemas.microsoft.com/office/drawing/2014/main" id="{58BE3A95-72F7-9D8A-105B-9487251C7936}"/>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sp>
            <p:nvSpPr>
              <p:cNvPr id="23" name="Rounded Rectangle">
                <a:extLst>
                  <a:ext uri="{FF2B5EF4-FFF2-40B4-BE49-F238E27FC236}">
                    <a16:creationId xmlns:a16="http://schemas.microsoft.com/office/drawing/2014/main" id="{036160B6-9170-98DB-3128-6A3F9B36F638}"/>
                  </a:ext>
                </a:extLst>
              </p:cNvPr>
              <p:cNvSpPr/>
              <p:nvPr/>
            </p:nvSpPr>
            <p:spPr>
              <a:xfrm>
                <a:off x="588656" y="563216"/>
                <a:ext cx="708854" cy="698671"/>
              </a:xfrm>
              <a:prstGeom prst="roundRect">
                <a:avLst>
                  <a:gd name="adj" fmla="val 15259"/>
                </a:avLst>
              </a:prstGeom>
              <a:solidFill>
                <a:srgbClr val="D4BBFF">
                  <a:alpha val="53898"/>
                </a:srgbClr>
              </a:solidFill>
              <a:ln w="508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nvGrpSpPr>
              <p:cNvPr id="24" name="Group">
                <a:extLst>
                  <a:ext uri="{FF2B5EF4-FFF2-40B4-BE49-F238E27FC236}">
                    <a16:creationId xmlns:a16="http://schemas.microsoft.com/office/drawing/2014/main" id="{1059C6F2-4AF3-8300-1C62-888D863D7CCB}"/>
                  </a:ext>
                </a:extLst>
              </p:cNvPr>
              <p:cNvGrpSpPr/>
              <p:nvPr/>
            </p:nvGrpSpPr>
            <p:grpSpPr>
              <a:xfrm>
                <a:off x="0" y="785551"/>
                <a:ext cx="1894725" cy="254001"/>
                <a:chOff x="0" y="0"/>
                <a:chExt cx="1894724" cy="254000"/>
              </a:xfrm>
            </p:grpSpPr>
            <p:grpSp>
              <p:nvGrpSpPr>
                <p:cNvPr id="25" name="Group">
                  <a:extLst>
                    <a:ext uri="{FF2B5EF4-FFF2-40B4-BE49-F238E27FC236}">
                      <a16:creationId xmlns:a16="http://schemas.microsoft.com/office/drawing/2014/main" id="{78FCEAB3-F654-DEE4-48C0-DFBDC284C4B3}"/>
                    </a:ext>
                  </a:extLst>
                </p:cNvPr>
                <p:cNvGrpSpPr/>
                <p:nvPr/>
              </p:nvGrpSpPr>
              <p:grpSpPr>
                <a:xfrm>
                  <a:off x="1322535" y="0"/>
                  <a:ext cx="572190" cy="254000"/>
                  <a:chOff x="0" y="0"/>
                  <a:chExt cx="572188" cy="254000"/>
                </a:xfrm>
              </p:grpSpPr>
              <p:sp>
                <p:nvSpPr>
                  <p:cNvPr id="29" name="Line">
                    <a:extLst>
                      <a:ext uri="{FF2B5EF4-FFF2-40B4-BE49-F238E27FC236}">
                        <a16:creationId xmlns:a16="http://schemas.microsoft.com/office/drawing/2014/main" id="{7E610523-8644-62D2-3E21-DF78E8117C8D}"/>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30" name="Circle">
                    <a:extLst>
                      <a:ext uri="{FF2B5EF4-FFF2-40B4-BE49-F238E27FC236}">
                        <a16:creationId xmlns:a16="http://schemas.microsoft.com/office/drawing/2014/main" id="{DAFB3AF2-42DB-B534-C8FB-BB85E345A28C}"/>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nvGrpSpPr>
                <p:cNvPr id="26" name="Group">
                  <a:extLst>
                    <a:ext uri="{FF2B5EF4-FFF2-40B4-BE49-F238E27FC236}">
                      <a16:creationId xmlns:a16="http://schemas.microsoft.com/office/drawing/2014/main" id="{875C6CDB-5A88-27D4-B058-20A461E4E252}"/>
                    </a:ext>
                  </a:extLst>
                </p:cNvPr>
                <p:cNvGrpSpPr/>
                <p:nvPr/>
              </p:nvGrpSpPr>
              <p:grpSpPr>
                <a:xfrm flipH="1">
                  <a:off x="-1" y="0"/>
                  <a:ext cx="572190" cy="254000"/>
                  <a:chOff x="0" y="0"/>
                  <a:chExt cx="572188" cy="254000"/>
                </a:xfrm>
              </p:grpSpPr>
              <p:sp>
                <p:nvSpPr>
                  <p:cNvPr id="27" name="Line">
                    <a:extLst>
                      <a:ext uri="{FF2B5EF4-FFF2-40B4-BE49-F238E27FC236}">
                        <a16:creationId xmlns:a16="http://schemas.microsoft.com/office/drawing/2014/main" id="{BD876448-2A20-C607-226B-BFEF6A195EB4}"/>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28" name="Circle">
                    <a:extLst>
                      <a:ext uri="{FF2B5EF4-FFF2-40B4-BE49-F238E27FC236}">
                        <a16:creationId xmlns:a16="http://schemas.microsoft.com/office/drawing/2014/main" id="{62BA65A4-65E8-3A40-A33A-3289F68A464F}"/>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grpSp>
      </p:grpSp>
      <p:grpSp>
        <p:nvGrpSpPr>
          <p:cNvPr id="59" name="Group">
            <a:extLst>
              <a:ext uri="{FF2B5EF4-FFF2-40B4-BE49-F238E27FC236}">
                <a16:creationId xmlns:a16="http://schemas.microsoft.com/office/drawing/2014/main" id="{C161B604-A4D3-46AC-615B-6C4777035FD6}"/>
              </a:ext>
            </a:extLst>
          </p:cNvPr>
          <p:cNvGrpSpPr>
            <a:grpSpLocks noChangeAspect="1"/>
          </p:cNvGrpSpPr>
          <p:nvPr/>
        </p:nvGrpSpPr>
        <p:grpSpPr>
          <a:xfrm>
            <a:off x="7765304" y="5338005"/>
            <a:ext cx="5650886" cy="1463040"/>
            <a:chOff x="512544" y="0"/>
            <a:chExt cx="5650885" cy="1463038"/>
          </a:xfrm>
        </p:grpSpPr>
        <p:sp>
          <p:nvSpPr>
            <p:cNvPr id="60" name="Rounded Rectangle">
              <a:extLst>
                <a:ext uri="{FF2B5EF4-FFF2-40B4-BE49-F238E27FC236}">
                  <a16:creationId xmlns:a16="http://schemas.microsoft.com/office/drawing/2014/main" id="{84BE0143-2563-E6FE-23D7-BFD9BD0A470D}"/>
                </a:ext>
              </a:extLst>
            </p:cNvPr>
            <p:cNvSpPr>
              <a:spLocks noChangeAspect="1"/>
            </p:cNvSpPr>
            <p:nvPr/>
          </p:nvSpPr>
          <p:spPr>
            <a:xfrm>
              <a:off x="2595300" y="0"/>
              <a:ext cx="1459205" cy="1463038"/>
            </a:xfrm>
            <a:prstGeom prst="roundRect">
              <a:avLst>
                <a:gd name="adj" fmla="val 15039"/>
              </a:avLst>
            </a:prstGeom>
            <a:solidFill>
              <a:srgbClr val="4589FF">
                <a:alpha val="21723"/>
              </a:srgbClr>
            </a:solidFill>
            <a:ln w="63500" cap="flat">
              <a:solidFill>
                <a:srgbClr val="4589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nvGrpSpPr>
            <p:cNvPr id="61" name="Group">
              <a:extLst>
                <a:ext uri="{FF2B5EF4-FFF2-40B4-BE49-F238E27FC236}">
                  <a16:creationId xmlns:a16="http://schemas.microsoft.com/office/drawing/2014/main" id="{1FBFF9FD-4BA7-4A71-60CE-954B74044AFB}"/>
                </a:ext>
              </a:extLst>
            </p:cNvPr>
            <p:cNvGrpSpPr/>
            <p:nvPr/>
          </p:nvGrpSpPr>
          <p:grpSpPr>
            <a:xfrm>
              <a:off x="512544" y="643288"/>
              <a:ext cx="5650885" cy="274320"/>
              <a:chOff x="512544" y="-66650"/>
              <a:chExt cx="5650884" cy="274319"/>
            </a:xfrm>
          </p:grpSpPr>
          <p:sp>
            <p:nvSpPr>
              <p:cNvPr id="62" name="Line">
                <a:extLst>
                  <a:ext uri="{FF2B5EF4-FFF2-40B4-BE49-F238E27FC236}">
                    <a16:creationId xmlns:a16="http://schemas.microsoft.com/office/drawing/2014/main" id="{ABC7EECC-AD73-B8D0-EB12-C4BDD07C1DAB}"/>
                  </a:ext>
                </a:extLst>
              </p:cNvPr>
              <p:cNvSpPr>
                <a:spLocks/>
              </p:cNvSpPr>
              <p:nvPr/>
            </p:nvSpPr>
            <p:spPr>
              <a:xfrm rot="10800000">
                <a:off x="512544" y="-66650"/>
                <a:ext cx="2103119" cy="274319"/>
              </a:xfrm>
              <a:custGeom>
                <a:avLst/>
                <a:gdLst/>
                <a:ahLst/>
                <a:cxnLst>
                  <a:cxn ang="0">
                    <a:pos x="wd2" y="hd2"/>
                  </a:cxn>
                  <a:cxn ang="5400000">
                    <a:pos x="wd2" y="hd2"/>
                  </a:cxn>
                  <a:cxn ang="10800000">
                    <a:pos x="wd2" y="hd2"/>
                  </a:cxn>
                  <a:cxn ang="16200000">
                    <a:pos x="wd2" y="hd2"/>
                  </a:cxn>
                </a:cxnLst>
                <a:rect l="0" t="0" r="r" b="b"/>
                <a:pathLst>
                  <a:path w="21600" h="19492" extrusionOk="0">
                    <a:moveTo>
                      <a:pt x="0" y="1415"/>
                    </a:moveTo>
                    <a:cubicBezTo>
                      <a:pt x="491" y="-695"/>
                      <a:pt x="1048" y="-434"/>
                      <a:pt x="1519" y="2125"/>
                    </a:cubicBezTo>
                    <a:cubicBezTo>
                      <a:pt x="2403" y="6933"/>
                      <a:pt x="2870" y="19490"/>
                      <a:pt x="3941" y="19492"/>
                    </a:cubicBezTo>
                    <a:cubicBezTo>
                      <a:pt x="5219" y="19494"/>
                      <a:pt x="5706" y="333"/>
                      <a:pt x="7017" y="784"/>
                    </a:cubicBezTo>
                    <a:cubicBezTo>
                      <a:pt x="8234" y="1203"/>
                      <a:pt x="8614" y="19263"/>
                      <a:pt x="9920" y="19106"/>
                    </a:cubicBezTo>
                    <a:cubicBezTo>
                      <a:pt x="11257" y="18946"/>
                      <a:pt x="11281" y="363"/>
                      <a:pt x="12636" y="620"/>
                    </a:cubicBezTo>
                    <a:cubicBezTo>
                      <a:pt x="13975" y="874"/>
                      <a:pt x="14186" y="20905"/>
                      <a:pt x="15679" y="18287"/>
                    </a:cubicBezTo>
                    <a:cubicBezTo>
                      <a:pt x="16685" y="16524"/>
                      <a:pt x="16537" y="1785"/>
                      <a:pt x="17930" y="4074"/>
                    </a:cubicBezTo>
                    <a:cubicBezTo>
                      <a:pt x="18331" y="4735"/>
                      <a:pt x="18508" y="7567"/>
                      <a:pt x="18856" y="9082"/>
                    </a:cubicBezTo>
                    <a:cubicBezTo>
                      <a:pt x="19705" y="12777"/>
                      <a:pt x="20688" y="7861"/>
                      <a:pt x="21600" y="9774"/>
                    </a:cubicBezTo>
                  </a:path>
                </a:pathLst>
              </a:custGeom>
              <a:noFill/>
              <a:ln w="63500" cap="flat">
                <a:solidFill>
                  <a:srgbClr val="4589FF"/>
                </a:solidFill>
                <a:prstDash val="solid"/>
                <a:miter lim="400000"/>
                <a:tailEnd type="triangle" w="med" len="med"/>
              </a:ln>
              <a:effectLst/>
            </p:spPr>
            <p:txBody>
              <a:bodyPr wrap="square" lIns="50800" tIns="50800" rIns="50800" bIns="50800" numCol="1" anchor="ctr">
                <a:noAutofit/>
              </a:bodyPr>
              <a:lstStyle/>
              <a:p>
                <a:endParaRPr/>
              </a:p>
            </p:txBody>
          </p:sp>
          <p:sp>
            <p:nvSpPr>
              <p:cNvPr id="63" name="Line">
                <a:extLst>
                  <a:ext uri="{FF2B5EF4-FFF2-40B4-BE49-F238E27FC236}">
                    <a16:creationId xmlns:a16="http://schemas.microsoft.com/office/drawing/2014/main" id="{2CAED081-FF4B-D129-0B54-8EE89FFEE001}"/>
                  </a:ext>
                </a:extLst>
              </p:cNvPr>
              <p:cNvSpPr>
                <a:spLocks/>
              </p:cNvSpPr>
              <p:nvPr/>
            </p:nvSpPr>
            <p:spPr>
              <a:xfrm rot="10800000" flipH="1">
                <a:off x="4060309" y="-66650"/>
                <a:ext cx="2103119" cy="274319"/>
              </a:xfrm>
              <a:custGeom>
                <a:avLst/>
                <a:gdLst/>
                <a:ahLst/>
                <a:cxnLst>
                  <a:cxn ang="0">
                    <a:pos x="wd2" y="hd2"/>
                  </a:cxn>
                  <a:cxn ang="5400000">
                    <a:pos x="wd2" y="hd2"/>
                  </a:cxn>
                  <a:cxn ang="10800000">
                    <a:pos x="wd2" y="hd2"/>
                  </a:cxn>
                  <a:cxn ang="16200000">
                    <a:pos x="wd2" y="hd2"/>
                  </a:cxn>
                </a:cxnLst>
                <a:rect l="0" t="0" r="r" b="b"/>
                <a:pathLst>
                  <a:path w="21600" h="19492" extrusionOk="0">
                    <a:moveTo>
                      <a:pt x="0" y="1415"/>
                    </a:moveTo>
                    <a:cubicBezTo>
                      <a:pt x="491" y="-695"/>
                      <a:pt x="1048" y="-434"/>
                      <a:pt x="1519" y="2125"/>
                    </a:cubicBezTo>
                    <a:cubicBezTo>
                      <a:pt x="2403" y="6933"/>
                      <a:pt x="2870" y="19490"/>
                      <a:pt x="3941" y="19492"/>
                    </a:cubicBezTo>
                    <a:cubicBezTo>
                      <a:pt x="5219" y="19494"/>
                      <a:pt x="5706" y="333"/>
                      <a:pt x="7017" y="784"/>
                    </a:cubicBezTo>
                    <a:cubicBezTo>
                      <a:pt x="8234" y="1203"/>
                      <a:pt x="8614" y="19263"/>
                      <a:pt x="9920" y="19106"/>
                    </a:cubicBezTo>
                    <a:cubicBezTo>
                      <a:pt x="11257" y="18946"/>
                      <a:pt x="11281" y="363"/>
                      <a:pt x="12636" y="620"/>
                    </a:cubicBezTo>
                    <a:cubicBezTo>
                      <a:pt x="13975" y="874"/>
                      <a:pt x="14186" y="20905"/>
                      <a:pt x="15679" y="18287"/>
                    </a:cubicBezTo>
                    <a:cubicBezTo>
                      <a:pt x="16685" y="16524"/>
                      <a:pt x="16537" y="1785"/>
                      <a:pt x="17930" y="4074"/>
                    </a:cubicBezTo>
                    <a:cubicBezTo>
                      <a:pt x="18331" y="4735"/>
                      <a:pt x="18508" y="7567"/>
                      <a:pt x="18856" y="9082"/>
                    </a:cubicBezTo>
                    <a:cubicBezTo>
                      <a:pt x="19705" y="12777"/>
                      <a:pt x="20688" y="7861"/>
                      <a:pt x="21600" y="9774"/>
                    </a:cubicBezTo>
                  </a:path>
                </a:pathLst>
              </a:custGeom>
              <a:noFill/>
              <a:ln w="63500" cap="flat">
                <a:solidFill>
                  <a:srgbClr val="4589FF"/>
                </a:solidFill>
                <a:prstDash val="solid"/>
                <a:miter lim="400000"/>
                <a:tailEnd type="triangle" w="med" len="med"/>
              </a:ln>
              <a:effectLst/>
            </p:spPr>
            <p:txBody>
              <a:bodyPr wrap="square" lIns="50800" tIns="50800" rIns="50800" bIns="50800" numCol="1" anchor="ctr">
                <a:noAutofit/>
              </a:bodyPr>
              <a:lstStyle/>
              <a:p>
                <a:endParaRPr/>
              </a:p>
            </p:txBody>
          </p:sp>
        </p:grpSp>
      </p:grpSp>
      <p:sp>
        <p:nvSpPr>
          <p:cNvPr id="64" name="System">
            <a:extLst>
              <a:ext uri="{FF2B5EF4-FFF2-40B4-BE49-F238E27FC236}">
                <a16:creationId xmlns:a16="http://schemas.microsoft.com/office/drawing/2014/main" id="{FA106810-31CA-3944-48C0-D0089DD14722}"/>
              </a:ext>
            </a:extLst>
          </p:cNvPr>
          <p:cNvSpPr txBox="1">
            <a:spLocks noChangeAspect="1"/>
          </p:cNvSpPr>
          <p:nvPr/>
        </p:nvSpPr>
        <p:spPr>
          <a:xfrm>
            <a:off x="9916231" y="5810250"/>
            <a:ext cx="1360950"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4589FF"/>
                </a:solidFill>
                <a:latin typeface="+mn-lt"/>
                <a:ea typeface="+mn-ea"/>
                <a:cs typeface="+mn-cs"/>
                <a:sym typeface="IBM Plex Sans Medm"/>
              </a:defRPr>
            </a:lvl1pPr>
          </a:lstStyle>
          <a:p>
            <a:pPr algn="ctr"/>
            <a:r>
              <a:rPr dirty="0"/>
              <a:t>System</a:t>
            </a:r>
          </a:p>
        </p:txBody>
      </p:sp>
      <p:sp>
        <p:nvSpPr>
          <p:cNvPr id="65" name="Environment">
            <a:extLst>
              <a:ext uri="{FF2B5EF4-FFF2-40B4-BE49-F238E27FC236}">
                <a16:creationId xmlns:a16="http://schemas.microsoft.com/office/drawing/2014/main" id="{F5ED33BA-BF5C-F4A8-9E81-BD0B0845CFCC}"/>
              </a:ext>
            </a:extLst>
          </p:cNvPr>
          <p:cNvSpPr txBox="1">
            <a:spLocks noChangeAspect="1"/>
          </p:cNvSpPr>
          <p:nvPr/>
        </p:nvSpPr>
        <p:spPr>
          <a:xfrm>
            <a:off x="11483487" y="6539909"/>
            <a:ext cx="2342008" cy="596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4589FF"/>
                </a:solidFill>
                <a:latin typeface="+mn-lt"/>
                <a:ea typeface="+mn-ea"/>
                <a:cs typeface="+mn-cs"/>
                <a:sym typeface="IBM Plex Sans Medm"/>
              </a:defRPr>
            </a:lvl1pPr>
          </a:lstStyle>
          <a:p>
            <a:r>
              <a:rPr dirty="0"/>
              <a:t>Environment</a:t>
            </a:r>
          </a:p>
        </p:txBody>
      </p:sp>
      <p:sp>
        <p:nvSpPr>
          <p:cNvPr id="66" name="Line">
            <a:extLst>
              <a:ext uri="{FF2B5EF4-FFF2-40B4-BE49-F238E27FC236}">
                <a16:creationId xmlns:a16="http://schemas.microsoft.com/office/drawing/2014/main" id="{6DE495D7-A958-AA97-6719-35A2A9C07CCD}"/>
              </a:ext>
            </a:extLst>
          </p:cNvPr>
          <p:cNvSpPr/>
          <p:nvPr/>
        </p:nvSpPr>
        <p:spPr>
          <a:xfrm>
            <a:off x="9772730" y="8930623"/>
            <a:ext cx="1645524" cy="1"/>
          </a:xfrm>
          <a:prstGeom prst="line">
            <a:avLst/>
          </a:prstGeom>
          <a:ln w="25400">
            <a:solidFill>
              <a:srgbClr val="000000"/>
            </a:solidFill>
            <a:miter lim="400000"/>
          </a:ln>
        </p:spPr>
        <p:txBody>
          <a:bodyPr lIns="50800" tIns="50800" rIns="50800" bIns="50800" anchor="ctr"/>
          <a:lstStyle/>
          <a:p>
            <a:endParaRPr/>
          </a:p>
        </p:txBody>
      </p:sp>
      <p:sp>
        <p:nvSpPr>
          <p:cNvPr id="67" name="Line">
            <a:extLst>
              <a:ext uri="{FF2B5EF4-FFF2-40B4-BE49-F238E27FC236}">
                <a16:creationId xmlns:a16="http://schemas.microsoft.com/office/drawing/2014/main" id="{F5E680A6-4A0F-5A29-64E1-DEB6DAC6AAC7}"/>
              </a:ext>
            </a:extLst>
          </p:cNvPr>
          <p:cNvSpPr/>
          <p:nvPr/>
        </p:nvSpPr>
        <p:spPr>
          <a:xfrm>
            <a:off x="9772730" y="9422532"/>
            <a:ext cx="1645524" cy="1"/>
          </a:xfrm>
          <a:prstGeom prst="line">
            <a:avLst/>
          </a:prstGeom>
          <a:ln w="25400">
            <a:solidFill>
              <a:srgbClr val="000000"/>
            </a:solidFill>
            <a:miter lim="400000"/>
          </a:ln>
        </p:spPr>
        <p:txBody>
          <a:bodyPr lIns="50800" tIns="50800" rIns="50800" bIns="50800" anchor="ctr"/>
          <a:lstStyle/>
          <a:p>
            <a:endParaRPr/>
          </a:p>
        </p:txBody>
      </p:sp>
      <p:sp>
        <p:nvSpPr>
          <p:cNvPr id="68" name="Line">
            <a:extLst>
              <a:ext uri="{FF2B5EF4-FFF2-40B4-BE49-F238E27FC236}">
                <a16:creationId xmlns:a16="http://schemas.microsoft.com/office/drawing/2014/main" id="{BA7D9E76-740F-CA7C-914C-AD7E148E6FB0}"/>
              </a:ext>
            </a:extLst>
          </p:cNvPr>
          <p:cNvSpPr/>
          <p:nvPr/>
        </p:nvSpPr>
        <p:spPr>
          <a:xfrm>
            <a:off x="9772730" y="9914442"/>
            <a:ext cx="1645524" cy="1"/>
          </a:xfrm>
          <a:prstGeom prst="line">
            <a:avLst/>
          </a:prstGeom>
          <a:ln w="25400">
            <a:solidFill>
              <a:srgbClr val="000000"/>
            </a:solidFill>
            <a:miter lim="400000"/>
          </a:ln>
        </p:spPr>
        <p:txBody>
          <a:bodyPr lIns="50800" tIns="50800" rIns="50800" bIns="50800" anchor="ctr"/>
          <a:lstStyle/>
          <a:p>
            <a:endParaRPr/>
          </a:p>
        </p:txBody>
      </p:sp>
      <p:sp>
        <p:nvSpPr>
          <p:cNvPr id="69" name="Line">
            <a:extLst>
              <a:ext uri="{FF2B5EF4-FFF2-40B4-BE49-F238E27FC236}">
                <a16:creationId xmlns:a16="http://schemas.microsoft.com/office/drawing/2014/main" id="{05142829-FAEF-4274-9F55-203A67A8191F}"/>
              </a:ext>
            </a:extLst>
          </p:cNvPr>
          <p:cNvSpPr/>
          <p:nvPr/>
        </p:nvSpPr>
        <p:spPr>
          <a:xfrm>
            <a:off x="9772730" y="10406352"/>
            <a:ext cx="1645524" cy="1"/>
          </a:xfrm>
          <a:prstGeom prst="line">
            <a:avLst/>
          </a:prstGeom>
          <a:ln w="25400">
            <a:solidFill>
              <a:srgbClr val="000000"/>
            </a:solidFill>
            <a:miter lim="400000"/>
          </a:ln>
        </p:spPr>
        <p:txBody>
          <a:bodyPr lIns="50800" tIns="50800" rIns="50800" bIns="50800" anchor="ctr"/>
          <a:lstStyle/>
          <a:p>
            <a:endParaRPr/>
          </a:p>
        </p:txBody>
      </p:sp>
      <p:sp>
        <p:nvSpPr>
          <p:cNvPr id="70" name="Line">
            <a:extLst>
              <a:ext uri="{FF2B5EF4-FFF2-40B4-BE49-F238E27FC236}">
                <a16:creationId xmlns:a16="http://schemas.microsoft.com/office/drawing/2014/main" id="{4F7DA63F-B921-EB91-4F82-7ECE0775E1F8}"/>
              </a:ext>
            </a:extLst>
          </p:cNvPr>
          <p:cNvSpPr/>
          <p:nvPr/>
        </p:nvSpPr>
        <p:spPr>
          <a:xfrm>
            <a:off x="9772730" y="10898261"/>
            <a:ext cx="1645524" cy="1"/>
          </a:xfrm>
          <a:prstGeom prst="line">
            <a:avLst/>
          </a:prstGeom>
          <a:ln w="25400">
            <a:solidFill>
              <a:srgbClr val="000000"/>
            </a:solidFill>
            <a:miter lim="400000"/>
          </a:ln>
        </p:spPr>
        <p:txBody>
          <a:bodyPr lIns="50800" tIns="50800" rIns="50800" bIns="50800" anchor="ctr"/>
          <a:lstStyle/>
          <a:p>
            <a:endParaRPr/>
          </a:p>
        </p:txBody>
      </p:sp>
      <p:sp>
        <p:nvSpPr>
          <p:cNvPr id="71" name="Line">
            <a:extLst>
              <a:ext uri="{FF2B5EF4-FFF2-40B4-BE49-F238E27FC236}">
                <a16:creationId xmlns:a16="http://schemas.microsoft.com/office/drawing/2014/main" id="{E1914E87-7D2B-A2BD-4319-01EB207E5E6E}"/>
              </a:ext>
            </a:extLst>
          </p:cNvPr>
          <p:cNvSpPr/>
          <p:nvPr/>
        </p:nvSpPr>
        <p:spPr>
          <a:xfrm>
            <a:off x="9772730" y="11390171"/>
            <a:ext cx="1645524" cy="1"/>
          </a:xfrm>
          <a:prstGeom prst="line">
            <a:avLst/>
          </a:prstGeom>
          <a:ln w="25400">
            <a:solidFill>
              <a:srgbClr val="000000"/>
            </a:solidFill>
            <a:miter lim="400000"/>
          </a:ln>
        </p:spPr>
        <p:txBody>
          <a:bodyPr lIns="50800" tIns="50800" rIns="50800" bIns="50800" anchor="ctr"/>
          <a:lstStyle/>
          <a:p>
            <a:endParaRPr/>
          </a:p>
        </p:txBody>
      </p:sp>
      <p:grpSp>
        <p:nvGrpSpPr>
          <p:cNvPr id="72" name="Group">
            <a:extLst>
              <a:ext uri="{FF2B5EF4-FFF2-40B4-BE49-F238E27FC236}">
                <a16:creationId xmlns:a16="http://schemas.microsoft.com/office/drawing/2014/main" id="{698F8A88-C697-BA5A-0BC0-600C107C4DFB}"/>
              </a:ext>
            </a:extLst>
          </p:cNvPr>
          <p:cNvGrpSpPr/>
          <p:nvPr/>
        </p:nvGrpSpPr>
        <p:grpSpPr>
          <a:xfrm>
            <a:off x="10425945" y="9268296"/>
            <a:ext cx="339095" cy="308474"/>
            <a:chOff x="0" y="0"/>
            <a:chExt cx="339094" cy="308472"/>
          </a:xfrm>
        </p:grpSpPr>
        <p:sp>
          <p:nvSpPr>
            <p:cNvPr id="73" name="Circle">
              <a:extLst>
                <a:ext uri="{FF2B5EF4-FFF2-40B4-BE49-F238E27FC236}">
                  <a16:creationId xmlns:a16="http://schemas.microsoft.com/office/drawing/2014/main" id="{9C335300-285A-EEE5-CF70-815F89BF5B16}"/>
                </a:ext>
              </a:extLst>
            </p:cNvPr>
            <p:cNvSpPr/>
            <p:nvPr/>
          </p:nvSpPr>
          <p:spPr>
            <a:xfrm>
              <a:off x="15310" y="0"/>
              <a:ext cx="308474" cy="308473"/>
            </a:xfrm>
            <a:prstGeom prst="ellipse">
              <a:avLst/>
            </a:prstGeom>
            <a:noFill/>
            <a:ln w="50800" cap="flat">
              <a:solidFill>
                <a:srgbClr val="FB7DB9"/>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74" name="Line">
              <a:extLst>
                <a:ext uri="{FF2B5EF4-FFF2-40B4-BE49-F238E27FC236}">
                  <a16:creationId xmlns:a16="http://schemas.microsoft.com/office/drawing/2014/main" id="{DBDFF820-CB6A-F6C7-5BC9-8A2AFB327A48}"/>
                </a:ext>
              </a:extLst>
            </p:cNvPr>
            <p:cNvSpPr/>
            <p:nvPr/>
          </p:nvSpPr>
          <p:spPr>
            <a:xfrm>
              <a:off x="0" y="154266"/>
              <a:ext cx="339095" cy="1"/>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sp>
          <p:nvSpPr>
            <p:cNvPr id="75" name="Line">
              <a:extLst>
                <a:ext uri="{FF2B5EF4-FFF2-40B4-BE49-F238E27FC236}">
                  <a16:creationId xmlns:a16="http://schemas.microsoft.com/office/drawing/2014/main" id="{79039655-1D68-9670-A9E2-08754E9861EF}"/>
                </a:ext>
              </a:extLst>
            </p:cNvPr>
            <p:cNvSpPr/>
            <p:nvPr/>
          </p:nvSpPr>
          <p:spPr>
            <a:xfrm flipH="1">
              <a:off x="169545" y="6932"/>
              <a:ext cx="1" cy="294609"/>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grpSp>
      <p:grpSp>
        <p:nvGrpSpPr>
          <p:cNvPr id="76" name="Group">
            <a:extLst>
              <a:ext uri="{FF2B5EF4-FFF2-40B4-BE49-F238E27FC236}">
                <a16:creationId xmlns:a16="http://schemas.microsoft.com/office/drawing/2014/main" id="{E8A131EA-091E-C183-D741-CC3A37AB3E1A}"/>
              </a:ext>
            </a:extLst>
          </p:cNvPr>
          <p:cNvGrpSpPr/>
          <p:nvPr/>
        </p:nvGrpSpPr>
        <p:grpSpPr>
          <a:xfrm>
            <a:off x="10425945" y="9760205"/>
            <a:ext cx="339095" cy="308474"/>
            <a:chOff x="0" y="0"/>
            <a:chExt cx="339094" cy="308472"/>
          </a:xfrm>
        </p:grpSpPr>
        <p:sp>
          <p:nvSpPr>
            <p:cNvPr id="77" name="Circle">
              <a:extLst>
                <a:ext uri="{FF2B5EF4-FFF2-40B4-BE49-F238E27FC236}">
                  <a16:creationId xmlns:a16="http://schemas.microsoft.com/office/drawing/2014/main" id="{5C792CD0-D2F9-E4A8-99BB-7BA8C9924D9A}"/>
                </a:ext>
              </a:extLst>
            </p:cNvPr>
            <p:cNvSpPr/>
            <p:nvPr/>
          </p:nvSpPr>
          <p:spPr>
            <a:xfrm>
              <a:off x="15310" y="0"/>
              <a:ext cx="308474" cy="308473"/>
            </a:xfrm>
            <a:prstGeom prst="ellipse">
              <a:avLst/>
            </a:prstGeom>
            <a:noFill/>
            <a:ln w="50800" cap="flat">
              <a:solidFill>
                <a:srgbClr val="FB7DB9"/>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78" name="Line">
              <a:extLst>
                <a:ext uri="{FF2B5EF4-FFF2-40B4-BE49-F238E27FC236}">
                  <a16:creationId xmlns:a16="http://schemas.microsoft.com/office/drawing/2014/main" id="{1AF32468-D6A9-5796-30C9-E680B7709E02}"/>
                </a:ext>
              </a:extLst>
            </p:cNvPr>
            <p:cNvSpPr/>
            <p:nvPr/>
          </p:nvSpPr>
          <p:spPr>
            <a:xfrm>
              <a:off x="0" y="154266"/>
              <a:ext cx="339095" cy="1"/>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sp>
          <p:nvSpPr>
            <p:cNvPr id="79" name="Line">
              <a:extLst>
                <a:ext uri="{FF2B5EF4-FFF2-40B4-BE49-F238E27FC236}">
                  <a16:creationId xmlns:a16="http://schemas.microsoft.com/office/drawing/2014/main" id="{E08EABC7-72D6-9975-9402-AB5955D9C3E1}"/>
                </a:ext>
              </a:extLst>
            </p:cNvPr>
            <p:cNvSpPr/>
            <p:nvPr/>
          </p:nvSpPr>
          <p:spPr>
            <a:xfrm flipH="1">
              <a:off x="169545" y="6932"/>
              <a:ext cx="1" cy="294609"/>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grpSp>
      <p:grpSp>
        <p:nvGrpSpPr>
          <p:cNvPr id="80" name="Group">
            <a:extLst>
              <a:ext uri="{FF2B5EF4-FFF2-40B4-BE49-F238E27FC236}">
                <a16:creationId xmlns:a16="http://schemas.microsoft.com/office/drawing/2014/main" id="{A531EA45-3C3F-6B83-346C-A0D9197F1041}"/>
              </a:ext>
            </a:extLst>
          </p:cNvPr>
          <p:cNvGrpSpPr/>
          <p:nvPr/>
        </p:nvGrpSpPr>
        <p:grpSpPr>
          <a:xfrm>
            <a:off x="10425945" y="10252115"/>
            <a:ext cx="339095" cy="308474"/>
            <a:chOff x="0" y="0"/>
            <a:chExt cx="339094" cy="308472"/>
          </a:xfrm>
        </p:grpSpPr>
        <p:sp>
          <p:nvSpPr>
            <p:cNvPr id="81" name="Circle">
              <a:extLst>
                <a:ext uri="{FF2B5EF4-FFF2-40B4-BE49-F238E27FC236}">
                  <a16:creationId xmlns:a16="http://schemas.microsoft.com/office/drawing/2014/main" id="{A3C9F0F9-5418-E30C-4F4F-28EE9F460FA1}"/>
                </a:ext>
              </a:extLst>
            </p:cNvPr>
            <p:cNvSpPr/>
            <p:nvPr/>
          </p:nvSpPr>
          <p:spPr>
            <a:xfrm>
              <a:off x="15310" y="0"/>
              <a:ext cx="308474" cy="308473"/>
            </a:xfrm>
            <a:prstGeom prst="ellipse">
              <a:avLst/>
            </a:prstGeom>
            <a:noFill/>
            <a:ln w="50800" cap="flat">
              <a:solidFill>
                <a:srgbClr val="FB7DB9"/>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82" name="Line">
              <a:extLst>
                <a:ext uri="{FF2B5EF4-FFF2-40B4-BE49-F238E27FC236}">
                  <a16:creationId xmlns:a16="http://schemas.microsoft.com/office/drawing/2014/main" id="{B7141A30-2C79-4E56-E95D-092FC527012A}"/>
                </a:ext>
              </a:extLst>
            </p:cNvPr>
            <p:cNvSpPr/>
            <p:nvPr/>
          </p:nvSpPr>
          <p:spPr>
            <a:xfrm>
              <a:off x="0" y="154266"/>
              <a:ext cx="339095" cy="1"/>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sp>
          <p:nvSpPr>
            <p:cNvPr id="83" name="Line">
              <a:extLst>
                <a:ext uri="{FF2B5EF4-FFF2-40B4-BE49-F238E27FC236}">
                  <a16:creationId xmlns:a16="http://schemas.microsoft.com/office/drawing/2014/main" id="{C7D50194-E586-1AB7-F311-1E4F0F2C3B9A}"/>
                </a:ext>
              </a:extLst>
            </p:cNvPr>
            <p:cNvSpPr/>
            <p:nvPr/>
          </p:nvSpPr>
          <p:spPr>
            <a:xfrm flipH="1">
              <a:off x="169545" y="6932"/>
              <a:ext cx="1" cy="294609"/>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grpSp>
      <p:grpSp>
        <p:nvGrpSpPr>
          <p:cNvPr id="84" name="Group">
            <a:extLst>
              <a:ext uri="{FF2B5EF4-FFF2-40B4-BE49-F238E27FC236}">
                <a16:creationId xmlns:a16="http://schemas.microsoft.com/office/drawing/2014/main" id="{DFED79C0-097D-5322-044E-6C54E50B10D5}"/>
              </a:ext>
            </a:extLst>
          </p:cNvPr>
          <p:cNvGrpSpPr/>
          <p:nvPr/>
        </p:nvGrpSpPr>
        <p:grpSpPr>
          <a:xfrm>
            <a:off x="10425945" y="10744025"/>
            <a:ext cx="339095" cy="308473"/>
            <a:chOff x="0" y="0"/>
            <a:chExt cx="339094" cy="308472"/>
          </a:xfrm>
        </p:grpSpPr>
        <p:sp>
          <p:nvSpPr>
            <p:cNvPr id="85" name="Circle">
              <a:extLst>
                <a:ext uri="{FF2B5EF4-FFF2-40B4-BE49-F238E27FC236}">
                  <a16:creationId xmlns:a16="http://schemas.microsoft.com/office/drawing/2014/main" id="{F5A3D42F-5DEE-B377-293C-F21EDE2A7E3E}"/>
                </a:ext>
              </a:extLst>
            </p:cNvPr>
            <p:cNvSpPr/>
            <p:nvPr/>
          </p:nvSpPr>
          <p:spPr>
            <a:xfrm>
              <a:off x="15310" y="0"/>
              <a:ext cx="308474" cy="308473"/>
            </a:xfrm>
            <a:prstGeom prst="ellipse">
              <a:avLst/>
            </a:prstGeom>
            <a:noFill/>
            <a:ln w="50800" cap="flat">
              <a:solidFill>
                <a:srgbClr val="FB7DB9"/>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86" name="Line">
              <a:extLst>
                <a:ext uri="{FF2B5EF4-FFF2-40B4-BE49-F238E27FC236}">
                  <a16:creationId xmlns:a16="http://schemas.microsoft.com/office/drawing/2014/main" id="{30A30DA8-45AA-6329-F72A-1D9DFFCDAC4D}"/>
                </a:ext>
              </a:extLst>
            </p:cNvPr>
            <p:cNvSpPr/>
            <p:nvPr/>
          </p:nvSpPr>
          <p:spPr>
            <a:xfrm>
              <a:off x="0" y="154266"/>
              <a:ext cx="339095" cy="1"/>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sp>
          <p:nvSpPr>
            <p:cNvPr id="87" name="Line">
              <a:extLst>
                <a:ext uri="{FF2B5EF4-FFF2-40B4-BE49-F238E27FC236}">
                  <a16:creationId xmlns:a16="http://schemas.microsoft.com/office/drawing/2014/main" id="{E945EF13-FD5F-0971-5B4A-2A76EBE2C2D3}"/>
                </a:ext>
              </a:extLst>
            </p:cNvPr>
            <p:cNvSpPr/>
            <p:nvPr/>
          </p:nvSpPr>
          <p:spPr>
            <a:xfrm flipH="1">
              <a:off x="169545" y="6932"/>
              <a:ext cx="1" cy="294609"/>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grpSp>
      <p:grpSp>
        <p:nvGrpSpPr>
          <p:cNvPr id="88" name="Group">
            <a:extLst>
              <a:ext uri="{FF2B5EF4-FFF2-40B4-BE49-F238E27FC236}">
                <a16:creationId xmlns:a16="http://schemas.microsoft.com/office/drawing/2014/main" id="{A6FA28B6-EFAF-0EBE-7E2A-9429E8E299EF}"/>
              </a:ext>
            </a:extLst>
          </p:cNvPr>
          <p:cNvGrpSpPr/>
          <p:nvPr/>
        </p:nvGrpSpPr>
        <p:grpSpPr>
          <a:xfrm>
            <a:off x="10425945" y="11235934"/>
            <a:ext cx="339095" cy="308474"/>
            <a:chOff x="0" y="0"/>
            <a:chExt cx="339094" cy="308472"/>
          </a:xfrm>
        </p:grpSpPr>
        <p:sp>
          <p:nvSpPr>
            <p:cNvPr id="89" name="Circle">
              <a:extLst>
                <a:ext uri="{FF2B5EF4-FFF2-40B4-BE49-F238E27FC236}">
                  <a16:creationId xmlns:a16="http://schemas.microsoft.com/office/drawing/2014/main" id="{1BE48CDB-5244-B73E-C8B1-DE712547A57B}"/>
                </a:ext>
              </a:extLst>
            </p:cNvPr>
            <p:cNvSpPr/>
            <p:nvPr/>
          </p:nvSpPr>
          <p:spPr>
            <a:xfrm>
              <a:off x="15310" y="0"/>
              <a:ext cx="308474" cy="308473"/>
            </a:xfrm>
            <a:prstGeom prst="ellipse">
              <a:avLst/>
            </a:prstGeom>
            <a:noFill/>
            <a:ln w="50800" cap="flat">
              <a:solidFill>
                <a:srgbClr val="FB7DB9"/>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90" name="Line">
              <a:extLst>
                <a:ext uri="{FF2B5EF4-FFF2-40B4-BE49-F238E27FC236}">
                  <a16:creationId xmlns:a16="http://schemas.microsoft.com/office/drawing/2014/main" id="{2F7134E1-C0C7-4793-E669-3EC2619E9D5E}"/>
                </a:ext>
              </a:extLst>
            </p:cNvPr>
            <p:cNvSpPr/>
            <p:nvPr/>
          </p:nvSpPr>
          <p:spPr>
            <a:xfrm>
              <a:off x="0" y="154266"/>
              <a:ext cx="339095" cy="1"/>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sp>
          <p:nvSpPr>
            <p:cNvPr id="91" name="Line">
              <a:extLst>
                <a:ext uri="{FF2B5EF4-FFF2-40B4-BE49-F238E27FC236}">
                  <a16:creationId xmlns:a16="http://schemas.microsoft.com/office/drawing/2014/main" id="{BC251A8D-726C-84E4-3F2F-49637BF3B17D}"/>
                </a:ext>
              </a:extLst>
            </p:cNvPr>
            <p:cNvSpPr/>
            <p:nvPr/>
          </p:nvSpPr>
          <p:spPr>
            <a:xfrm flipH="1">
              <a:off x="169545" y="6932"/>
              <a:ext cx="1" cy="294609"/>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grpSp>
      <p:sp>
        <p:nvSpPr>
          <p:cNvPr id="92" name="Circle">
            <a:extLst>
              <a:ext uri="{FF2B5EF4-FFF2-40B4-BE49-F238E27FC236}">
                <a16:creationId xmlns:a16="http://schemas.microsoft.com/office/drawing/2014/main" id="{9C5A6D86-3496-5051-2D33-673B1E0538D1}"/>
              </a:ext>
            </a:extLst>
          </p:cNvPr>
          <p:cNvSpPr/>
          <p:nvPr/>
        </p:nvSpPr>
        <p:spPr>
          <a:xfrm>
            <a:off x="10519291" y="8854423"/>
            <a:ext cx="152401" cy="152401"/>
          </a:xfrm>
          <a:prstGeom prst="ellipse">
            <a:avLst/>
          </a:prstGeom>
          <a:solidFill>
            <a:srgbClr val="FB7DB9"/>
          </a:solidFill>
          <a:ln w="12700">
            <a:miter lim="400000"/>
          </a:ln>
        </p:spPr>
        <p:txBody>
          <a:bodyPr lIns="0" tIns="0" rIns="0" bIns="0" anchor="ctr"/>
          <a:lstStyle/>
          <a:p>
            <a:pPr algn="ctr">
              <a:spcBef>
                <a:spcPts val="0"/>
              </a:spcBef>
              <a:defRPr sz="3200">
                <a:solidFill>
                  <a:srgbClr val="FFFFFF"/>
                </a:solidFill>
                <a:latin typeface="+mn-lt"/>
                <a:ea typeface="+mn-ea"/>
                <a:cs typeface="+mn-cs"/>
                <a:sym typeface="IBM Plex Sans Medm"/>
              </a:defRPr>
            </a:pPr>
            <a:endParaRPr/>
          </a:p>
        </p:txBody>
      </p:sp>
      <p:sp>
        <p:nvSpPr>
          <p:cNvPr id="93" name="Line">
            <a:extLst>
              <a:ext uri="{FF2B5EF4-FFF2-40B4-BE49-F238E27FC236}">
                <a16:creationId xmlns:a16="http://schemas.microsoft.com/office/drawing/2014/main" id="{65297055-5C1A-9C4C-1036-FD0F1AE61104}"/>
              </a:ext>
            </a:extLst>
          </p:cNvPr>
          <p:cNvSpPr/>
          <p:nvPr/>
        </p:nvSpPr>
        <p:spPr>
          <a:xfrm>
            <a:off x="10595491" y="8958505"/>
            <a:ext cx="1" cy="2403784"/>
          </a:xfrm>
          <a:prstGeom prst="line">
            <a:avLst/>
          </a:prstGeom>
          <a:ln w="50800">
            <a:solidFill>
              <a:srgbClr val="FB7DB9"/>
            </a:solidFill>
            <a:miter lim="400000"/>
          </a:ln>
        </p:spPr>
        <p:txBody>
          <a:bodyPr lIns="50800" tIns="50800" rIns="50800" bIns="50800" anchor="ctr"/>
          <a:lstStyle/>
          <a:p>
            <a:endParaRPr/>
          </a:p>
        </p:txBody>
      </p:sp>
      <p:sp>
        <p:nvSpPr>
          <p:cNvPr id="4" name="[1] Bäumer et al., PRX Quantum (2024); [2] Smith et al., PRX Quantum (2024); [3] Tanitasadakarn et al., PRX Quantum (2023);…">
            <a:extLst>
              <a:ext uri="{FF2B5EF4-FFF2-40B4-BE49-F238E27FC236}">
                <a16:creationId xmlns:a16="http://schemas.microsoft.com/office/drawing/2014/main" id="{28F7B5EB-BC76-771D-050C-7834D8164943}"/>
              </a:ext>
            </a:extLst>
          </p:cNvPr>
          <p:cNvSpPr txBox="1"/>
          <p:nvPr/>
        </p:nvSpPr>
        <p:spPr>
          <a:xfrm>
            <a:off x="2358528" y="12380972"/>
            <a:ext cx="22933933"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0"/>
              </a:spcBef>
              <a:defRPr sz="2800">
                <a:solidFill>
                  <a:srgbClr val="5E5E5E"/>
                </a:solidFill>
                <a:latin typeface="Avenir"/>
                <a:ea typeface="Avenir"/>
                <a:cs typeface="Avenir"/>
                <a:sym typeface="Avenir Roman"/>
              </a:defRPr>
            </a:pPr>
            <a:r>
              <a:rPr sz="2400" dirty="0"/>
              <a:t>[1] Bäumer et al., PRX Quantum (2024); [2] Smith et al., PRX Quantum (2024); [3] </a:t>
            </a:r>
            <a:r>
              <a:rPr sz="2400" dirty="0" err="1"/>
              <a:t>Tanitasadakarn</a:t>
            </a:r>
            <a:r>
              <a:rPr sz="2400" dirty="0"/>
              <a:t> et al., PRX Quantum (2023); </a:t>
            </a:r>
          </a:p>
          <a:p>
            <a:pPr>
              <a:spcBef>
                <a:spcPts val="0"/>
              </a:spcBef>
              <a:defRPr sz="2800">
                <a:solidFill>
                  <a:srgbClr val="5E5E5E"/>
                </a:solidFill>
                <a:latin typeface="Avenir"/>
                <a:ea typeface="Avenir"/>
                <a:cs typeface="Avenir"/>
                <a:sym typeface="Avenir Roman"/>
              </a:defRPr>
            </a:pPr>
            <a:r>
              <a:rPr sz="2400" dirty="0"/>
              <a:t>[4] Lin et al., </a:t>
            </a:r>
            <a:r>
              <a:rPr sz="2400" dirty="0" err="1"/>
              <a:t>arXiv</a:t>
            </a:r>
            <a:r>
              <a:rPr sz="2400" dirty="0"/>
              <a:t>: 2505.21308 (2025); [5] Skinner et al., PRX (2019); [6] Holmes et al., </a:t>
            </a:r>
            <a:r>
              <a:rPr sz="2400" dirty="0" err="1"/>
              <a:t>PRResearch</a:t>
            </a:r>
            <a:r>
              <a:rPr sz="2400" dirty="0"/>
              <a:t> (2023); [7] Bäumer et al, </a:t>
            </a:r>
            <a:r>
              <a:rPr sz="2400" dirty="0" err="1"/>
              <a:t>PRResearch</a:t>
            </a:r>
            <a:r>
              <a:rPr sz="2400" dirty="0"/>
              <a:t> (2024)</a:t>
            </a:r>
          </a:p>
        </p:txBody>
      </p:sp>
    </p:spTree>
    <p:extLst>
      <p:ext uri="{BB962C8B-B14F-4D97-AF65-F5344CB8AC3E}">
        <p14:creationId xmlns:p14="http://schemas.microsoft.com/office/powerpoint/2010/main" val="355987684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B3637-5BFD-3C6A-3C15-4A7F732CE7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048E2D-E3C2-93CF-BF96-F2863BC5B07F}"/>
              </a:ext>
            </a:extLst>
          </p:cNvPr>
          <p:cNvSpPr>
            <a:spLocks noGrp="1"/>
          </p:cNvSpPr>
          <p:nvPr>
            <p:ph type="title"/>
          </p:nvPr>
        </p:nvSpPr>
        <p:spPr>
          <a:xfrm>
            <a:off x="576072" y="576072"/>
            <a:ext cx="5506350" cy="2859088"/>
          </a:xfrm>
        </p:spPr>
        <p:txBody>
          <a:bodyPr/>
          <a:lstStyle/>
          <a:p>
            <a:r>
              <a:rPr lang="en-US" sz="6000" dirty="0"/>
              <a:t>Applications of dynamic circuits </a:t>
            </a:r>
            <a:br>
              <a:rPr lang="en-US" sz="6000" dirty="0"/>
            </a:br>
            <a:r>
              <a:rPr lang="en-US" dirty="0"/>
              <a:t>(beyond error correction)</a:t>
            </a:r>
          </a:p>
        </p:txBody>
      </p:sp>
      <p:sp>
        <p:nvSpPr>
          <p:cNvPr id="5" name="Text Placeholder 4">
            <a:extLst>
              <a:ext uri="{FF2B5EF4-FFF2-40B4-BE49-F238E27FC236}">
                <a16:creationId xmlns:a16="http://schemas.microsoft.com/office/drawing/2014/main" id="{B801895E-8BC5-9CCB-F1C1-5B7252C22B1C}"/>
              </a:ext>
            </a:extLst>
          </p:cNvPr>
          <p:cNvSpPr>
            <a:spLocks noGrp="1"/>
          </p:cNvSpPr>
          <p:nvPr>
            <p:ph type="body" sz="quarter" idx="12"/>
          </p:nvPr>
        </p:nvSpPr>
        <p:spPr>
          <a:xfrm>
            <a:off x="14571980" y="576072"/>
            <a:ext cx="7620000" cy="2859087"/>
          </a:xfrm>
        </p:spPr>
        <p:txBody>
          <a:bodyPr/>
          <a:lstStyle/>
          <a:p>
            <a:r>
              <a:rPr lang="en-US" sz="4400" b="1" dirty="0"/>
              <a:t>State preparation</a:t>
            </a:r>
          </a:p>
          <a:p>
            <a:pPr marL="571500" indent="-571500">
              <a:buFont typeface="Arial" panose="020B0604020202020204" pitchFamily="34" charset="0"/>
              <a:buChar char="•"/>
            </a:pPr>
            <a:r>
              <a:rPr lang="en-US" dirty="0"/>
              <a:t>Long-range entangled states [1]</a:t>
            </a:r>
          </a:p>
          <a:p>
            <a:pPr marL="571500" indent="-571500">
              <a:buFont typeface="Arial" panose="020B0604020202020204" pitchFamily="34" charset="0"/>
              <a:buChar char="•"/>
            </a:pPr>
            <a:r>
              <a:rPr lang="en-US" dirty="0"/>
              <a:t>Matrix product states [2]</a:t>
            </a:r>
          </a:p>
          <a:p>
            <a:pPr marL="571500" indent="-571500">
              <a:buFont typeface="Arial" panose="020B0604020202020204" pitchFamily="34" charset="0"/>
              <a:buChar char="•"/>
            </a:pPr>
            <a:r>
              <a:rPr lang="en-US" dirty="0"/>
              <a:t>Topologically ordered states [3]</a:t>
            </a:r>
          </a:p>
          <a:p>
            <a:pPr marL="571500" indent="-571500">
              <a:buFont typeface="Arial" panose="020B0604020202020204" pitchFamily="34" charset="0"/>
              <a:buChar char="•"/>
            </a:pPr>
            <a:r>
              <a:rPr lang="en-US" dirty="0"/>
              <a:t>Gibbs states [4]</a:t>
            </a:r>
          </a:p>
          <a:p>
            <a:endParaRPr lang="en-US" dirty="0"/>
          </a:p>
        </p:txBody>
      </p:sp>
      <p:sp>
        <p:nvSpPr>
          <p:cNvPr id="6" name="Text Placeholder 5">
            <a:extLst>
              <a:ext uri="{FF2B5EF4-FFF2-40B4-BE49-F238E27FC236}">
                <a16:creationId xmlns:a16="http://schemas.microsoft.com/office/drawing/2014/main" id="{DFD95D1B-91D4-A0A0-977E-68C713EA7047}"/>
              </a:ext>
            </a:extLst>
          </p:cNvPr>
          <p:cNvSpPr>
            <a:spLocks noGrp="1"/>
          </p:cNvSpPr>
          <p:nvPr>
            <p:ph type="body" sz="quarter" idx="13"/>
          </p:nvPr>
        </p:nvSpPr>
        <p:spPr>
          <a:xfrm>
            <a:off x="14571980" y="4381500"/>
            <a:ext cx="7620000" cy="2857500"/>
          </a:xfrm>
        </p:spPr>
        <p:txBody>
          <a:bodyPr/>
          <a:lstStyle/>
          <a:p>
            <a:r>
              <a:rPr lang="en-US" sz="4400" dirty="0">
                <a:solidFill>
                  <a:schemeClr val="bg1">
                    <a:lumMod val="85000"/>
                  </a:schemeClr>
                </a:solidFill>
              </a:rPr>
              <a:t>Non-unitary processes</a:t>
            </a:r>
          </a:p>
          <a:p>
            <a:pPr marL="571500" indent="-571500">
              <a:buFont typeface="Arial" panose="020B0604020202020204" pitchFamily="34" charset="0"/>
              <a:buChar char="•"/>
            </a:pPr>
            <a:r>
              <a:rPr lang="en-US" dirty="0">
                <a:solidFill>
                  <a:schemeClr val="bg1">
                    <a:lumMod val="85000"/>
                  </a:schemeClr>
                </a:solidFill>
              </a:rPr>
              <a:t>Driven-dissipative dynamic </a:t>
            </a:r>
          </a:p>
          <a:p>
            <a:pPr marL="571500" indent="-571500">
              <a:buFont typeface="Arial" panose="020B0604020202020204" pitchFamily="34" charset="0"/>
              <a:buChar char="•"/>
            </a:pPr>
            <a:r>
              <a:rPr lang="en-US" dirty="0">
                <a:solidFill>
                  <a:schemeClr val="bg1">
                    <a:lumMod val="85000"/>
                  </a:schemeClr>
                </a:solidFill>
              </a:rPr>
              <a:t>Measurement-induced phase transitions [5]</a:t>
            </a:r>
          </a:p>
          <a:p>
            <a:pPr marL="571500" indent="-571500">
              <a:buFont typeface="Arial" panose="020B0604020202020204" pitchFamily="34" charset="0"/>
              <a:buChar char="•"/>
            </a:pPr>
            <a:r>
              <a:rPr lang="en-US" dirty="0">
                <a:solidFill>
                  <a:schemeClr val="bg1">
                    <a:lumMod val="85000"/>
                  </a:schemeClr>
                </a:solidFill>
              </a:rPr>
              <a:t>Nonlinear transformations [6]</a:t>
            </a:r>
          </a:p>
        </p:txBody>
      </p:sp>
      <p:sp>
        <p:nvSpPr>
          <p:cNvPr id="7" name="Text Placeholder 6">
            <a:extLst>
              <a:ext uri="{FF2B5EF4-FFF2-40B4-BE49-F238E27FC236}">
                <a16:creationId xmlns:a16="http://schemas.microsoft.com/office/drawing/2014/main" id="{9D5F6550-39BC-B8B5-8D8D-19DD61AD1908}"/>
              </a:ext>
            </a:extLst>
          </p:cNvPr>
          <p:cNvSpPr>
            <a:spLocks noGrp="1"/>
          </p:cNvSpPr>
          <p:nvPr>
            <p:ph type="body" sz="quarter" idx="14"/>
          </p:nvPr>
        </p:nvSpPr>
        <p:spPr>
          <a:xfrm>
            <a:off x="14571980" y="8572500"/>
            <a:ext cx="7619994" cy="2857500"/>
          </a:xfrm>
        </p:spPr>
        <p:txBody>
          <a:bodyPr/>
          <a:lstStyle/>
          <a:p>
            <a:r>
              <a:rPr lang="en-US" sz="4400" dirty="0">
                <a:solidFill>
                  <a:schemeClr val="bg1">
                    <a:lumMod val="85000"/>
                  </a:schemeClr>
                </a:solidFill>
              </a:rPr>
              <a:t>Unitary compilation</a:t>
            </a:r>
          </a:p>
          <a:p>
            <a:pPr marL="571500" indent="-571500">
              <a:buFont typeface="Arial" panose="020B0604020202020204" pitchFamily="34" charset="0"/>
              <a:buChar char="•"/>
            </a:pPr>
            <a:r>
              <a:rPr lang="en-US" dirty="0">
                <a:solidFill>
                  <a:schemeClr val="bg1">
                    <a:lumMod val="85000"/>
                  </a:schemeClr>
                </a:solidFill>
              </a:rPr>
              <a:t>Long-range entangling gates [1]</a:t>
            </a:r>
          </a:p>
          <a:p>
            <a:pPr marL="571500" indent="-571500">
              <a:buFont typeface="Arial" panose="020B0604020202020204" pitchFamily="34" charset="0"/>
              <a:buChar char="•"/>
            </a:pPr>
            <a:r>
              <a:rPr lang="en-US" dirty="0">
                <a:solidFill>
                  <a:schemeClr val="bg1">
                    <a:lumMod val="85000"/>
                  </a:schemeClr>
                </a:solidFill>
              </a:rPr>
              <a:t>Many-qubit gates (e.g. fanout) [7]</a:t>
            </a:r>
          </a:p>
          <a:p>
            <a:pPr marL="571500" indent="-571500">
              <a:buFont typeface="Arial" panose="020B0604020202020204" pitchFamily="34" charset="0"/>
              <a:buChar char="•"/>
            </a:pPr>
            <a:r>
              <a:rPr lang="en-US" dirty="0">
                <a:solidFill>
                  <a:schemeClr val="bg1">
                    <a:lumMod val="85000"/>
                  </a:schemeClr>
                </a:solidFill>
              </a:rPr>
              <a:t>Distributed quantum computing </a:t>
            </a:r>
          </a:p>
        </p:txBody>
      </p:sp>
      <p:sp>
        <p:nvSpPr>
          <p:cNvPr id="10" name="Footer Placeholder 9">
            <a:extLst>
              <a:ext uri="{FF2B5EF4-FFF2-40B4-BE49-F238E27FC236}">
                <a16:creationId xmlns:a16="http://schemas.microsoft.com/office/drawing/2014/main" id="{C664A276-170C-2411-1575-DF09F52E91E7}"/>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12" name="Slide Number Placeholder 2">
            <a:extLst>
              <a:ext uri="{FF2B5EF4-FFF2-40B4-BE49-F238E27FC236}">
                <a16:creationId xmlns:a16="http://schemas.microsoft.com/office/drawing/2014/main" id="{D52D941F-76D7-05F9-A2A1-49CD82A27661}"/>
              </a:ext>
            </a:extLst>
          </p:cNvPr>
          <p:cNvSpPr>
            <a:spLocks noGrp="1"/>
          </p:cNvSpPr>
          <p:nvPr>
            <p:ph type="sldNum" sz="quarter" idx="4"/>
          </p:nvPr>
        </p:nvSpPr>
        <p:spPr/>
        <p:txBody>
          <a:bodyPr/>
          <a:lstStyle/>
          <a:p>
            <a:fld id="{86CB4B4D-7CA3-9044-876B-883B54F8677D}" type="slidenum">
              <a:rPr lang="en-US" smtClean="0"/>
              <a:pPr/>
              <a:t>16</a:t>
            </a:fld>
            <a:endParaRPr lang="en-US"/>
          </a:p>
        </p:txBody>
      </p:sp>
      <p:grpSp>
        <p:nvGrpSpPr>
          <p:cNvPr id="59" name="Group">
            <a:extLst>
              <a:ext uri="{FF2B5EF4-FFF2-40B4-BE49-F238E27FC236}">
                <a16:creationId xmlns:a16="http://schemas.microsoft.com/office/drawing/2014/main" id="{A223205C-BD17-D610-00FC-D7E4858051A3}"/>
              </a:ext>
            </a:extLst>
          </p:cNvPr>
          <p:cNvGrpSpPr>
            <a:grpSpLocks noChangeAspect="1"/>
          </p:cNvGrpSpPr>
          <p:nvPr/>
        </p:nvGrpSpPr>
        <p:grpSpPr>
          <a:xfrm>
            <a:off x="7765304" y="5338005"/>
            <a:ext cx="5650886" cy="1463040"/>
            <a:chOff x="512544" y="0"/>
            <a:chExt cx="5650885" cy="1463038"/>
          </a:xfrm>
        </p:grpSpPr>
        <p:sp>
          <p:nvSpPr>
            <p:cNvPr id="60" name="Rounded Rectangle">
              <a:extLst>
                <a:ext uri="{FF2B5EF4-FFF2-40B4-BE49-F238E27FC236}">
                  <a16:creationId xmlns:a16="http://schemas.microsoft.com/office/drawing/2014/main" id="{E75B19A5-52B6-A676-FC0A-1DDE53D9B1D8}"/>
                </a:ext>
              </a:extLst>
            </p:cNvPr>
            <p:cNvSpPr>
              <a:spLocks noChangeAspect="1"/>
            </p:cNvSpPr>
            <p:nvPr/>
          </p:nvSpPr>
          <p:spPr>
            <a:xfrm>
              <a:off x="2595300" y="0"/>
              <a:ext cx="1459205" cy="1463038"/>
            </a:xfrm>
            <a:prstGeom prst="roundRect">
              <a:avLst>
                <a:gd name="adj" fmla="val 15039"/>
              </a:avLst>
            </a:prstGeom>
            <a:solidFill>
              <a:srgbClr val="4589FF">
                <a:alpha val="21723"/>
              </a:srgbClr>
            </a:solidFill>
            <a:ln w="63500" cap="flat">
              <a:solidFill>
                <a:srgbClr val="4589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nvGrpSpPr>
            <p:cNvPr id="61" name="Group">
              <a:extLst>
                <a:ext uri="{FF2B5EF4-FFF2-40B4-BE49-F238E27FC236}">
                  <a16:creationId xmlns:a16="http://schemas.microsoft.com/office/drawing/2014/main" id="{9476F259-C2F7-3035-9327-C3BFCAB2D16C}"/>
                </a:ext>
              </a:extLst>
            </p:cNvPr>
            <p:cNvGrpSpPr/>
            <p:nvPr/>
          </p:nvGrpSpPr>
          <p:grpSpPr>
            <a:xfrm>
              <a:off x="512544" y="643288"/>
              <a:ext cx="5650885" cy="274320"/>
              <a:chOff x="512544" y="-66650"/>
              <a:chExt cx="5650884" cy="274319"/>
            </a:xfrm>
          </p:grpSpPr>
          <p:sp>
            <p:nvSpPr>
              <p:cNvPr id="62" name="Line">
                <a:extLst>
                  <a:ext uri="{FF2B5EF4-FFF2-40B4-BE49-F238E27FC236}">
                    <a16:creationId xmlns:a16="http://schemas.microsoft.com/office/drawing/2014/main" id="{F8023F37-239D-F006-288C-916EE50B9B17}"/>
                  </a:ext>
                </a:extLst>
              </p:cNvPr>
              <p:cNvSpPr>
                <a:spLocks/>
              </p:cNvSpPr>
              <p:nvPr/>
            </p:nvSpPr>
            <p:spPr>
              <a:xfrm rot="10800000">
                <a:off x="512544" y="-66650"/>
                <a:ext cx="2103119" cy="274319"/>
              </a:xfrm>
              <a:custGeom>
                <a:avLst/>
                <a:gdLst/>
                <a:ahLst/>
                <a:cxnLst>
                  <a:cxn ang="0">
                    <a:pos x="wd2" y="hd2"/>
                  </a:cxn>
                  <a:cxn ang="5400000">
                    <a:pos x="wd2" y="hd2"/>
                  </a:cxn>
                  <a:cxn ang="10800000">
                    <a:pos x="wd2" y="hd2"/>
                  </a:cxn>
                  <a:cxn ang="16200000">
                    <a:pos x="wd2" y="hd2"/>
                  </a:cxn>
                </a:cxnLst>
                <a:rect l="0" t="0" r="r" b="b"/>
                <a:pathLst>
                  <a:path w="21600" h="19492" extrusionOk="0">
                    <a:moveTo>
                      <a:pt x="0" y="1415"/>
                    </a:moveTo>
                    <a:cubicBezTo>
                      <a:pt x="491" y="-695"/>
                      <a:pt x="1048" y="-434"/>
                      <a:pt x="1519" y="2125"/>
                    </a:cubicBezTo>
                    <a:cubicBezTo>
                      <a:pt x="2403" y="6933"/>
                      <a:pt x="2870" y="19490"/>
                      <a:pt x="3941" y="19492"/>
                    </a:cubicBezTo>
                    <a:cubicBezTo>
                      <a:pt x="5219" y="19494"/>
                      <a:pt x="5706" y="333"/>
                      <a:pt x="7017" y="784"/>
                    </a:cubicBezTo>
                    <a:cubicBezTo>
                      <a:pt x="8234" y="1203"/>
                      <a:pt x="8614" y="19263"/>
                      <a:pt x="9920" y="19106"/>
                    </a:cubicBezTo>
                    <a:cubicBezTo>
                      <a:pt x="11257" y="18946"/>
                      <a:pt x="11281" y="363"/>
                      <a:pt x="12636" y="620"/>
                    </a:cubicBezTo>
                    <a:cubicBezTo>
                      <a:pt x="13975" y="874"/>
                      <a:pt x="14186" y="20905"/>
                      <a:pt x="15679" y="18287"/>
                    </a:cubicBezTo>
                    <a:cubicBezTo>
                      <a:pt x="16685" y="16524"/>
                      <a:pt x="16537" y="1785"/>
                      <a:pt x="17930" y="4074"/>
                    </a:cubicBezTo>
                    <a:cubicBezTo>
                      <a:pt x="18331" y="4735"/>
                      <a:pt x="18508" y="7567"/>
                      <a:pt x="18856" y="9082"/>
                    </a:cubicBezTo>
                    <a:cubicBezTo>
                      <a:pt x="19705" y="12777"/>
                      <a:pt x="20688" y="7861"/>
                      <a:pt x="21600" y="9774"/>
                    </a:cubicBezTo>
                  </a:path>
                </a:pathLst>
              </a:custGeom>
              <a:noFill/>
              <a:ln w="63500" cap="flat">
                <a:solidFill>
                  <a:srgbClr val="4589FF"/>
                </a:solidFill>
                <a:prstDash val="solid"/>
                <a:miter lim="400000"/>
                <a:tailEnd type="triangle" w="med" len="med"/>
              </a:ln>
              <a:effectLst/>
            </p:spPr>
            <p:txBody>
              <a:bodyPr wrap="square" lIns="50800" tIns="50800" rIns="50800" bIns="50800" numCol="1" anchor="ctr">
                <a:noAutofit/>
              </a:bodyPr>
              <a:lstStyle/>
              <a:p>
                <a:endParaRPr/>
              </a:p>
            </p:txBody>
          </p:sp>
          <p:sp>
            <p:nvSpPr>
              <p:cNvPr id="63" name="Line">
                <a:extLst>
                  <a:ext uri="{FF2B5EF4-FFF2-40B4-BE49-F238E27FC236}">
                    <a16:creationId xmlns:a16="http://schemas.microsoft.com/office/drawing/2014/main" id="{B043F8A9-176F-FAA6-5D17-7B97985A04CA}"/>
                  </a:ext>
                </a:extLst>
              </p:cNvPr>
              <p:cNvSpPr>
                <a:spLocks/>
              </p:cNvSpPr>
              <p:nvPr/>
            </p:nvSpPr>
            <p:spPr>
              <a:xfrm rot="10800000" flipH="1">
                <a:off x="4060309" y="-66650"/>
                <a:ext cx="2103119" cy="274319"/>
              </a:xfrm>
              <a:custGeom>
                <a:avLst/>
                <a:gdLst/>
                <a:ahLst/>
                <a:cxnLst>
                  <a:cxn ang="0">
                    <a:pos x="wd2" y="hd2"/>
                  </a:cxn>
                  <a:cxn ang="5400000">
                    <a:pos x="wd2" y="hd2"/>
                  </a:cxn>
                  <a:cxn ang="10800000">
                    <a:pos x="wd2" y="hd2"/>
                  </a:cxn>
                  <a:cxn ang="16200000">
                    <a:pos x="wd2" y="hd2"/>
                  </a:cxn>
                </a:cxnLst>
                <a:rect l="0" t="0" r="r" b="b"/>
                <a:pathLst>
                  <a:path w="21600" h="19492" extrusionOk="0">
                    <a:moveTo>
                      <a:pt x="0" y="1415"/>
                    </a:moveTo>
                    <a:cubicBezTo>
                      <a:pt x="491" y="-695"/>
                      <a:pt x="1048" y="-434"/>
                      <a:pt x="1519" y="2125"/>
                    </a:cubicBezTo>
                    <a:cubicBezTo>
                      <a:pt x="2403" y="6933"/>
                      <a:pt x="2870" y="19490"/>
                      <a:pt x="3941" y="19492"/>
                    </a:cubicBezTo>
                    <a:cubicBezTo>
                      <a:pt x="5219" y="19494"/>
                      <a:pt x="5706" y="333"/>
                      <a:pt x="7017" y="784"/>
                    </a:cubicBezTo>
                    <a:cubicBezTo>
                      <a:pt x="8234" y="1203"/>
                      <a:pt x="8614" y="19263"/>
                      <a:pt x="9920" y="19106"/>
                    </a:cubicBezTo>
                    <a:cubicBezTo>
                      <a:pt x="11257" y="18946"/>
                      <a:pt x="11281" y="363"/>
                      <a:pt x="12636" y="620"/>
                    </a:cubicBezTo>
                    <a:cubicBezTo>
                      <a:pt x="13975" y="874"/>
                      <a:pt x="14186" y="20905"/>
                      <a:pt x="15679" y="18287"/>
                    </a:cubicBezTo>
                    <a:cubicBezTo>
                      <a:pt x="16685" y="16524"/>
                      <a:pt x="16537" y="1785"/>
                      <a:pt x="17930" y="4074"/>
                    </a:cubicBezTo>
                    <a:cubicBezTo>
                      <a:pt x="18331" y="4735"/>
                      <a:pt x="18508" y="7567"/>
                      <a:pt x="18856" y="9082"/>
                    </a:cubicBezTo>
                    <a:cubicBezTo>
                      <a:pt x="19705" y="12777"/>
                      <a:pt x="20688" y="7861"/>
                      <a:pt x="21600" y="9774"/>
                    </a:cubicBezTo>
                  </a:path>
                </a:pathLst>
              </a:custGeom>
              <a:noFill/>
              <a:ln w="63500" cap="flat">
                <a:solidFill>
                  <a:srgbClr val="4589FF"/>
                </a:solidFill>
                <a:prstDash val="solid"/>
                <a:miter lim="400000"/>
                <a:tailEnd type="triangle" w="med" len="med"/>
              </a:ln>
              <a:effectLst/>
            </p:spPr>
            <p:txBody>
              <a:bodyPr wrap="square" lIns="50800" tIns="50800" rIns="50800" bIns="50800" numCol="1" anchor="ctr">
                <a:noAutofit/>
              </a:bodyPr>
              <a:lstStyle/>
              <a:p>
                <a:endParaRPr/>
              </a:p>
            </p:txBody>
          </p:sp>
        </p:grpSp>
      </p:grpSp>
      <p:sp>
        <p:nvSpPr>
          <p:cNvPr id="64" name="System">
            <a:extLst>
              <a:ext uri="{FF2B5EF4-FFF2-40B4-BE49-F238E27FC236}">
                <a16:creationId xmlns:a16="http://schemas.microsoft.com/office/drawing/2014/main" id="{B8B18116-F7D7-EBE4-26B9-111512957AD9}"/>
              </a:ext>
            </a:extLst>
          </p:cNvPr>
          <p:cNvSpPr txBox="1">
            <a:spLocks noChangeAspect="1"/>
          </p:cNvSpPr>
          <p:nvPr/>
        </p:nvSpPr>
        <p:spPr>
          <a:xfrm>
            <a:off x="9916231" y="5810250"/>
            <a:ext cx="1360950"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4589FF"/>
                </a:solidFill>
                <a:latin typeface="+mn-lt"/>
                <a:ea typeface="+mn-ea"/>
                <a:cs typeface="+mn-cs"/>
                <a:sym typeface="IBM Plex Sans Medm"/>
              </a:defRPr>
            </a:lvl1pPr>
          </a:lstStyle>
          <a:p>
            <a:pPr algn="ctr"/>
            <a:r>
              <a:rPr dirty="0"/>
              <a:t>System</a:t>
            </a:r>
          </a:p>
        </p:txBody>
      </p:sp>
      <p:sp>
        <p:nvSpPr>
          <p:cNvPr id="65" name="Environment">
            <a:extLst>
              <a:ext uri="{FF2B5EF4-FFF2-40B4-BE49-F238E27FC236}">
                <a16:creationId xmlns:a16="http://schemas.microsoft.com/office/drawing/2014/main" id="{16F7A8E8-B2E7-CFF8-4864-99623B71360C}"/>
              </a:ext>
            </a:extLst>
          </p:cNvPr>
          <p:cNvSpPr txBox="1">
            <a:spLocks noChangeAspect="1"/>
          </p:cNvSpPr>
          <p:nvPr/>
        </p:nvSpPr>
        <p:spPr>
          <a:xfrm>
            <a:off x="11483487" y="6539909"/>
            <a:ext cx="2342008" cy="596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4589FF"/>
                </a:solidFill>
                <a:latin typeface="+mn-lt"/>
                <a:ea typeface="+mn-ea"/>
                <a:cs typeface="+mn-cs"/>
                <a:sym typeface="IBM Plex Sans Medm"/>
              </a:defRPr>
            </a:lvl1pPr>
          </a:lstStyle>
          <a:p>
            <a:r>
              <a:rPr dirty="0"/>
              <a:t>Environment</a:t>
            </a:r>
          </a:p>
        </p:txBody>
      </p:sp>
      <p:sp>
        <p:nvSpPr>
          <p:cNvPr id="66" name="Line">
            <a:extLst>
              <a:ext uri="{FF2B5EF4-FFF2-40B4-BE49-F238E27FC236}">
                <a16:creationId xmlns:a16="http://schemas.microsoft.com/office/drawing/2014/main" id="{286B0773-3EF9-9D4C-066C-8DE029CCF98B}"/>
              </a:ext>
            </a:extLst>
          </p:cNvPr>
          <p:cNvSpPr/>
          <p:nvPr/>
        </p:nvSpPr>
        <p:spPr>
          <a:xfrm>
            <a:off x="9772730" y="8930623"/>
            <a:ext cx="1645524" cy="1"/>
          </a:xfrm>
          <a:prstGeom prst="line">
            <a:avLst/>
          </a:prstGeom>
          <a:ln w="25400">
            <a:solidFill>
              <a:srgbClr val="000000"/>
            </a:solidFill>
            <a:miter lim="400000"/>
          </a:ln>
        </p:spPr>
        <p:txBody>
          <a:bodyPr lIns="50800" tIns="50800" rIns="50800" bIns="50800" anchor="ctr"/>
          <a:lstStyle/>
          <a:p>
            <a:endParaRPr/>
          </a:p>
        </p:txBody>
      </p:sp>
      <p:sp>
        <p:nvSpPr>
          <p:cNvPr id="67" name="Line">
            <a:extLst>
              <a:ext uri="{FF2B5EF4-FFF2-40B4-BE49-F238E27FC236}">
                <a16:creationId xmlns:a16="http://schemas.microsoft.com/office/drawing/2014/main" id="{F4760881-3088-40CA-2373-F31195B02E45}"/>
              </a:ext>
            </a:extLst>
          </p:cNvPr>
          <p:cNvSpPr/>
          <p:nvPr/>
        </p:nvSpPr>
        <p:spPr>
          <a:xfrm>
            <a:off x="9772730" y="9422532"/>
            <a:ext cx="1645524" cy="1"/>
          </a:xfrm>
          <a:prstGeom prst="line">
            <a:avLst/>
          </a:prstGeom>
          <a:ln w="25400">
            <a:solidFill>
              <a:srgbClr val="000000"/>
            </a:solidFill>
            <a:miter lim="400000"/>
          </a:ln>
        </p:spPr>
        <p:txBody>
          <a:bodyPr lIns="50800" tIns="50800" rIns="50800" bIns="50800" anchor="ctr"/>
          <a:lstStyle/>
          <a:p>
            <a:endParaRPr/>
          </a:p>
        </p:txBody>
      </p:sp>
      <p:sp>
        <p:nvSpPr>
          <p:cNvPr id="68" name="Line">
            <a:extLst>
              <a:ext uri="{FF2B5EF4-FFF2-40B4-BE49-F238E27FC236}">
                <a16:creationId xmlns:a16="http://schemas.microsoft.com/office/drawing/2014/main" id="{F25DE0E8-B171-0096-FA46-7E3E5AE848CF}"/>
              </a:ext>
            </a:extLst>
          </p:cNvPr>
          <p:cNvSpPr/>
          <p:nvPr/>
        </p:nvSpPr>
        <p:spPr>
          <a:xfrm>
            <a:off x="9772730" y="9914442"/>
            <a:ext cx="1645524" cy="1"/>
          </a:xfrm>
          <a:prstGeom prst="line">
            <a:avLst/>
          </a:prstGeom>
          <a:ln w="25400">
            <a:solidFill>
              <a:srgbClr val="000000"/>
            </a:solidFill>
            <a:miter lim="400000"/>
          </a:ln>
        </p:spPr>
        <p:txBody>
          <a:bodyPr lIns="50800" tIns="50800" rIns="50800" bIns="50800" anchor="ctr"/>
          <a:lstStyle/>
          <a:p>
            <a:endParaRPr/>
          </a:p>
        </p:txBody>
      </p:sp>
      <p:sp>
        <p:nvSpPr>
          <p:cNvPr id="69" name="Line">
            <a:extLst>
              <a:ext uri="{FF2B5EF4-FFF2-40B4-BE49-F238E27FC236}">
                <a16:creationId xmlns:a16="http://schemas.microsoft.com/office/drawing/2014/main" id="{EF79FBBA-D8C1-59F3-77AB-C5E56B850021}"/>
              </a:ext>
            </a:extLst>
          </p:cNvPr>
          <p:cNvSpPr/>
          <p:nvPr/>
        </p:nvSpPr>
        <p:spPr>
          <a:xfrm>
            <a:off x="9772730" y="10406352"/>
            <a:ext cx="1645524" cy="1"/>
          </a:xfrm>
          <a:prstGeom prst="line">
            <a:avLst/>
          </a:prstGeom>
          <a:ln w="25400">
            <a:solidFill>
              <a:srgbClr val="000000"/>
            </a:solidFill>
            <a:miter lim="400000"/>
          </a:ln>
        </p:spPr>
        <p:txBody>
          <a:bodyPr lIns="50800" tIns="50800" rIns="50800" bIns="50800" anchor="ctr"/>
          <a:lstStyle/>
          <a:p>
            <a:endParaRPr/>
          </a:p>
        </p:txBody>
      </p:sp>
      <p:sp>
        <p:nvSpPr>
          <p:cNvPr id="70" name="Line">
            <a:extLst>
              <a:ext uri="{FF2B5EF4-FFF2-40B4-BE49-F238E27FC236}">
                <a16:creationId xmlns:a16="http://schemas.microsoft.com/office/drawing/2014/main" id="{92F0B345-FAE4-B608-7EA5-081E64C3F7FE}"/>
              </a:ext>
            </a:extLst>
          </p:cNvPr>
          <p:cNvSpPr/>
          <p:nvPr/>
        </p:nvSpPr>
        <p:spPr>
          <a:xfrm>
            <a:off x="9772730" y="10898261"/>
            <a:ext cx="1645524" cy="1"/>
          </a:xfrm>
          <a:prstGeom prst="line">
            <a:avLst/>
          </a:prstGeom>
          <a:ln w="25400">
            <a:solidFill>
              <a:srgbClr val="000000"/>
            </a:solidFill>
            <a:miter lim="400000"/>
          </a:ln>
        </p:spPr>
        <p:txBody>
          <a:bodyPr lIns="50800" tIns="50800" rIns="50800" bIns="50800" anchor="ctr"/>
          <a:lstStyle/>
          <a:p>
            <a:endParaRPr/>
          </a:p>
        </p:txBody>
      </p:sp>
      <p:sp>
        <p:nvSpPr>
          <p:cNvPr id="71" name="Line">
            <a:extLst>
              <a:ext uri="{FF2B5EF4-FFF2-40B4-BE49-F238E27FC236}">
                <a16:creationId xmlns:a16="http://schemas.microsoft.com/office/drawing/2014/main" id="{6C1E2178-57FD-35BD-D174-69344B27D763}"/>
              </a:ext>
            </a:extLst>
          </p:cNvPr>
          <p:cNvSpPr/>
          <p:nvPr/>
        </p:nvSpPr>
        <p:spPr>
          <a:xfrm>
            <a:off x="9772730" y="11390171"/>
            <a:ext cx="1645524" cy="1"/>
          </a:xfrm>
          <a:prstGeom prst="line">
            <a:avLst/>
          </a:prstGeom>
          <a:ln w="25400">
            <a:solidFill>
              <a:srgbClr val="000000"/>
            </a:solidFill>
            <a:miter lim="400000"/>
          </a:ln>
        </p:spPr>
        <p:txBody>
          <a:bodyPr lIns="50800" tIns="50800" rIns="50800" bIns="50800" anchor="ctr"/>
          <a:lstStyle/>
          <a:p>
            <a:endParaRPr/>
          </a:p>
        </p:txBody>
      </p:sp>
      <p:grpSp>
        <p:nvGrpSpPr>
          <p:cNvPr id="72" name="Group">
            <a:extLst>
              <a:ext uri="{FF2B5EF4-FFF2-40B4-BE49-F238E27FC236}">
                <a16:creationId xmlns:a16="http://schemas.microsoft.com/office/drawing/2014/main" id="{4CC826F1-1378-12AA-E8D4-848D56C3D720}"/>
              </a:ext>
            </a:extLst>
          </p:cNvPr>
          <p:cNvGrpSpPr/>
          <p:nvPr/>
        </p:nvGrpSpPr>
        <p:grpSpPr>
          <a:xfrm>
            <a:off x="10425945" y="9268296"/>
            <a:ext cx="339095" cy="308474"/>
            <a:chOff x="0" y="0"/>
            <a:chExt cx="339094" cy="308472"/>
          </a:xfrm>
        </p:grpSpPr>
        <p:sp>
          <p:nvSpPr>
            <p:cNvPr id="73" name="Circle">
              <a:extLst>
                <a:ext uri="{FF2B5EF4-FFF2-40B4-BE49-F238E27FC236}">
                  <a16:creationId xmlns:a16="http://schemas.microsoft.com/office/drawing/2014/main" id="{B662468B-B71B-381F-80F8-2AE663489803}"/>
                </a:ext>
              </a:extLst>
            </p:cNvPr>
            <p:cNvSpPr/>
            <p:nvPr/>
          </p:nvSpPr>
          <p:spPr>
            <a:xfrm>
              <a:off x="15310" y="0"/>
              <a:ext cx="308474" cy="308473"/>
            </a:xfrm>
            <a:prstGeom prst="ellipse">
              <a:avLst/>
            </a:prstGeom>
            <a:noFill/>
            <a:ln w="50800" cap="flat">
              <a:solidFill>
                <a:srgbClr val="FB7DB9"/>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74" name="Line">
              <a:extLst>
                <a:ext uri="{FF2B5EF4-FFF2-40B4-BE49-F238E27FC236}">
                  <a16:creationId xmlns:a16="http://schemas.microsoft.com/office/drawing/2014/main" id="{AAAA0375-0B98-40FB-BBD9-AEBDA74A314E}"/>
                </a:ext>
              </a:extLst>
            </p:cNvPr>
            <p:cNvSpPr/>
            <p:nvPr/>
          </p:nvSpPr>
          <p:spPr>
            <a:xfrm>
              <a:off x="0" y="154266"/>
              <a:ext cx="339095" cy="1"/>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sp>
          <p:nvSpPr>
            <p:cNvPr id="75" name="Line">
              <a:extLst>
                <a:ext uri="{FF2B5EF4-FFF2-40B4-BE49-F238E27FC236}">
                  <a16:creationId xmlns:a16="http://schemas.microsoft.com/office/drawing/2014/main" id="{32461167-3700-28CC-891A-7034ED51DDB5}"/>
                </a:ext>
              </a:extLst>
            </p:cNvPr>
            <p:cNvSpPr/>
            <p:nvPr/>
          </p:nvSpPr>
          <p:spPr>
            <a:xfrm flipH="1">
              <a:off x="169545" y="6932"/>
              <a:ext cx="1" cy="294609"/>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grpSp>
      <p:grpSp>
        <p:nvGrpSpPr>
          <p:cNvPr id="76" name="Group">
            <a:extLst>
              <a:ext uri="{FF2B5EF4-FFF2-40B4-BE49-F238E27FC236}">
                <a16:creationId xmlns:a16="http://schemas.microsoft.com/office/drawing/2014/main" id="{3A7705BD-95C5-81AE-4D08-00976B694168}"/>
              </a:ext>
            </a:extLst>
          </p:cNvPr>
          <p:cNvGrpSpPr/>
          <p:nvPr/>
        </p:nvGrpSpPr>
        <p:grpSpPr>
          <a:xfrm>
            <a:off x="10425945" y="9760205"/>
            <a:ext cx="339095" cy="308474"/>
            <a:chOff x="0" y="0"/>
            <a:chExt cx="339094" cy="308472"/>
          </a:xfrm>
        </p:grpSpPr>
        <p:sp>
          <p:nvSpPr>
            <p:cNvPr id="77" name="Circle">
              <a:extLst>
                <a:ext uri="{FF2B5EF4-FFF2-40B4-BE49-F238E27FC236}">
                  <a16:creationId xmlns:a16="http://schemas.microsoft.com/office/drawing/2014/main" id="{120945E9-5F46-5891-6F30-F5DF4D79FF0C}"/>
                </a:ext>
              </a:extLst>
            </p:cNvPr>
            <p:cNvSpPr/>
            <p:nvPr/>
          </p:nvSpPr>
          <p:spPr>
            <a:xfrm>
              <a:off x="15310" y="0"/>
              <a:ext cx="308474" cy="308473"/>
            </a:xfrm>
            <a:prstGeom prst="ellipse">
              <a:avLst/>
            </a:prstGeom>
            <a:noFill/>
            <a:ln w="50800" cap="flat">
              <a:solidFill>
                <a:srgbClr val="FB7DB9"/>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78" name="Line">
              <a:extLst>
                <a:ext uri="{FF2B5EF4-FFF2-40B4-BE49-F238E27FC236}">
                  <a16:creationId xmlns:a16="http://schemas.microsoft.com/office/drawing/2014/main" id="{E61C5B43-3281-6B3B-8106-F743D2CC4587}"/>
                </a:ext>
              </a:extLst>
            </p:cNvPr>
            <p:cNvSpPr/>
            <p:nvPr/>
          </p:nvSpPr>
          <p:spPr>
            <a:xfrm>
              <a:off x="0" y="154266"/>
              <a:ext cx="339095" cy="1"/>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sp>
          <p:nvSpPr>
            <p:cNvPr id="79" name="Line">
              <a:extLst>
                <a:ext uri="{FF2B5EF4-FFF2-40B4-BE49-F238E27FC236}">
                  <a16:creationId xmlns:a16="http://schemas.microsoft.com/office/drawing/2014/main" id="{735558EC-C163-C809-8EB4-FDF941064004}"/>
                </a:ext>
              </a:extLst>
            </p:cNvPr>
            <p:cNvSpPr/>
            <p:nvPr/>
          </p:nvSpPr>
          <p:spPr>
            <a:xfrm flipH="1">
              <a:off x="169545" y="6932"/>
              <a:ext cx="1" cy="294609"/>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grpSp>
      <p:grpSp>
        <p:nvGrpSpPr>
          <p:cNvPr id="80" name="Group">
            <a:extLst>
              <a:ext uri="{FF2B5EF4-FFF2-40B4-BE49-F238E27FC236}">
                <a16:creationId xmlns:a16="http://schemas.microsoft.com/office/drawing/2014/main" id="{380DA4F0-E279-4C68-2280-8B7A23142B3A}"/>
              </a:ext>
            </a:extLst>
          </p:cNvPr>
          <p:cNvGrpSpPr/>
          <p:nvPr/>
        </p:nvGrpSpPr>
        <p:grpSpPr>
          <a:xfrm>
            <a:off x="10425945" y="10252115"/>
            <a:ext cx="339095" cy="308474"/>
            <a:chOff x="0" y="0"/>
            <a:chExt cx="339094" cy="308472"/>
          </a:xfrm>
        </p:grpSpPr>
        <p:sp>
          <p:nvSpPr>
            <p:cNvPr id="81" name="Circle">
              <a:extLst>
                <a:ext uri="{FF2B5EF4-FFF2-40B4-BE49-F238E27FC236}">
                  <a16:creationId xmlns:a16="http://schemas.microsoft.com/office/drawing/2014/main" id="{8633A095-3EED-4FEC-F244-E49DA010A782}"/>
                </a:ext>
              </a:extLst>
            </p:cNvPr>
            <p:cNvSpPr/>
            <p:nvPr/>
          </p:nvSpPr>
          <p:spPr>
            <a:xfrm>
              <a:off x="15310" y="0"/>
              <a:ext cx="308474" cy="308473"/>
            </a:xfrm>
            <a:prstGeom prst="ellipse">
              <a:avLst/>
            </a:prstGeom>
            <a:noFill/>
            <a:ln w="50800" cap="flat">
              <a:solidFill>
                <a:srgbClr val="FB7DB9"/>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82" name="Line">
              <a:extLst>
                <a:ext uri="{FF2B5EF4-FFF2-40B4-BE49-F238E27FC236}">
                  <a16:creationId xmlns:a16="http://schemas.microsoft.com/office/drawing/2014/main" id="{8419DEDE-DD2D-5AA3-0424-D4D989817360}"/>
                </a:ext>
              </a:extLst>
            </p:cNvPr>
            <p:cNvSpPr/>
            <p:nvPr/>
          </p:nvSpPr>
          <p:spPr>
            <a:xfrm>
              <a:off x="0" y="154266"/>
              <a:ext cx="339095" cy="1"/>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sp>
          <p:nvSpPr>
            <p:cNvPr id="83" name="Line">
              <a:extLst>
                <a:ext uri="{FF2B5EF4-FFF2-40B4-BE49-F238E27FC236}">
                  <a16:creationId xmlns:a16="http://schemas.microsoft.com/office/drawing/2014/main" id="{A7F9C5A6-7CE0-A730-615E-0A04C8ADE0A6}"/>
                </a:ext>
              </a:extLst>
            </p:cNvPr>
            <p:cNvSpPr/>
            <p:nvPr/>
          </p:nvSpPr>
          <p:spPr>
            <a:xfrm flipH="1">
              <a:off x="169545" y="6932"/>
              <a:ext cx="1" cy="294609"/>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grpSp>
      <p:grpSp>
        <p:nvGrpSpPr>
          <p:cNvPr id="84" name="Group">
            <a:extLst>
              <a:ext uri="{FF2B5EF4-FFF2-40B4-BE49-F238E27FC236}">
                <a16:creationId xmlns:a16="http://schemas.microsoft.com/office/drawing/2014/main" id="{EA553092-FEED-32E6-A0AF-67683F3B0076}"/>
              </a:ext>
            </a:extLst>
          </p:cNvPr>
          <p:cNvGrpSpPr/>
          <p:nvPr/>
        </p:nvGrpSpPr>
        <p:grpSpPr>
          <a:xfrm>
            <a:off x="10425945" y="10744025"/>
            <a:ext cx="339095" cy="308473"/>
            <a:chOff x="0" y="0"/>
            <a:chExt cx="339094" cy="308472"/>
          </a:xfrm>
        </p:grpSpPr>
        <p:sp>
          <p:nvSpPr>
            <p:cNvPr id="85" name="Circle">
              <a:extLst>
                <a:ext uri="{FF2B5EF4-FFF2-40B4-BE49-F238E27FC236}">
                  <a16:creationId xmlns:a16="http://schemas.microsoft.com/office/drawing/2014/main" id="{8B4ABE2F-E676-8366-1FF3-915448306C72}"/>
                </a:ext>
              </a:extLst>
            </p:cNvPr>
            <p:cNvSpPr/>
            <p:nvPr/>
          </p:nvSpPr>
          <p:spPr>
            <a:xfrm>
              <a:off x="15310" y="0"/>
              <a:ext cx="308474" cy="308473"/>
            </a:xfrm>
            <a:prstGeom prst="ellipse">
              <a:avLst/>
            </a:prstGeom>
            <a:noFill/>
            <a:ln w="50800" cap="flat">
              <a:solidFill>
                <a:srgbClr val="FB7DB9"/>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86" name="Line">
              <a:extLst>
                <a:ext uri="{FF2B5EF4-FFF2-40B4-BE49-F238E27FC236}">
                  <a16:creationId xmlns:a16="http://schemas.microsoft.com/office/drawing/2014/main" id="{C77CC708-F252-9C72-0D6C-C9AC1C572824}"/>
                </a:ext>
              </a:extLst>
            </p:cNvPr>
            <p:cNvSpPr/>
            <p:nvPr/>
          </p:nvSpPr>
          <p:spPr>
            <a:xfrm>
              <a:off x="0" y="154266"/>
              <a:ext cx="339095" cy="1"/>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sp>
          <p:nvSpPr>
            <p:cNvPr id="87" name="Line">
              <a:extLst>
                <a:ext uri="{FF2B5EF4-FFF2-40B4-BE49-F238E27FC236}">
                  <a16:creationId xmlns:a16="http://schemas.microsoft.com/office/drawing/2014/main" id="{9091DD27-5148-B6EB-7412-A0C39EEF3121}"/>
                </a:ext>
              </a:extLst>
            </p:cNvPr>
            <p:cNvSpPr/>
            <p:nvPr/>
          </p:nvSpPr>
          <p:spPr>
            <a:xfrm flipH="1">
              <a:off x="169545" y="6932"/>
              <a:ext cx="1" cy="294609"/>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grpSp>
      <p:grpSp>
        <p:nvGrpSpPr>
          <p:cNvPr id="88" name="Group">
            <a:extLst>
              <a:ext uri="{FF2B5EF4-FFF2-40B4-BE49-F238E27FC236}">
                <a16:creationId xmlns:a16="http://schemas.microsoft.com/office/drawing/2014/main" id="{A00ECDBE-2C43-E7A6-C11A-914573E5ECB3}"/>
              </a:ext>
            </a:extLst>
          </p:cNvPr>
          <p:cNvGrpSpPr/>
          <p:nvPr/>
        </p:nvGrpSpPr>
        <p:grpSpPr>
          <a:xfrm>
            <a:off x="10425945" y="11235934"/>
            <a:ext cx="339095" cy="308474"/>
            <a:chOff x="0" y="0"/>
            <a:chExt cx="339094" cy="308472"/>
          </a:xfrm>
        </p:grpSpPr>
        <p:sp>
          <p:nvSpPr>
            <p:cNvPr id="89" name="Circle">
              <a:extLst>
                <a:ext uri="{FF2B5EF4-FFF2-40B4-BE49-F238E27FC236}">
                  <a16:creationId xmlns:a16="http://schemas.microsoft.com/office/drawing/2014/main" id="{297A7871-88D9-4CA4-B3D9-8710732EB776}"/>
                </a:ext>
              </a:extLst>
            </p:cNvPr>
            <p:cNvSpPr/>
            <p:nvPr/>
          </p:nvSpPr>
          <p:spPr>
            <a:xfrm>
              <a:off x="15310" y="0"/>
              <a:ext cx="308474" cy="308473"/>
            </a:xfrm>
            <a:prstGeom prst="ellipse">
              <a:avLst/>
            </a:prstGeom>
            <a:noFill/>
            <a:ln w="50800" cap="flat">
              <a:solidFill>
                <a:srgbClr val="FB7DB9"/>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90" name="Line">
              <a:extLst>
                <a:ext uri="{FF2B5EF4-FFF2-40B4-BE49-F238E27FC236}">
                  <a16:creationId xmlns:a16="http://schemas.microsoft.com/office/drawing/2014/main" id="{3ADC5FA7-F9A1-D244-8490-A07AA5DA97B8}"/>
                </a:ext>
              </a:extLst>
            </p:cNvPr>
            <p:cNvSpPr/>
            <p:nvPr/>
          </p:nvSpPr>
          <p:spPr>
            <a:xfrm>
              <a:off x="0" y="154266"/>
              <a:ext cx="339095" cy="1"/>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sp>
          <p:nvSpPr>
            <p:cNvPr id="91" name="Line">
              <a:extLst>
                <a:ext uri="{FF2B5EF4-FFF2-40B4-BE49-F238E27FC236}">
                  <a16:creationId xmlns:a16="http://schemas.microsoft.com/office/drawing/2014/main" id="{C7F1D12E-5686-290A-CF77-EC190B67BB1F}"/>
                </a:ext>
              </a:extLst>
            </p:cNvPr>
            <p:cNvSpPr/>
            <p:nvPr/>
          </p:nvSpPr>
          <p:spPr>
            <a:xfrm flipH="1">
              <a:off x="169545" y="6932"/>
              <a:ext cx="1" cy="294609"/>
            </a:xfrm>
            <a:prstGeom prst="line">
              <a:avLst/>
            </a:prstGeom>
            <a:noFill/>
            <a:ln w="50800" cap="flat">
              <a:solidFill>
                <a:srgbClr val="FB7DB9"/>
              </a:solidFill>
              <a:prstDash val="solid"/>
              <a:miter lim="400000"/>
            </a:ln>
            <a:effectLst/>
          </p:spPr>
          <p:txBody>
            <a:bodyPr wrap="square" lIns="50800" tIns="50800" rIns="50800" bIns="50800" numCol="1" anchor="ctr">
              <a:noAutofit/>
            </a:bodyPr>
            <a:lstStyle/>
            <a:p>
              <a:endParaRPr/>
            </a:p>
          </p:txBody>
        </p:sp>
      </p:grpSp>
      <p:sp>
        <p:nvSpPr>
          <p:cNvPr id="92" name="Circle">
            <a:extLst>
              <a:ext uri="{FF2B5EF4-FFF2-40B4-BE49-F238E27FC236}">
                <a16:creationId xmlns:a16="http://schemas.microsoft.com/office/drawing/2014/main" id="{0670C79B-68D5-BD5B-8593-E771FB394D19}"/>
              </a:ext>
            </a:extLst>
          </p:cNvPr>
          <p:cNvSpPr/>
          <p:nvPr/>
        </p:nvSpPr>
        <p:spPr>
          <a:xfrm>
            <a:off x="10519291" y="8854423"/>
            <a:ext cx="152401" cy="152401"/>
          </a:xfrm>
          <a:prstGeom prst="ellipse">
            <a:avLst/>
          </a:prstGeom>
          <a:solidFill>
            <a:srgbClr val="FB7DB9"/>
          </a:solidFill>
          <a:ln w="12700">
            <a:miter lim="400000"/>
          </a:ln>
        </p:spPr>
        <p:txBody>
          <a:bodyPr lIns="0" tIns="0" rIns="0" bIns="0" anchor="ctr"/>
          <a:lstStyle/>
          <a:p>
            <a:pPr algn="ctr">
              <a:spcBef>
                <a:spcPts val="0"/>
              </a:spcBef>
              <a:defRPr sz="3200">
                <a:solidFill>
                  <a:srgbClr val="FFFFFF"/>
                </a:solidFill>
                <a:latin typeface="+mn-lt"/>
                <a:ea typeface="+mn-ea"/>
                <a:cs typeface="+mn-cs"/>
                <a:sym typeface="IBM Plex Sans Medm"/>
              </a:defRPr>
            </a:pPr>
            <a:endParaRPr/>
          </a:p>
        </p:txBody>
      </p:sp>
      <p:sp>
        <p:nvSpPr>
          <p:cNvPr id="93" name="Line">
            <a:extLst>
              <a:ext uri="{FF2B5EF4-FFF2-40B4-BE49-F238E27FC236}">
                <a16:creationId xmlns:a16="http://schemas.microsoft.com/office/drawing/2014/main" id="{BC44A864-F19B-BF91-827C-A4C8444548C1}"/>
              </a:ext>
            </a:extLst>
          </p:cNvPr>
          <p:cNvSpPr/>
          <p:nvPr/>
        </p:nvSpPr>
        <p:spPr>
          <a:xfrm>
            <a:off x="10595491" y="8958505"/>
            <a:ext cx="1" cy="2403784"/>
          </a:xfrm>
          <a:prstGeom prst="line">
            <a:avLst/>
          </a:prstGeom>
          <a:ln w="50800">
            <a:solidFill>
              <a:srgbClr val="FB7DB9"/>
            </a:solidFill>
            <a:miter lim="400000"/>
          </a:ln>
        </p:spPr>
        <p:txBody>
          <a:bodyPr lIns="50800" tIns="50800" rIns="50800" bIns="50800" anchor="ctr"/>
          <a:lstStyle/>
          <a:p>
            <a:endParaRPr/>
          </a:p>
        </p:txBody>
      </p:sp>
      <p:sp>
        <p:nvSpPr>
          <p:cNvPr id="4" name="[1] Bäumer et al., PRX Quantum (2024); [2] Smith et al., PRX Quantum (2024); [3] Tanitasadakarn et al., PRX Quantum (2023);…">
            <a:extLst>
              <a:ext uri="{FF2B5EF4-FFF2-40B4-BE49-F238E27FC236}">
                <a16:creationId xmlns:a16="http://schemas.microsoft.com/office/drawing/2014/main" id="{89A337A7-9865-E64F-EF22-4A325AB79F49}"/>
              </a:ext>
            </a:extLst>
          </p:cNvPr>
          <p:cNvSpPr txBox="1"/>
          <p:nvPr/>
        </p:nvSpPr>
        <p:spPr>
          <a:xfrm>
            <a:off x="2358528" y="12380972"/>
            <a:ext cx="22933933"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0"/>
              </a:spcBef>
              <a:defRPr sz="2800">
                <a:solidFill>
                  <a:srgbClr val="5E5E5E"/>
                </a:solidFill>
                <a:latin typeface="Avenir"/>
                <a:ea typeface="Avenir"/>
                <a:cs typeface="Avenir"/>
                <a:sym typeface="Avenir Roman"/>
              </a:defRPr>
            </a:pPr>
            <a:r>
              <a:rPr sz="2400" dirty="0"/>
              <a:t>[1] Bäumer et al., PRX Quantum (2024); [2] Smith et al., PRX Quantum (2024); [3] </a:t>
            </a:r>
            <a:r>
              <a:rPr sz="2400" dirty="0" err="1"/>
              <a:t>Tanitasadakarn</a:t>
            </a:r>
            <a:r>
              <a:rPr sz="2400" dirty="0"/>
              <a:t> et al., PRX Quantum (2023); </a:t>
            </a:r>
          </a:p>
          <a:p>
            <a:pPr>
              <a:spcBef>
                <a:spcPts val="0"/>
              </a:spcBef>
              <a:defRPr sz="2800">
                <a:solidFill>
                  <a:srgbClr val="5E5E5E"/>
                </a:solidFill>
                <a:latin typeface="Avenir"/>
                <a:ea typeface="Avenir"/>
                <a:cs typeface="Avenir"/>
                <a:sym typeface="Avenir Roman"/>
              </a:defRPr>
            </a:pPr>
            <a:r>
              <a:rPr sz="2400" dirty="0"/>
              <a:t>[4] Lin et al., </a:t>
            </a:r>
            <a:r>
              <a:rPr sz="2400" dirty="0" err="1"/>
              <a:t>arXiv</a:t>
            </a:r>
            <a:r>
              <a:rPr sz="2400" dirty="0"/>
              <a:t>: 2505.21308 (2025); [5] Skinner et al., PRX (2019); [6] Holmes et al., </a:t>
            </a:r>
            <a:r>
              <a:rPr sz="2400" dirty="0" err="1"/>
              <a:t>PRResearch</a:t>
            </a:r>
            <a:r>
              <a:rPr sz="2400" dirty="0"/>
              <a:t> (2023); [7] Bäumer et al, </a:t>
            </a:r>
            <a:r>
              <a:rPr sz="2400" dirty="0" err="1"/>
              <a:t>PRResearch</a:t>
            </a:r>
            <a:r>
              <a:rPr sz="2400" dirty="0"/>
              <a:t> (2024)</a:t>
            </a:r>
          </a:p>
        </p:txBody>
      </p:sp>
      <p:sp>
        <p:nvSpPr>
          <p:cNvPr id="2" name="Rectangle 1">
            <a:extLst>
              <a:ext uri="{FF2B5EF4-FFF2-40B4-BE49-F238E27FC236}">
                <a16:creationId xmlns:a16="http://schemas.microsoft.com/office/drawing/2014/main" id="{A04E963F-263D-EC1C-49F6-3DC6347AAD0C}"/>
              </a:ext>
            </a:extLst>
          </p:cNvPr>
          <p:cNvSpPr/>
          <p:nvPr/>
        </p:nvSpPr>
        <p:spPr bwMode="auto">
          <a:xfrm>
            <a:off x="7148945" y="4572000"/>
            <a:ext cx="6920346" cy="3200400"/>
          </a:xfrm>
          <a:prstGeom prst="rect">
            <a:avLst/>
          </a:prstGeom>
          <a:solidFill>
            <a:schemeClr val="bg1">
              <a:alpha val="74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Rectangle 7">
            <a:extLst>
              <a:ext uri="{FF2B5EF4-FFF2-40B4-BE49-F238E27FC236}">
                <a16:creationId xmlns:a16="http://schemas.microsoft.com/office/drawing/2014/main" id="{51E86D14-831A-7CC5-89B3-E74EF556C48C}"/>
              </a:ext>
            </a:extLst>
          </p:cNvPr>
          <p:cNvSpPr/>
          <p:nvPr/>
        </p:nvSpPr>
        <p:spPr bwMode="auto">
          <a:xfrm>
            <a:off x="6808062" y="8545332"/>
            <a:ext cx="6920346" cy="3200400"/>
          </a:xfrm>
          <a:prstGeom prst="rect">
            <a:avLst/>
          </a:prstGeom>
          <a:solidFill>
            <a:schemeClr val="bg1">
              <a:alpha val="74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9" name="Group">
            <a:extLst>
              <a:ext uri="{FF2B5EF4-FFF2-40B4-BE49-F238E27FC236}">
                <a16:creationId xmlns:a16="http://schemas.microsoft.com/office/drawing/2014/main" id="{27DC60B9-7030-6EF3-27CB-F0E7933E72B7}"/>
              </a:ext>
            </a:extLst>
          </p:cNvPr>
          <p:cNvGrpSpPr>
            <a:grpSpLocks noChangeAspect="1"/>
          </p:cNvGrpSpPr>
          <p:nvPr/>
        </p:nvGrpSpPr>
        <p:grpSpPr>
          <a:xfrm>
            <a:off x="7886700" y="1456975"/>
            <a:ext cx="5415537" cy="1097280"/>
            <a:chOff x="0" y="0"/>
            <a:chExt cx="6227945" cy="1261886"/>
          </a:xfrm>
        </p:grpSpPr>
        <p:sp>
          <p:nvSpPr>
            <p:cNvPr id="11" name="Rounded Rectangle">
              <a:extLst>
                <a:ext uri="{FF2B5EF4-FFF2-40B4-BE49-F238E27FC236}">
                  <a16:creationId xmlns:a16="http://schemas.microsoft.com/office/drawing/2014/main" id="{6C27DB4E-4625-FFFF-9969-56D85815AFBB}"/>
                </a:ext>
              </a:extLst>
            </p:cNvPr>
            <p:cNvSpPr/>
            <p:nvPr/>
          </p:nvSpPr>
          <p:spPr>
            <a:xfrm>
              <a:off x="3699412" y="706531"/>
              <a:ext cx="948169" cy="413392"/>
            </a:xfrm>
            <a:prstGeom prst="roundRect">
              <a:avLst>
                <a:gd name="adj" fmla="val 31943"/>
              </a:avLst>
            </a:prstGeom>
            <a:solidFill>
              <a:srgbClr val="FFC000">
                <a:alpha val="55250"/>
              </a:srgb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sp>
          <p:nvSpPr>
            <p:cNvPr id="13" name="Rounded Rectangle">
              <a:extLst>
                <a:ext uri="{FF2B5EF4-FFF2-40B4-BE49-F238E27FC236}">
                  <a16:creationId xmlns:a16="http://schemas.microsoft.com/office/drawing/2014/main" id="{2D435297-4225-4538-705B-C0163DEAC2B4}"/>
                </a:ext>
              </a:extLst>
            </p:cNvPr>
            <p:cNvSpPr/>
            <p:nvPr/>
          </p:nvSpPr>
          <p:spPr>
            <a:xfrm>
              <a:off x="1553111" y="706531"/>
              <a:ext cx="948170" cy="413392"/>
            </a:xfrm>
            <a:prstGeom prst="roundRect">
              <a:avLst>
                <a:gd name="adj" fmla="val 31943"/>
              </a:avLst>
            </a:prstGeom>
            <a:solidFill>
              <a:srgbClr val="FFC000">
                <a:alpha val="55250"/>
              </a:srgb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nvGrpSpPr>
            <p:cNvPr id="14" name="Group">
              <a:extLst>
                <a:ext uri="{FF2B5EF4-FFF2-40B4-BE49-F238E27FC236}">
                  <a16:creationId xmlns:a16="http://schemas.microsoft.com/office/drawing/2014/main" id="{CDE764B5-CBFA-65EC-59AB-ACAE34D42772}"/>
                </a:ext>
              </a:extLst>
            </p:cNvPr>
            <p:cNvGrpSpPr/>
            <p:nvPr/>
          </p:nvGrpSpPr>
          <p:grpSpPr>
            <a:xfrm>
              <a:off x="0" y="-1"/>
              <a:ext cx="1894725" cy="1261888"/>
              <a:chOff x="0" y="0"/>
              <a:chExt cx="1894724" cy="1261886"/>
            </a:xfrm>
          </p:grpSpPr>
          <p:grpSp>
            <p:nvGrpSpPr>
              <p:cNvPr id="112" name="Group">
                <a:extLst>
                  <a:ext uri="{FF2B5EF4-FFF2-40B4-BE49-F238E27FC236}">
                    <a16:creationId xmlns:a16="http://schemas.microsoft.com/office/drawing/2014/main" id="{F02C60C4-B887-7F79-35A4-3D69A09036A7}"/>
                  </a:ext>
                </a:extLst>
              </p:cNvPr>
              <p:cNvGrpSpPr/>
              <p:nvPr/>
            </p:nvGrpSpPr>
            <p:grpSpPr>
              <a:xfrm rot="16200000">
                <a:off x="656988" y="159094"/>
                <a:ext cx="572190" cy="254001"/>
                <a:chOff x="0" y="0"/>
                <a:chExt cx="572188" cy="254000"/>
              </a:xfrm>
            </p:grpSpPr>
            <p:sp>
              <p:nvSpPr>
                <p:cNvPr id="120" name="Line">
                  <a:extLst>
                    <a:ext uri="{FF2B5EF4-FFF2-40B4-BE49-F238E27FC236}">
                      <a16:creationId xmlns:a16="http://schemas.microsoft.com/office/drawing/2014/main" id="{53E8E66F-FCC8-4F05-16D8-5A02BBB5C3E8}"/>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121" name="Circle">
                  <a:extLst>
                    <a:ext uri="{FF2B5EF4-FFF2-40B4-BE49-F238E27FC236}">
                      <a16:creationId xmlns:a16="http://schemas.microsoft.com/office/drawing/2014/main" id="{A27AD871-3B01-2FB0-E513-EE4B1B3174D1}"/>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sp>
            <p:nvSpPr>
              <p:cNvPr id="113" name="Rounded Rectangle">
                <a:extLst>
                  <a:ext uri="{FF2B5EF4-FFF2-40B4-BE49-F238E27FC236}">
                    <a16:creationId xmlns:a16="http://schemas.microsoft.com/office/drawing/2014/main" id="{A629F527-93FF-F125-7FD2-CA71BB1CB9AA}"/>
                  </a:ext>
                </a:extLst>
              </p:cNvPr>
              <p:cNvSpPr/>
              <p:nvPr/>
            </p:nvSpPr>
            <p:spPr>
              <a:xfrm>
                <a:off x="588656" y="563216"/>
                <a:ext cx="708854" cy="698671"/>
              </a:xfrm>
              <a:prstGeom prst="roundRect">
                <a:avLst>
                  <a:gd name="adj" fmla="val 15259"/>
                </a:avLst>
              </a:prstGeom>
              <a:solidFill>
                <a:srgbClr val="D4BBFF">
                  <a:alpha val="53898"/>
                </a:srgbClr>
              </a:solidFill>
              <a:ln w="508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nvGrpSpPr>
              <p:cNvPr id="114" name="Group">
                <a:extLst>
                  <a:ext uri="{FF2B5EF4-FFF2-40B4-BE49-F238E27FC236}">
                    <a16:creationId xmlns:a16="http://schemas.microsoft.com/office/drawing/2014/main" id="{FB0BB4B0-BAC1-B091-BAB7-541B6173C9F9}"/>
                  </a:ext>
                </a:extLst>
              </p:cNvPr>
              <p:cNvGrpSpPr/>
              <p:nvPr/>
            </p:nvGrpSpPr>
            <p:grpSpPr>
              <a:xfrm>
                <a:off x="1322535" y="785551"/>
                <a:ext cx="572190" cy="254001"/>
                <a:chOff x="0" y="0"/>
                <a:chExt cx="572188" cy="254000"/>
              </a:xfrm>
            </p:grpSpPr>
            <p:sp>
              <p:nvSpPr>
                <p:cNvPr id="118" name="Line">
                  <a:extLst>
                    <a:ext uri="{FF2B5EF4-FFF2-40B4-BE49-F238E27FC236}">
                      <a16:creationId xmlns:a16="http://schemas.microsoft.com/office/drawing/2014/main" id="{A5F5B0C9-3EC0-D295-3535-CB2DBB104A44}"/>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119" name="Circle">
                  <a:extLst>
                    <a:ext uri="{FF2B5EF4-FFF2-40B4-BE49-F238E27FC236}">
                      <a16:creationId xmlns:a16="http://schemas.microsoft.com/office/drawing/2014/main" id="{A4CC0811-AE5A-688A-1A64-9003E0E88D3C}"/>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nvGrpSpPr>
              <p:cNvPr id="115" name="Group">
                <a:extLst>
                  <a:ext uri="{FF2B5EF4-FFF2-40B4-BE49-F238E27FC236}">
                    <a16:creationId xmlns:a16="http://schemas.microsoft.com/office/drawing/2014/main" id="{5D43EB3C-3617-6F8E-404C-551FA7669D3F}"/>
                  </a:ext>
                </a:extLst>
              </p:cNvPr>
              <p:cNvGrpSpPr/>
              <p:nvPr/>
            </p:nvGrpSpPr>
            <p:grpSpPr>
              <a:xfrm flipH="1">
                <a:off x="-1" y="785551"/>
                <a:ext cx="572190" cy="254001"/>
                <a:chOff x="0" y="0"/>
                <a:chExt cx="572188" cy="254000"/>
              </a:xfrm>
            </p:grpSpPr>
            <p:sp>
              <p:nvSpPr>
                <p:cNvPr id="116" name="Line">
                  <a:extLst>
                    <a:ext uri="{FF2B5EF4-FFF2-40B4-BE49-F238E27FC236}">
                      <a16:creationId xmlns:a16="http://schemas.microsoft.com/office/drawing/2014/main" id="{0E08D2E3-DDB4-087E-F51B-6C1AE698532B}"/>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117" name="Circle">
                  <a:extLst>
                    <a:ext uri="{FF2B5EF4-FFF2-40B4-BE49-F238E27FC236}">
                      <a16:creationId xmlns:a16="http://schemas.microsoft.com/office/drawing/2014/main" id="{8944CC66-0599-8144-C37F-19247B5ED45F}"/>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grpSp>
          <p:nvGrpSpPr>
            <p:cNvPr id="18" name="Group">
              <a:extLst>
                <a:ext uri="{FF2B5EF4-FFF2-40B4-BE49-F238E27FC236}">
                  <a16:creationId xmlns:a16="http://schemas.microsoft.com/office/drawing/2014/main" id="{8EDFB399-E521-230F-1833-053BB1DFC96D}"/>
                </a:ext>
              </a:extLst>
            </p:cNvPr>
            <p:cNvGrpSpPr/>
            <p:nvPr/>
          </p:nvGrpSpPr>
          <p:grpSpPr>
            <a:xfrm>
              <a:off x="2166610" y="-1"/>
              <a:ext cx="1894725" cy="1261888"/>
              <a:chOff x="0" y="0"/>
              <a:chExt cx="1894724" cy="1261886"/>
            </a:xfrm>
          </p:grpSpPr>
          <p:grpSp>
            <p:nvGrpSpPr>
              <p:cNvPr id="101" name="Group">
                <a:extLst>
                  <a:ext uri="{FF2B5EF4-FFF2-40B4-BE49-F238E27FC236}">
                    <a16:creationId xmlns:a16="http://schemas.microsoft.com/office/drawing/2014/main" id="{116BD5CA-8B83-A2F3-3FD8-CA93B2E46B7B}"/>
                  </a:ext>
                </a:extLst>
              </p:cNvPr>
              <p:cNvGrpSpPr/>
              <p:nvPr/>
            </p:nvGrpSpPr>
            <p:grpSpPr>
              <a:xfrm rot="16200000">
                <a:off x="656988" y="159094"/>
                <a:ext cx="572190" cy="254001"/>
                <a:chOff x="0" y="0"/>
                <a:chExt cx="572188" cy="254000"/>
              </a:xfrm>
            </p:grpSpPr>
            <p:sp>
              <p:nvSpPr>
                <p:cNvPr id="110" name="Line">
                  <a:extLst>
                    <a:ext uri="{FF2B5EF4-FFF2-40B4-BE49-F238E27FC236}">
                      <a16:creationId xmlns:a16="http://schemas.microsoft.com/office/drawing/2014/main" id="{167DBAEA-D6A9-2F81-DA6B-9117D24404E4}"/>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111" name="Circle">
                  <a:extLst>
                    <a:ext uri="{FF2B5EF4-FFF2-40B4-BE49-F238E27FC236}">
                      <a16:creationId xmlns:a16="http://schemas.microsoft.com/office/drawing/2014/main" id="{185C0A5B-9883-807F-8F9F-A978CCA5F55E}"/>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sp>
            <p:nvSpPr>
              <p:cNvPr id="102" name="Rounded Rectangle">
                <a:extLst>
                  <a:ext uri="{FF2B5EF4-FFF2-40B4-BE49-F238E27FC236}">
                    <a16:creationId xmlns:a16="http://schemas.microsoft.com/office/drawing/2014/main" id="{6770E77B-0D6C-1E8A-5690-4AA60A9DDF2D}"/>
                  </a:ext>
                </a:extLst>
              </p:cNvPr>
              <p:cNvSpPr/>
              <p:nvPr/>
            </p:nvSpPr>
            <p:spPr>
              <a:xfrm>
                <a:off x="588656" y="563216"/>
                <a:ext cx="708854" cy="698671"/>
              </a:xfrm>
              <a:prstGeom prst="roundRect">
                <a:avLst>
                  <a:gd name="adj" fmla="val 15259"/>
                </a:avLst>
              </a:prstGeom>
              <a:solidFill>
                <a:srgbClr val="D4BBFF">
                  <a:alpha val="53898"/>
                </a:srgbClr>
              </a:solidFill>
              <a:ln w="508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nvGrpSpPr>
              <p:cNvPr id="103" name="Group">
                <a:extLst>
                  <a:ext uri="{FF2B5EF4-FFF2-40B4-BE49-F238E27FC236}">
                    <a16:creationId xmlns:a16="http://schemas.microsoft.com/office/drawing/2014/main" id="{4B6B310C-79B2-6D6E-8FD7-938EB411ADF6}"/>
                  </a:ext>
                </a:extLst>
              </p:cNvPr>
              <p:cNvGrpSpPr/>
              <p:nvPr/>
            </p:nvGrpSpPr>
            <p:grpSpPr>
              <a:xfrm>
                <a:off x="0" y="785551"/>
                <a:ext cx="1894725" cy="254001"/>
                <a:chOff x="0" y="0"/>
                <a:chExt cx="1894724" cy="254000"/>
              </a:xfrm>
            </p:grpSpPr>
            <p:grpSp>
              <p:nvGrpSpPr>
                <p:cNvPr id="104" name="Group">
                  <a:extLst>
                    <a:ext uri="{FF2B5EF4-FFF2-40B4-BE49-F238E27FC236}">
                      <a16:creationId xmlns:a16="http://schemas.microsoft.com/office/drawing/2014/main" id="{5629A77C-7832-18D9-2627-E8F7F25C1288}"/>
                    </a:ext>
                  </a:extLst>
                </p:cNvPr>
                <p:cNvGrpSpPr/>
                <p:nvPr/>
              </p:nvGrpSpPr>
              <p:grpSpPr>
                <a:xfrm>
                  <a:off x="1322535" y="0"/>
                  <a:ext cx="572190" cy="254000"/>
                  <a:chOff x="0" y="0"/>
                  <a:chExt cx="572188" cy="254000"/>
                </a:xfrm>
              </p:grpSpPr>
              <p:sp>
                <p:nvSpPr>
                  <p:cNvPr id="108" name="Line">
                    <a:extLst>
                      <a:ext uri="{FF2B5EF4-FFF2-40B4-BE49-F238E27FC236}">
                        <a16:creationId xmlns:a16="http://schemas.microsoft.com/office/drawing/2014/main" id="{75F3B13C-399B-33EE-F56F-1087B3A24F57}"/>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109" name="Circle">
                    <a:extLst>
                      <a:ext uri="{FF2B5EF4-FFF2-40B4-BE49-F238E27FC236}">
                        <a16:creationId xmlns:a16="http://schemas.microsoft.com/office/drawing/2014/main" id="{26AE6EFE-C958-AFD4-D767-D07B37DE927D}"/>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nvGrpSpPr>
                <p:cNvPr id="105" name="Group">
                  <a:extLst>
                    <a:ext uri="{FF2B5EF4-FFF2-40B4-BE49-F238E27FC236}">
                      <a16:creationId xmlns:a16="http://schemas.microsoft.com/office/drawing/2014/main" id="{BFEC4575-885B-776B-B122-D721A4796B31}"/>
                    </a:ext>
                  </a:extLst>
                </p:cNvPr>
                <p:cNvGrpSpPr/>
                <p:nvPr/>
              </p:nvGrpSpPr>
              <p:grpSpPr>
                <a:xfrm flipH="1">
                  <a:off x="-1" y="0"/>
                  <a:ext cx="572190" cy="254000"/>
                  <a:chOff x="0" y="0"/>
                  <a:chExt cx="572188" cy="254000"/>
                </a:xfrm>
              </p:grpSpPr>
              <p:sp>
                <p:nvSpPr>
                  <p:cNvPr id="106" name="Line">
                    <a:extLst>
                      <a:ext uri="{FF2B5EF4-FFF2-40B4-BE49-F238E27FC236}">
                        <a16:creationId xmlns:a16="http://schemas.microsoft.com/office/drawing/2014/main" id="{7E03C3C3-D254-2D10-1739-9E446E88663F}"/>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107" name="Circle">
                    <a:extLst>
                      <a:ext uri="{FF2B5EF4-FFF2-40B4-BE49-F238E27FC236}">
                        <a16:creationId xmlns:a16="http://schemas.microsoft.com/office/drawing/2014/main" id="{65157657-3418-72A8-4846-51929F7E2C50}"/>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grpSp>
        <p:grpSp>
          <p:nvGrpSpPr>
            <p:cNvPr id="54" name="Group">
              <a:extLst>
                <a:ext uri="{FF2B5EF4-FFF2-40B4-BE49-F238E27FC236}">
                  <a16:creationId xmlns:a16="http://schemas.microsoft.com/office/drawing/2014/main" id="{24DDE5FA-FB35-A4D1-E1E4-9CF9259DBBD3}"/>
                </a:ext>
              </a:extLst>
            </p:cNvPr>
            <p:cNvGrpSpPr/>
            <p:nvPr/>
          </p:nvGrpSpPr>
          <p:grpSpPr>
            <a:xfrm>
              <a:off x="4333221" y="-1"/>
              <a:ext cx="1894725" cy="1261888"/>
              <a:chOff x="0" y="0"/>
              <a:chExt cx="1894724" cy="1261886"/>
            </a:xfrm>
          </p:grpSpPr>
          <p:grpSp>
            <p:nvGrpSpPr>
              <p:cNvPr id="55" name="Group">
                <a:extLst>
                  <a:ext uri="{FF2B5EF4-FFF2-40B4-BE49-F238E27FC236}">
                    <a16:creationId xmlns:a16="http://schemas.microsoft.com/office/drawing/2014/main" id="{2137BFFB-5F6A-27E6-6195-7E7968DC585A}"/>
                  </a:ext>
                </a:extLst>
              </p:cNvPr>
              <p:cNvGrpSpPr/>
              <p:nvPr/>
            </p:nvGrpSpPr>
            <p:grpSpPr>
              <a:xfrm rot="16200000">
                <a:off x="656988" y="159094"/>
                <a:ext cx="572190" cy="254001"/>
                <a:chOff x="0" y="0"/>
                <a:chExt cx="572188" cy="254000"/>
              </a:xfrm>
            </p:grpSpPr>
            <p:sp>
              <p:nvSpPr>
                <p:cNvPr id="99" name="Line">
                  <a:extLst>
                    <a:ext uri="{FF2B5EF4-FFF2-40B4-BE49-F238E27FC236}">
                      <a16:creationId xmlns:a16="http://schemas.microsoft.com/office/drawing/2014/main" id="{1EA5815E-EC5C-121A-BEBB-29B186DCB0F3}"/>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100" name="Circle">
                  <a:extLst>
                    <a:ext uri="{FF2B5EF4-FFF2-40B4-BE49-F238E27FC236}">
                      <a16:creationId xmlns:a16="http://schemas.microsoft.com/office/drawing/2014/main" id="{DA76838E-3097-C888-9C26-A4549868E2DB}"/>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sp>
            <p:nvSpPr>
              <p:cNvPr id="56" name="Rounded Rectangle">
                <a:extLst>
                  <a:ext uri="{FF2B5EF4-FFF2-40B4-BE49-F238E27FC236}">
                    <a16:creationId xmlns:a16="http://schemas.microsoft.com/office/drawing/2014/main" id="{01C5BA7A-37FB-21FD-F001-B54EA1816116}"/>
                  </a:ext>
                </a:extLst>
              </p:cNvPr>
              <p:cNvSpPr/>
              <p:nvPr/>
            </p:nvSpPr>
            <p:spPr>
              <a:xfrm>
                <a:off x="588656" y="563216"/>
                <a:ext cx="708854" cy="698671"/>
              </a:xfrm>
              <a:prstGeom prst="roundRect">
                <a:avLst>
                  <a:gd name="adj" fmla="val 15259"/>
                </a:avLst>
              </a:prstGeom>
              <a:solidFill>
                <a:srgbClr val="D4BBFF">
                  <a:alpha val="53898"/>
                </a:srgbClr>
              </a:solidFill>
              <a:ln w="508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nvGrpSpPr>
              <p:cNvPr id="57" name="Group">
                <a:extLst>
                  <a:ext uri="{FF2B5EF4-FFF2-40B4-BE49-F238E27FC236}">
                    <a16:creationId xmlns:a16="http://schemas.microsoft.com/office/drawing/2014/main" id="{83C75465-FFC6-4438-BA5A-A357338DED40}"/>
                  </a:ext>
                </a:extLst>
              </p:cNvPr>
              <p:cNvGrpSpPr/>
              <p:nvPr/>
            </p:nvGrpSpPr>
            <p:grpSpPr>
              <a:xfrm>
                <a:off x="0" y="785551"/>
                <a:ext cx="1894725" cy="254001"/>
                <a:chOff x="0" y="0"/>
                <a:chExt cx="1894724" cy="254000"/>
              </a:xfrm>
            </p:grpSpPr>
            <p:grpSp>
              <p:nvGrpSpPr>
                <p:cNvPr id="58" name="Group">
                  <a:extLst>
                    <a:ext uri="{FF2B5EF4-FFF2-40B4-BE49-F238E27FC236}">
                      <a16:creationId xmlns:a16="http://schemas.microsoft.com/office/drawing/2014/main" id="{ABC23810-60EA-3D5B-5621-5E12F6323AE5}"/>
                    </a:ext>
                  </a:extLst>
                </p:cNvPr>
                <p:cNvGrpSpPr/>
                <p:nvPr/>
              </p:nvGrpSpPr>
              <p:grpSpPr>
                <a:xfrm>
                  <a:off x="1322535" y="0"/>
                  <a:ext cx="572190" cy="254000"/>
                  <a:chOff x="0" y="0"/>
                  <a:chExt cx="572188" cy="254000"/>
                </a:xfrm>
              </p:grpSpPr>
              <p:sp>
                <p:nvSpPr>
                  <p:cNvPr id="97" name="Line">
                    <a:extLst>
                      <a:ext uri="{FF2B5EF4-FFF2-40B4-BE49-F238E27FC236}">
                        <a16:creationId xmlns:a16="http://schemas.microsoft.com/office/drawing/2014/main" id="{C5FA4E39-1B9C-FAF7-2765-0FC13F5A425A}"/>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98" name="Circle">
                    <a:extLst>
                      <a:ext uri="{FF2B5EF4-FFF2-40B4-BE49-F238E27FC236}">
                        <a16:creationId xmlns:a16="http://schemas.microsoft.com/office/drawing/2014/main" id="{0E87C85B-7892-5290-7FA1-8F19FE698C74}"/>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nvGrpSpPr>
                <p:cNvPr id="94" name="Group">
                  <a:extLst>
                    <a:ext uri="{FF2B5EF4-FFF2-40B4-BE49-F238E27FC236}">
                      <a16:creationId xmlns:a16="http://schemas.microsoft.com/office/drawing/2014/main" id="{2A4E685C-604C-A36A-A340-985312F80389}"/>
                    </a:ext>
                  </a:extLst>
                </p:cNvPr>
                <p:cNvGrpSpPr/>
                <p:nvPr/>
              </p:nvGrpSpPr>
              <p:grpSpPr>
                <a:xfrm flipH="1">
                  <a:off x="-1" y="0"/>
                  <a:ext cx="572190" cy="254000"/>
                  <a:chOff x="0" y="0"/>
                  <a:chExt cx="572188" cy="254000"/>
                </a:xfrm>
              </p:grpSpPr>
              <p:sp>
                <p:nvSpPr>
                  <p:cNvPr id="95" name="Line">
                    <a:extLst>
                      <a:ext uri="{FF2B5EF4-FFF2-40B4-BE49-F238E27FC236}">
                        <a16:creationId xmlns:a16="http://schemas.microsoft.com/office/drawing/2014/main" id="{F17DE253-CAA6-DB74-BD62-9F73A72D44F3}"/>
                      </a:ext>
                    </a:extLst>
                  </p:cNvPr>
                  <p:cNvSpPr/>
                  <p:nvPr/>
                </p:nvSpPr>
                <p:spPr>
                  <a:xfrm>
                    <a:off x="0" y="127000"/>
                    <a:ext cx="372251" cy="0"/>
                  </a:xfrm>
                  <a:prstGeom prst="line">
                    <a:avLst/>
                  </a:prstGeom>
                  <a:noFill/>
                  <a:ln w="38100" cap="flat">
                    <a:solidFill>
                      <a:srgbClr val="A56DFF"/>
                    </a:solidFill>
                    <a:prstDash val="solid"/>
                    <a:miter lim="400000"/>
                  </a:ln>
                  <a:effectLst/>
                </p:spPr>
                <p:txBody>
                  <a:bodyPr wrap="square" lIns="50800" tIns="50800" rIns="50800" bIns="50800" numCol="1" anchor="ctr">
                    <a:noAutofit/>
                  </a:bodyPr>
                  <a:lstStyle/>
                  <a:p>
                    <a:endParaRPr/>
                  </a:p>
                </p:txBody>
              </p:sp>
              <p:sp>
                <p:nvSpPr>
                  <p:cNvPr id="96" name="Circle">
                    <a:extLst>
                      <a:ext uri="{FF2B5EF4-FFF2-40B4-BE49-F238E27FC236}">
                        <a16:creationId xmlns:a16="http://schemas.microsoft.com/office/drawing/2014/main" id="{CEB5B327-547C-B9F6-2E6F-2FCF5FBD4708}"/>
                      </a:ext>
                    </a:extLst>
                  </p:cNvPr>
                  <p:cNvSpPr/>
                  <p:nvPr/>
                </p:nvSpPr>
                <p:spPr>
                  <a:xfrm>
                    <a:off x="318188" y="0"/>
                    <a:ext cx="254001" cy="254000"/>
                  </a:xfrm>
                  <a:prstGeom prst="ellipse">
                    <a:avLst/>
                  </a:prstGeom>
                  <a:solidFill>
                    <a:srgbClr val="A56DFF"/>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mn-lt"/>
                        <a:ea typeface="+mn-ea"/>
                        <a:cs typeface="+mn-cs"/>
                        <a:sym typeface="IBM Plex Sans Medm"/>
                      </a:defRPr>
                    </a:pPr>
                    <a:endParaRPr/>
                  </a:p>
                </p:txBody>
              </p:sp>
            </p:grpSp>
          </p:grpSp>
        </p:grpSp>
      </p:grpSp>
    </p:spTree>
    <p:extLst>
      <p:ext uri="{BB962C8B-B14F-4D97-AF65-F5344CB8AC3E}">
        <p14:creationId xmlns:p14="http://schemas.microsoft.com/office/powerpoint/2010/main" val="194851168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F3A8E-137E-1099-7CB3-AEEA631BC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9022C-F887-148C-C529-ACEC3FC5B1F4}"/>
              </a:ext>
            </a:extLst>
          </p:cNvPr>
          <p:cNvSpPr>
            <a:spLocks noGrp="1"/>
          </p:cNvSpPr>
          <p:nvPr>
            <p:ph type="title"/>
          </p:nvPr>
        </p:nvSpPr>
        <p:spPr>
          <a:xfrm>
            <a:off x="576072" y="384048"/>
            <a:ext cx="10430764" cy="2859087"/>
          </a:xfrm>
        </p:spPr>
        <p:txBody>
          <a:bodyPr/>
          <a:lstStyle/>
          <a:p>
            <a:r>
              <a:rPr lang="en-US" dirty="0"/>
              <a:t>Affleck-Kennedy-Lieb-Tasaki (AKLT) state</a:t>
            </a:r>
          </a:p>
        </p:txBody>
      </p:sp>
      <p:sp>
        <p:nvSpPr>
          <p:cNvPr id="3" name="Footer Placeholder 2">
            <a:extLst>
              <a:ext uri="{FF2B5EF4-FFF2-40B4-BE49-F238E27FC236}">
                <a16:creationId xmlns:a16="http://schemas.microsoft.com/office/drawing/2014/main" id="{8D8B9BD0-D826-6594-05B8-32C241F9F2D6}"/>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694A2133-15A5-E7DF-A7E4-6CC401A7B73D}"/>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17</a:t>
            </a:fld>
            <a:endParaRPr lang="en-US" dirty="0"/>
          </a:p>
        </p:txBody>
      </p:sp>
      <p:grpSp>
        <p:nvGrpSpPr>
          <p:cNvPr id="4" name="Group">
            <a:extLst>
              <a:ext uri="{FF2B5EF4-FFF2-40B4-BE49-F238E27FC236}">
                <a16:creationId xmlns:a16="http://schemas.microsoft.com/office/drawing/2014/main" id="{0A5DE733-FA5F-3BCB-EE87-626BF1B987F3}"/>
              </a:ext>
            </a:extLst>
          </p:cNvPr>
          <p:cNvGrpSpPr/>
          <p:nvPr/>
        </p:nvGrpSpPr>
        <p:grpSpPr>
          <a:xfrm>
            <a:off x="5214414" y="5350404"/>
            <a:ext cx="13125183" cy="1072887"/>
            <a:chOff x="0" y="0"/>
            <a:chExt cx="13125183" cy="1072887"/>
          </a:xfrm>
        </p:grpSpPr>
        <p:sp>
          <p:nvSpPr>
            <p:cNvPr id="5" name="Line">
              <a:extLst>
                <a:ext uri="{FF2B5EF4-FFF2-40B4-BE49-F238E27FC236}">
                  <a16:creationId xmlns:a16="http://schemas.microsoft.com/office/drawing/2014/main" id="{0EF1ADBF-CC94-2504-0C5B-419280C41A2B}"/>
                </a:ext>
              </a:extLst>
            </p:cNvPr>
            <p:cNvSpPr/>
            <p:nvPr/>
          </p:nvSpPr>
          <p:spPr>
            <a:xfrm>
              <a:off x="7131481" y="536443"/>
              <a:ext cx="1803477"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sp>
          <p:nvSpPr>
            <p:cNvPr id="6" name="Line">
              <a:extLst>
                <a:ext uri="{FF2B5EF4-FFF2-40B4-BE49-F238E27FC236}">
                  <a16:creationId xmlns:a16="http://schemas.microsoft.com/office/drawing/2014/main" id="{2198AC3E-8268-C30E-4E7D-A9AC7F2C4A98}"/>
                </a:ext>
              </a:extLst>
            </p:cNvPr>
            <p:cNvSpPr/>
            <p:nvPr/>
          </p:nvSpPr>
          <p:spPr>
            <a:xfrm>
              <a:off x="4225352" y="536443"/>
              <a:ext cx="1803477"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sp>
          <p:nvSpPr>
            <p:cNvPr id="7" name="Line">
              <a:extLst>
                <a:ext uri="{FF2B5EF4-FFF2-40B4-BE49-F238E27FC236}">
                  <a16:creationId xmlns:a16="http://schemas.microsoft.com/office/drawing/2014/main" id="{E96C8396-41A5-29BE-80D7-09A98CAEBB63}"/>
                </a:ext>
              </a:extLst>
            </p:cNvPr>
            <p:cNvSpPr/>
            <p:nvPr/>
          </p:nvSpPr>
          <p:spPr>
            <a:xfrm>
              <a:off x="1319225" y="536443"/>
              <a:ext cx="1803476"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8" name="Group">
              <a:extLst>
                <a:ext uri="{FF2B5EF4-FFF2-40B4-BE49-F238E27FC236}">
                  <a16:creationId xmlns:a16="http://schemas.microsoft.com/office/drawing/2014/main" id="{96BA6C52-C770-A914-45BF-16B48AB83ACD}"/>
                </a:ext>
              </a:extLst>
            </p:cNvPr>
            <p:cNvGrpSpPr/>
            <p:nvPr/>
          </p:nvGrpSpPr>
          <p:grpSpPr>
            <a:xfrm>
              <a:off x="119553" y="343323"/>
              <a:ext cx="1402079" cy="386241"/>
              <a:chOff x="0" y="0"/>
              <a:chExt cx="1402075" cy="386240"/>
            </a:xfrm>
          </p:grpSpPr>
          <p:sp>
            <p:nvSpPr>
              <p:cNvPr id="34" name="Circle">
                <a:extLst>
                  <a:ext uri="{FF2B5EF4-FFF2-40B4-BE49-F238E27FC236}">
                    <a16:creationId xmlns:a16="http://schemas.microsoft.com/office/drawing/2014/main" id="{0BFEEA58-446C-D73F-C9D7-60BAB3DB8EDF}"/>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5" name="Circle">
                <a:extLst>
                  <a:ext uri="{FF2B5EF4-FFF2-40B4-BE49-F238E27FC236}">
                    <a16:creationId xmlns:a16="http://schemas.microsoft.com/office/drawing/2014/main" id="{870CDF93-4D15-1921-BA92-7DBB0B6C6A01}"/>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10" name="Group">
              <a:extLst>
                <a:ext uri="{FF2B5EF4-FFF2-40B4-BE49-F238E27FC236}">
                  <a16:creationId xmlns:a16="http://schemas.microsoft.com/office/drawing/2014/main" id="{DEC44FC3-3AB6-E2A7-8376-B57AB6D7ACAE}"/>
                </a:ext>
              </a:extLst>
            </p:cNvPr>
            <p:cNvGrpSpPr/>
            <p:nvPr/>
          </p:nvGrpSpPr>
          <p:grpSpPr>
            <a:xfrm>
              <a:off x="2990554" y="343323"/>
              <a:ext cx="1402079" cy="386241"/>
              <a:chOff x="0" y="0"/>
              <a:chExt cx="1402075" cy="386240"/>
            </a:xfrm>
          </p:grpSpPr>
          <p:sp>
            <p:nvSpPr>
              <p:cNvPr id="32" name="Circle">
                <a:extLst>
                  <a:ext uri="{FF2B5EF4-FFF2-40B4-BE49-F238E27FC236}">
                    <a16:creationId xmlns:a16="http://schemas.microsoft.com/office/drawing/2014/main" id="{B50BC9D0-731E-466F-828B-EC26CC72BC96}"/>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3" name="Circle">
                <a:extLst>
                  <a:ext uri="{FF2B5EF4-FFF2-40B4-BE49-F238E27FC236}">
                    <a16:creationId xmlns:a16="http://schemas.microsoft.com/office/drawing/2014/main" id="{FEC04A1F-CBBD-7E04-C9C3-9BC30D8656AF}"/>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11" name="Group">
              <a:extLst>
                <a:ext uri="{FF2B5EF4-FFF2-40B4-BE49-F238E27FC236}">
                  <a16:creationId xmlns:a16="http://schemas.microsoft.com/office/drawing/2014/main" id="{94882F20-9AB2-9C82-FEDD-EBCAAD982811}"/>
                </a:ext>
              </a:extLst>
            </p:cNvPr>
            <p:cNvGrpSpPr/>
            <p:nvPr/>
          </p:nvGrpSpPr>
          <p:grpSpPr>
            <a:xfrm>
              <a:off x="5861554" y="343323"/>
              <a:ext cx="1402079" cy="386241"/>
              <a:chOff x="0" y="0"/>
              <a:chExt cx="1402075" cy="386240"/>
            </a:xfrm>
          </p:grpSpPr>
          <p:sp>
            <p:nvSpPr>
              <p:cNvPr id="30" name="Circle">
                <a:extLst>
                  <a:ext uri="{FF2B5EF4-FFF2-40B4-BE49-F238E27FC236}">
                    <a16:creationId xmlns:a16="http://schemas.microsoft.com/office/drawing/2014/main" id="{9946BE4F-E009-86D2-64FD-98BEC602215E}"/>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1" name="Circle">
                <a:extLst>
                  <a:ext uri="{FF2B5EF4-FFF2-40B4-BE49-F238E27FC236}">
                    <a16:creationId xmlns:a16="http://schemas.microsoft.com/office/drawing/2014/main" id="{B8C35D2F-3F90-3E16-8BF3-00309E9A7F07}"/>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sp>
          <p:nvSpPr>
            <p:cNvPr id="12" name="Line">
              <a:extLst>
                <a:ext uri="{FF2B5EF4-FFF2-40B4-BE49-F238E27FC236}">
                  <a16:creationId xmlns:a16="http://schemas.microsoft.com/office/drawing/2014/main" id="{91D03366-CC0F-7B60-287F-4B6C53FFB049}"/>
                </a:ext>
              </a:extLst>
            </p:cNvPr>
            <p:cNvSpPr/>
            <p:nvPr/>
          </p:nvSpPr>
          <p:spPr>
            <a:xfrm>
              <a:off x="10037611" y="536443"/>
              <a:ext cx="463292"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13" name="Group">
              <a:extLst>
                <a:ext uri="{FF2B5EF4-FFF2-40B4-BE49-F238E27FC236}">
                  <a16:creationId xmlns:a16="http://schemas.microsoft.com/office/drawing/2014/main" id="{8CFF322C-E2D6-5DC4-BA38-C0821480E5B0}"/>
                </a:ext>
              </a:extLst>
            </p:cNvPr>
            <p:cNvGrpSpPr/>
            <p:nvPr/>
          </p:nvGrpSpPr>
          <p:grpSpPr>
            <a:xfrm>
              <a:off x="10620342" y="493250"/>
              <a:ext cx="1080232" cy="86387"/>
              <a:chOff x="-1" y="0"/>
              <a:chExt cx="1080230" cy="86387"/>
            </a:xfrm>
          </p:grpSpPr>
          <p:sp>
            <p:nvSpPr>
              <p:cNvPr id="25" name="Line">
                <a:extLst>
                  <a:ext uri="{FF2B5EF4-FFF2-40B4-BE49-F238E27FC236}">
                    <a16:creationId xmlns:a16="http://schemas.microsoft.com/office/drawing/2014/main" id="{EEF2A56B-0F65-5955-F089-9C4847D4CF60}"/>
                  </a:ext>
                </a:extLst>
              </p:cNvPr>
              <p:cNvSpPr/>
              <p:nvPr/>
            </p:nvSpPr>
            <p:spPr>
              <a:xfrm>
                <a:off x="616937" y="43192"/>
                <a:ext cx="463292"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26" name="Group">
                <a:extLst>
                  <a:ext uri="{FF2B5EF4-FFF2-40B4-BE49-F238E27FC236}">
                    <a16:creationId xmlns:a16="http://schemas.microsoft.com/office/drawing/2014/main" id="{16D61DF7-BD1B-BAE4-41F4-F4A72B0F71AA}"/>
                  </a:ext>
                </a:extLst>
              </p:cNvPr>
              <p:cNvGrpSpPr/>
              <p:nvPr/>
            </p:nvGrpSpPr>
            <p:grpSpPr>
              <a:xfrm>
                <a:off x="-1" y="0"/>
                <a:ext cx="497494" cy="86387"/>
                <a:chOff x="0" y="0"/>
                <a:chExt cx="497494" cy="86386"/>
              </a:xfrm>
            </p:grpSpPr>
            <p:sp>
              <p:nvSpPr>
                <p:cNvPr id="27" name="Circle">
                  <a:extLst>
                    <a:ext uri="{FF2B5EF4-FFF2-40B4-BE49-F238E27FC236}">
                      <a16:creationId xmlns:a16="http://schemas.microsoft.com/office/drawing/2014/main" id="{9182A939-1591-C8E6-97C9-3CA5F739D95C}"/>
                    </a:ext>
                  </a:extLst>
                </p:cNvPr>
                <p:cNvSpPr/>
                <p:nvPr/>
              </p:nvSpPr>
              <p:spPr>
                <a:xfrm>
                  <a:off x="0" y="0"/>
                  <a:ext cx="86386"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8" name="Circle">
                  <a:extLst>
                    <a:ext uri="{FF2B5EF4-FFF2-40B4-BE49-F238E27FC236}">
                      <a16:creationId xmlns:a16="http://schemas.microsoft.com/office/drawing/2014/main" id="{16C3640F-DBC7-63E9-9458-40142D6C71C6}"/>
                    </a:ext>
                  </a:extLst>
                </p:cNvPr>
                <p:cNvSpPr/>
                <p:nvPr/>
              </p:nvSpPr>
              <p:spPr>
                <a:xfrm>
                  <a:off x="205553" y="0"/>
                  <a:ext cx="86387"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9" name="Circle">
                  <a:extLst>
                    <a:ext uri="{FF2B5EF4-FFF2-40B4-BE49-F238E27FC236}">
                      <a16:creationId xmlns:a16="http://schemas.microsoft.com/office/drawing/2014/main" id="{B290694F-121D-B869-1447-C9318EFAF7AD}"/>
                    </a:ext>
                  </a:extLst>
                </p:cNvPr>
                <p:cNvSpPr/>
                <p:nvPr/>
              </p:nvSpPr>
              <p:spPr>
                <a:xfrm>
                  <a:off x="411107" y="0"/>
                  <a:ext cx="86387"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sp>
          <p:nvSpPr>
            <p:cNvPr id="14" name="Oval">
              <a:extLst>
                <a:ext uri="{FF2B5EF4-FFF2-40B4-BE49-F238E27FC236}">
                  <a16:creationId xmlns:a16="http://schemas.microsoft.com/office/drawing/2014/main" id="{A3303655-4E60-F845-F131-4C1380D96C9D}"/>
                </a:ext>
              </a:extLst>
            </p:cNvPr>
            <p:cNvSpPr/>
            <p:nvPr/>
          </p:nvSpPr>
          <p:spPr>
            <a:xfrm>
              <a:off x="0"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5" name="Oval">
              <a:extLst>
                <a:ext uri="{FF2B5EF4-FFF2-40B4-BE49-F238E27FC236}">
                  <a16:creationId xmlns:a16="http://schemas.microsoft.com/office/drawing/2014/main" id="{ED0E3650-6C16-85E4-D7E7-506D021478B9}"/>
                </a:ext>
              </a:extLst>
            </p:cNvPr>
            <p:cNvSpPr/>
            <p:nvPr/>
          </p:nvSpPr>
          <p:spPr>
            <a:xfrm>
              <a:off x="2871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6" name="Oval">
              <a:extLst>
                <a:ext uri="{FF2B5EF4-FFF2-40B4-BE49-F238E27FC236}">
                  <a16:creationId xmlns:a16="http://schemas.microsoft.com/office/drawing/2014/main" id="{461D0FFC-3BF2-14E5-B4AC-C84DAA814CDC}"/>
                </a:ext>
              </a:extLst>
            </p:cNvPr>
            <p:cNvSpPr/>
            <p:nvPr/>
          </p:nvSpPr>
          <p:spPr>
            <a:xfrm>
              <a:off x="5742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7" name="Oval">
              <a:extLst>
                <a:ext uri="{FF2B5EF4-FFF2-40B4-BE49-F238E27FC236}">
                  <a16:creationId xmlns:a16="http://schemas.microsoft.com/office/drawing/2014/main" id="{7807F960-DF7D-DE4A-B969-05E41CC1728B}"/>
                </a:ext>
              </a:extLst>
            </p:cNvPr>
            <p:cNvSpPr/>
            <p:nvPr/>
          </p:nvSpPr>
          <p:spPr>
            <a:xfrm>
              <a:off x="8613000"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8" name="Oval">
              <a:extLst>
                <a:ext uri="{FF2B5EF4-FFF2-40B4-BE49-F238E27FC236}">
                  <a16:creationId xmlns:a16="http://schemas.microsoft.com/office/drawing/2014/main" id="{972A4F50-5000-0C7C-2B42-705975C8A482}"/>
                </a:ext>
              </a:extLst>
            </p:cNvPr>
            <p:cNvSpPr/>
            <p:nvPr/>
          </p:nvSpPr>
          <p:spPr>
            <a:xfrm>
              <a:off x="11484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nvGrpSpPr>
            <p:cNvPr id="19" name="Group">
              <a:extLst>
                <a:ext uri="{FF2B5EF4-FFF2-40B4-BE49-F238E27FC236}">
                  <a16:creationId xmlns:a16="http://schemas.microsoft.com/office/drawing/2014/main" id="{3F000804-6433-F96E-8360-19785C8E49E7}"/>
                </a:ext>
              </a:extLst>
            </p:cNvPr>
            <p:cNvGrpSpPr/>
            <p:nvPr/>
          </p:nvGrpSpPr>
          <p:grpSpPr>
            <a:xfrm>
              <a:off x="11603555" y="343323"/>
              <a:ext cx="1402079" cy="386241"/>
              <a:chOff x="0" y="0"/>
              <a:chExt cx="1402075" cy="386240"/>
            </a:xfrm>
          </p:grpSpPr>
          <p:sp>
            <p:nvSpPr>
              <p:cNvPr id="23" name="Circle">
                <a:extLst>
                  <a:ext uri="{FF2B5EF4-FFF2-40B4-BE49-F238E27FC236}">
                    <a16:creationId xmlns:a16="http://schemas.microsoft.com/office/drawing/2014/main" id="{CB9DCBEC-78EA-4B92-B47E-53681955C585}"/>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4" name="Circle">
                <a:extLst>
                  <a:ext uri="{FF2B5EF4-FFF2-40B4-BE49-F238E27FC236}">
                    <a16:creationId xmlns:a16="http://schemas.microsoft.com/office/drawing/2014/main" id="{BD2B4CA3-5339-357B-6B78-08D38D88678C}"/>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20" name="Group">
              <a:extLst>
                <a:ext uri="{FF2B5EF4-FFF2-40B4-BE49-F238E27FC236}">
                  <a16:creationId xmlns:a16="http://schemas.microsoft.com/office/drawing/2014/main" id="{DC28C9B5-C3B2-8589-59FD-3D880ACB8739}"/>
                </a:ext>
              </a:extLst>
            </p:cNvPr>
            <p:cNvGrpSpPr/>
            <p:nvPr/>
          </p:nvGrpSpPr>
          <p:grpSpPr>
            <a:xfrm>
              <a:off x="8732553" y="343323"/>
              <a:ext cx="1402079" cy="386241"/>
              <a:chOff x="0" y="0"/>
              <a:chExt cx="1402075" cy="386240"/>
            </a:xfrm>
          </p:grpSpPr>
          <p:sp>
            <p:nvSpPr>
              <p:cNvPr id="21" name="Circle">
                <a:extLst>
                  <a:ext uri="{FF2B5EF4-FFF2-40B4-BE49-F238E27FC236}">
                    <a16:creationId xmlns:a16="http://schemas.microsoft.com/office/drawing/2014/main" id="{F34F03BE-9E6E-86B9-DA13-884192CDE474}"/>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2" name="Circle">
                <a:extLst>
                  <a:ext uri="{FF2B5EF4-FFF2-40B4-BE49-F238E27FC236}">
                    <a16:creationId xmlns:a16="http://schemas.microsoft.com/office/drawing/2014/main" id="{A2F322D6-8E6D-EF6E-9792-28F5811E6E0C}"/>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sp>
        <p:nvSpPr>
          <p:cNvPr id="37" name="Text Placeholder 3">
            <a:extLst>
              <a:ext uri="{FF2B5EF4-FFF2-40B4-BE49-F238E27FC236}">
                <a16:creationId xmlns:a16="http://schemas.microsoft.com/office/drawing/2014/main" id="{42130D02-1AFF-BFE1-163A-2A5C109663BD}"/>
              </a:ext>
            </a:extLst>
          </p:cNvPr>
          <p:cNvSpPr txBox="1">
            <a:spLocks/>
          </p:cNvSpPr>
          <p:nvPr/>
        </p:nvSpPr>
        <p:spPr>
          <a:xfrm>
            <a:off x="2274433" y="12443539"/>
            <a:ext cx="20854147" cy="739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20000"/>
              </a:lnSpc>
              <a:spcBef>
                <a:spcPts val="0"/>
              </a:spcBef>
              <a:spcAft>
                <a:spcPts val="0"/>
              </a:spcAft>
              <a:buClrTx/>
              <a:buSzTx/>
              <a:buFontTx/>
              <a:buNone/>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1pPr>
            <a:lvl2pPr marL="329184"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2pPr>
            <a:lvl3pPr marL="658368"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3pPr>
            <a:lvl4pPr marL="987552"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20000"/>
              </a:lnSpc>
              <a:spcBef>
                <a:spcPts val="0"/>
              </a:spcBef>
              <a:spcAft>
                <a:spcPts val="0"/>
              </a:spcAft>
              <a:buClrTx/>
              <a:buSzPct val="100000"/>
              <a:buFont typeface="Arial" panose="020B0604020202020204" pitchFamily="34" charset="0"/>
              <a:buChar char="•"/>
              <a:tabLst/>
              <a:defRPr sz="1600" b="0" i="0" u="none" strike="noStrike" cap="none" spc="0" baseline="0">
                <a:solidFill>
                  <a:srgbClr val="000000"/>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dirty="0">
                <a:solidFill>
                  <a:srgbClr val="000000"/>
                </a:solidFill>
                <a:latin typeface="+mn-lt"/>
              </a:rPr>
              <a:t>[1] Pollman et al, PRB (2012); [2] Verstraete et al, PRA (2004); [3] Brennen et al, PRL (2008); [4] Smith et al PRXQ (2023); [5] Smith et al PRXQ (2024)</a:t>
            </a:r>
          </a:p>
        </p:txBody>
      </p:sp>
      <p:pic>
        <p:nvPicPr>
          <p:cNvPr id="45" name="Image" descr="Image">
            <a:extLst>
              <a:ext uri="{FF2B5EF4-FFF2-40B4-BE49-F238E27FC236}">
                <a16:creationId xmlns:a16="http://schemas.microsoft.com/office/drawing/2014/main" id="{E90032E7-7473-8523-6890-39C29E57B402}"/>
              </a:ext>
            </a:extLst>
          </p:cNvPr>
          <p:cNvPicPr>
            <a:picLocks noChangeAspect="1"/>
          </p:cNvPicPr>
          <p:nvPr/>
        </p:nvPicPr>
        <p:blipFill>
          <a:blip r:embed="rId3"/>
          <a:stretch>
            <a:fillRect/>
          </a:stretch>
        </p:blipFill>
        <p:spPr>
          <a:xfrm>
            <a:off x="5508314" y="6781932"/>
            <a:ext cx="1054101" cy="355601"/>
          </a:xfrm>
          <a:prstGeom prst="rect">
            <a:avLst/>
          </a:prstGeom>
          <a:ln w="12700">
            <a:miter lim="400000"/>
          </a:ln>
        </p:spPr>
      </p:pic>
      <p:pic>
        <p:nvPicPr>
          <p:cNvPr id="46" name="Image" descr="Image">
            <a:extLst>
              <a:ext uri="{FF2B5EF4-FFF2-40B4-BE49-F238E27FC236}">
                <a16:creationId xmlns:a16="http://schemas.microsoft.com/office/drawing/2014/main" id="{1629F305-1E4F-FE72-E8FC-399FA1051A79}"/>
              </a:ext>
            </a:extLst>
          </p:cNvPr>
          <p:cNvPicPr>
            <a:picLocks noChangeAspect="1"/>
          </p:cNvPicPr>
          <p:nvPr/>
        </p:nvPicPr>
        <p:blipFill>
          <a:blip r:embed="rId4"/>
          <a:stretch>
            <a:fillRect/>
          </a:stretch>
        </p:blipFill>
        <p:spPr>
          <a:xfrm>
            <a:off x="8372965" y="6781932"/>
            <a:ext cx="1066801" cy="355601"/>
          </a:xfrm>
          <a:prstGeom prst="rect">
            <a:avLst/>
          </a:prstGeom>
          <a:ln w="12700">
            <a:miter lim="400000"/>
          </a:ln>
        </p:spPr>
      </p:pic>
      <p:pic>
        <p:nvPicPr>
          <p:cNvPr id="47" name="Image" descr="Image">
            <a:extLst>
              <a:ext uri="{FF2B5EF4-FFF2-40B4-BE49-F238E27FC236}">
                <a16:creationId xmlns:a16="http://schemas.microsoft.com/office/drawing/2014/main" id="{2DD74069-1496-4851-460C-1C3A3D52138D}"/>
              </a:ext>
            </a:extLst>
          </p:cNvPr>
          <p:cNvPicPr>
            <a:picLocks noChangeAspect="1"/>
          </p:cNvPicPr>
          <p:nvPr/>
        </p:nvPicPr>
        <p:blipFill>
          <a:blip r:embed="rId5"/>
          <a:stretch>
            <a:fillRect/>
          </a:stretch>
        </p:blipFill>
        <p:spPr>
          <a:xfrm>
            <a:off x="11250315" y="6781932"/>
            <a:ext cx="1079501" cy="355601"/>
          </a:xfrm>
          <a:prstGeom prst="rect">
            <a:avLst/>
          </a:prstGeom>
          <a:ln w="12700">
            <a:miter lim="400000"/>
          </a:ln>
        </p:spPr>
      </p:pic>
      <p:pic>
        <p:nvPicPr>
          <p:cNvPr id="48" name="Image" descr="Image">
            <a:extLst>
              <a:ext uri="{FF2B5EF4-FFF2-40B4-BE49-F238E27FC236}">
                <a16:creationId xmlns:a16="http://schemas.microsoft.com/office/drawing/2014/main" id="{09237F14-10E1-7A01-3347-4CA9DF46EA78}"/>
              </a:ext>
            </a:extLst>
          </p:cNvPr>
          <p:cNvPicPr>
            <a:picLocks noChangeAspect="1"/>
          </p:cNvPicPr>
          <p:nvPr/>
        </p:nvPicPr>
        <p:blipFill>
          <a:blip r:embed="rId6"/>
          <a:stretch>
            <a:fillRect/>
          </a:stretch>
        </p:blipFill>
        <p:spPr>
          <a:xfrm>
            <a:off x="14108614" y="6769232"/>
            <a:ext cx="1079501" cy="368301"/>
          </a:xfrm>
          <a:prstGeom prst="rect">
            <a:avLst/>
          </a:prstGeom>
          <a:ln w="12700">
            <a:miter lim="400000"/>
          </a:ln>
        </p:spPr>
      </p:pic>
      <p:pic>
        <p:nvPicPr>
          <p:cNvPr id="49" name="Image" descr="Image">
            <a:extLst>
              <a:ext uri="{FF2B5EF4-FFF2-40B4-BE49-F238E27FC236}">
                <a16:creationId xmlns:a16="http://schemas.microsoft.com/office/drawing/2014/main" id="{3384AD51-724D-6E58-337E-09E4A5024817}"/>
              </a:ext>
            </a:extLst>
          </p:cNvPr>
          <p:cNvPicPr>
            <a:picLocks noChangeAspect="1"/>
          </p:cNvPicPr>
          <p:nvPr/>
        </p:nvPicPr>
        <p:blipFill>
          <a:blip r:embed="rId7"/>
          <a:stretch>
            <a:fillRect/>
          </a:stretch>
        </p:blipFill>
        <p:spPr>
          <a:xfrm>
            <a:off x="16871665" y="6781932"/>
            <a:ext cx="1295401" cy="368301"/>
          </a:xfrm>
          <a:prstGeom prst="rect">
            <a:avLst/>
          </a:prstGeom>
          <a:ln w="12700">
            <a:miter lim="400000"/>
          </a:ln>
        </p:spPr>
      </p:pic>
      <p:sp>
        <p:nvSpPr>
          <p:cNvPr id="50" name="TextBox 49">
            <a:extLst>
              <a:ext uri="{FF2B5EF4-FFF2-40B4-BE49-F238E27FC236}">
                <a16:creationId xmlns:a16="http://schemas.microsoft.com/office/drawing/2014/main" id="{B9F3B3E3-B7EB-3C93-8945-A33F1F4DF306}"/>
              </a:ext>
            </a:extLst>
          </p:cNvPr>
          <p:cNvSpPr txBox="1"/>
          <p:nvPr/>
        </p:nvSpPr>
        <p:spPr>
          <a:xfrm>
            <a:off x="5869148" y="4028579"/>
            <a:ext cx="11815716" cy="986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Spin-1 chain: encode each spin-1 site with a pair of qubits </a:t>
            </a:r>
            <a:endParaRPr lang="en-US" kern="0" dirty="0">
              <a:solidFill>
                <a:srgbClr val="000000"/>
              </a:solidFill>
            </a:endParaRPr>
          </a:p>
        </p:txBody>
      </p:sp>
    </p:spTree>
    <p:extLst>
      <p:ext uri="{BB962C8B-B14F-4D97-AF65-F5344CB8AC3E}">
        <p14:creationId xmlns:p14="http://schemas.microsoft.com/office/powerpoint/2010/main" val="13616601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BDF42-26BD-A7F6-AAE6-65570E7CE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7B745-FFF1-018D-EE5A-840BB7541F53}"/>
              </a:ext>
            </a:extLst>
          </p:cNvPr>
          <p:cNvSpPr>
            <a:spLocks noGrp="1"/>
          </p:cNvSpPr>
          <p:nvPr>
            <p:ph type="title"/>
          </p:nvPr>
        </p:nvSpPr>
        <p:spPr>
          <a:xfrm>
            <a:off x="576072" y="384048"/>
            <a:ext cx="10430764" cy="2859087"/>
          </a:xfrm>
        </p:spPr>
        <p:txBody>
          <a:bodyPr/>
          <a:lstStyle/>
          <a:p>
            <a:r>
              <a:rPr lang="en-US" dirty="0"/>
              <a:t>Affleck-Kennedy-Lieb-Tasaki (AKLT) state</a:t>
            </a:r>
          </a:p>
        </p:txBody>
      </p:sp>
      <p:sp>
        <p:nvSpPr>
          <p:cNvPr id="3" name="Footer Placeholder 2">
            <a:extLst>
              <a:ext uri="{FF2B5EF4-FFF2-40B4-BE49-F238E27FC236}">
                <a16:creationId xmlns:a16="http://schemas.microsoft.com/office/drawing/2014/main" id="{8F05C475-B3EA-6D6F-49F6-212FD66EF38E}"/>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A351B688-5EDA-FA0B-0117-1E9BFA457F87}"/>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18</a:t>
            </a:fld>
            <a:endParaRPr lang="en-US" dirty="0"/>
          </a:p>
        </p:txBody>
      </p:sp>
      <p:grpSp>
        <p:nvGrpSpPr>
          <p:cNvPr id="4" name="Group">
            <a:extLst>
              <a:ext uri="{FF2B5EF4-FFF2-40B4-BE49-F238E27FC236}">
                <a16:creationId xmlns:a16="http://schemas.microsoft.com/office/drawing/2014/main" id="{866B747D-BCE9-60BE-2632-80F65EFE7FF8}"/>
              </a:ext>
            </a:extLst>
          </p:cNvPr>
          <p:cNvGrpSpPr/>
          <p:nvPr/>
        </p:nvGrpSpPr>
        <p:grpSpPr>
          <a:xfrm>
            <a:off x="5214414" y="5350404"/>
            <a:ext cx="13125183" cy="1072887"/>
            <a:chOff x="0" y="0"/>
            <a:chExt cx="13125183" cy="1072887"/>
          </a:xfrm>
        </p:grpSpPr>
        <p:sp>
          <p:nvSpPr>
            <p:cNvPr id="5" name="Line">
              <a:extLst>
                <a:ext uri="{FF2B5EF4-FFF2-40B4-BE49-F238E27FC236}">
                  <a16:creationId xmlns:a16="http://schemas.microsoft.com/office/drawing/2014/main" id="{AEE3CEDA-DF43-EB1D-C7AB-5E7BB3C67400}"/>
                </a:ext>
              </a:extLst>
            </p:cNvPr>
            <p:cNvSpPr/>
            <p:nvPr/>
          </p:nvSpPr>
          <p:spPr>
            <a:xfrm>
              <a:off x="7131481" y="536443"/>
              <a:ext cx="1803477"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sp>
          <p:nvSpPr>
            <p:cNvPr id="6" name="Line">
              <a:extLst>
                <a:ext uri="{FF2B5EF4-FFF2-40B4-BE49-F238E27FC236}">
                  <a16:creationId xmlns:a16="http://schemas.microsoft.com/office/drawing/2014/main" id="{E2170E84-F1AB-6C80-731A-19CE04BF1066}"/>
                </a:ext>
              </a:extLst>
            </p:cNvPr>
            <p:cNvSpPr/>
            <p:nvPr/>
          </p:nvSpPr>
          <p:spPr>
            <a:xfrm>
              <a:off x="4225352" y="536443"/>
              <a:ext cx="1803477"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sp>
          <p:nvSpPr>
            <p:cNvPr id="7" name="Line">
              <a:extLst>
                <a:ext uri="{FF2B5EF4-FFF2-40B4-BE49-F238E27FC236}">
                  <a16:creationId xmlns:a16="http://schemas.microsoft.com/office/drawing/2014/main" id="{A2A5F89E-87D1-CABC-573E-0F9C61E4FF51}"/>
                </a:ext>
              </a:extLst>
            </p:cNvPr>
            <p:cNvSpPr/>
            <p:nvPr/>
          </p:nvSpPr>
          <p:spPr>
            <a:xfrm>
              <a:off x="1319225" y="536443"/>
              <a:ext cx="1803476"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8" name="Group">
              <a:extLst>
                <a:ext uri="{FF2B5EF4-FFF2-40B4-BE49-F238E27FC236}">
                  <a16:creationId xmlns:a16="http://schemas.microsoft.com/office/drawing/2014/main" id="{BD0B5BA7-88A8-9FD1-707B-E9FFC690744A}"/>
                </a:ext>
              </a:extLst>
            </p:cNvPr>
            <p:cNvGrpSpPr/>
            <p:nvPr/>
          </p:nvGrpSpPr>
          <p:grpSpPr>
            <a:xfrm>
              <a:off x="119553" y="343323"/>
              <a:ext cx="1402079" cy="386241"/>
              <a:chOff x="0" y="0"/>
              <a:chExt cx="1402075" cy="386240"/>
            </a:xfrm>
          </p:grpSpPr>
          <p:sp>
            <p:nvSpPr>
              <p:cNvPr id="34" name="Circle">
                <a:extLst>
                  <a:ext uri="{FF2B5EF4-FFF2-40B4-BE49-F238E27FC236}">
                    <a16:creationId xmlns:a16="http://schemas.microsoft.com/office/drawing/2014/main" id="{F50D03EE-5439-17CE-DDA3-F17CA542F1AE}"/>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5" name="Circle">
                <a:extLst>
                  <a:ext uri="{FF2B5EF4-FFF2-40B4-BE49-F238E27FC236}">
                    <a16:creationId xmlns:a16="http://schemas.microsoft.com/office/drawing/2014/main" id="{37B1719A-A59C-6BAE-7486-D93635E432E4}"/>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10" name="Group">
              <a:extLst>
                <a:ext uri="{FF2B5EF4-FFF2-40B4-BE49-F238E27FC236}">
                  <a16:creationId xmlns:a16="http://schemas.microsoft.com/office/drawing/2014/main" id="{469E5D5E-757B-633A-439C-663B0D2E5298}"/>
                </a:ext>
              </a:extLst>
            </p:cNvPr>
            <p:cNvGrpSpPr/>
            <p:nvPr/>
          </p:nvGrpSpPr>
          <p:grpSpPr>
            <a:xfrm>
              <a:off x="2990554" y="343323"/>
              <a:ext cx="1402079" cy="386241"/>
              <a:chOff x="0" y="0"/>
              <a:chExt cx="1402075" cy="386240"/>
            </a:xfrm>
          </p:grpSpPr>
          <p:sp>
            <p:nvSpPr>
              <p:cNvPr id="32" name="Circle">
                <a:extLst>
                  <a:ext uri="{FF2B5EF4-FFF2-40B4-BE49-F238E27FC236}">
                    <a16:creationId xmlns:a16="http://schemas.microsoft.com/office/drawing/2014/main" id="{4EEF941A-7434-A08C-DFC5-0D39FD74E32C}"/>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3" name="Circle">
                <a:extLst>
                  <a:ext uri="{FF2B5EF4-FFF2-40B4-BE49-F238E27FC236}">
                    <a16:creationId xmlns:a16="http://schemas.microsoft.com/office/drawing/2014/main" id="{9C8BB512-2786-0137-3B72-71E8D7DC5EC1}"/>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11" name="Group">
              <a:extLst>
                <a:ext uri="{FF2B5EF4-FFF2-40B4-BE49-F238E27FC236}">
                  <a16:creationId xmlns:a16="http://schemas.microsoft.com/office/drawing/2014/main" id="{99449AF9-6076-BC01-7F2B-7771FB6C833E}"/>
                </a:ext>
              </a:extLst>
            </p:cNvPr>
            <p:cNvGrpSpPr/>
            <p:nvPr/>
          </p:nvGrpSpPr>
          <p:grpSpPr>
            <a:xfrm>
              <a:off x="5861554" y="343323"/>
              <a:ext cx="1402079" cy="386241"/>
              <a:chOff x="0" y="0"/>
              <a:chExt cx="1402075" cy="386240"/>
            </a:xfrm>
          </p:grpSpPr>
          <p:sp>
            <p:nvSpPr>
              <p:cNvPr id="30" name="Circle">
                <a:extLst>
                  <a:ext uri="{FF2B5EF4-FFF2-40B4-BE49-F238E27FC236}">
                    <a16:creationId xmlns:a16="http://schemas.microsoft.com/office/drawing/2014/main" id="{B0348C7D-BFF5-3FB2-BEAA-02ACABC97444}"/>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1" name="Circle">
                <a:extLst>
                  <a:ext uri="{FF2B5EF4-FFF2-40B4-BE49-F238E27FC236}">
                    <a16:creationId xmlns:a16="http://schemas.microsoft.com/office/drawing/2014/main" id="{FD412B12-5D28-FF26-A34E-EBF7C1BBCE5D}"/>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sp>
          <p:nvSpPr>
            <p:cNvPr id="12" name="Line">
              <a:extLst>
                <a:ext uri="{FF2B5EF4-FFF2-40B4-BE49-F238E27FC236}">
                  <a16:creationId xmlns:a16="http://schemas.microsoft.com/office/drawing/2014/main" id="{19726384-BA39-2145-9422-0C2965A76641}"/>
                </a:ext>
              </a:extLst>
            </p:cNvPr>
            <p:cNvSpPr/>
            <p:nvPr/>
          </p:nvSpPr>
          <p:spPr>
            <a:xfrm>
              <a:off x="10037611" y="536443"/>
              <a:ext cx="463292"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13" name="Group">
              <a:extLst>
                <a:ext uri="{FF2B5EF4-FFF2-40B4-BE49-F238E27FC236}">
                  <a16:creationId xmlns:a16="http://schemas.microsoft.com/office/drawing/2014/main" id="{9AE6BE97-545C-D781-D905-110B2C18E5E5}"/>
                </a:ext>
              </a:extLst>
            </p:cNvPr>
            <p:cNvGrpSpPr/>
            <p:nvPr/>
          </p:nvGrpSpPr>
          <p:grpSpPr>
            <a:xfrm>
              <a:off x="10620342" y="493250"/>
              <a:ext cx="1080232" cy="86387"/>
              <a:chOff x="-1" y="0"/>
              <a:chExt cx="1080230" cy="86387"/>
            </a:xfrm>
          </p:grpSpPr>
          <p:sp>
            <p:nvSpPr>
              <p:cNvPr id="25" name="Line">
                <a:extLst>
                  <a:ext uri="{FF2B5EF4-FFF2-40B4-BE49-F238E27FC236}">
                    <a16:creationId xmlns:a16="http://schemas.microsoft.com/office/drawing/2014/main" id="{506979F8-3A69-9494-C02D-B8529C3FDD58}"/>
                  </a:ext>
                </a:extLst>
              </p:cNvPr>
              <p:cNvSpPr/>
              <p:nvPr/>
            </p:nvSpPr>
            <p:spPr>
              <a:xfrm>
                <a:off x="616937" y="43192"/>
                <a:ext cx="463292"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26" name="Group">
                <a:extLst>
                  <a:ext uri="{FF2B5EF4-FFF2-40B4-BE49-F238E27FC236}">
                    <a16:creationId xmlns:a16="http://schemas.microsoft.com/office/drawing/2014/main" id="{D40DCC99-2513-FFDA-C05C-F91B7C1EF08F}"/>
                  </a:ext>
                </a:extLst>
              </p:cNvPr>
              <p:cNvGrpSpPr/>
              <p:nvPr/>
            </p:nvGrpSpPr>
            <p:grpSpPr>
              <a:xfrm>
                <a:off x="-1" y="0"/>
                <a:ext cx="497494" cy="86387"/>
                <a:chOff x="0" y="0"/>
                <a:chExt cx="497494" cy="86386"/>
              </a:xfrm>
            </p:grpSpPr>
            <p:sp>
              <p:nvSpPr>
                <p:cNvPr id="27" name="Circle">
                  <a:extLst>
                    <a:ext uri="{FF2B5EF4-FFF2-40B4-BE49-F238E27FC236}">
                      <a16:creationId xmlns:a16="http://schemas.microsoft.com/office/drawing/2014/main" id="{AF6383D9-D421-4AD1-7B8B-D228F3A6532D}"/>
                    </a:ext>
                  </a:extLst>
                </p:cNvPr>
                <p:cNvSpPr/>
                <p:nvPr/>
              </p:nvSpPr>
              <p:spPr>
                <a:xfrm>
                  <a:off x="0" y="0"/>
                  <a:ext cx="86386"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8" name="Circle">
                  <a:extLst>
                    <a:ext uri="{FF2B5EF4-FFF2-40B4-BE49-F238E27FC236}">
                      <a16:creationId xmlns:a16="http://schemas.microsoft.com/office/drawing/2014/main" id="{EFED47A9-BE2E-E1E2-6AD1-8E3AA88F11B9}"/>
                    </a:ext>
                  </a:extLst>
                </p:cNvPr>
                <p:cNvSpPr/>
                <p:nvPr/>
              </p:nvSpPr>
              <p:spPr>
                <a:xfrm>
                  <a:off x="205553" y="0"/>
                  <a:ext cx="86387"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9" name="Circle">
                  <a:extLst>
                    <a:ext uri="{FF2B5EF4-FFF2-40B4-BE49-F238E27FC236}">
                      <a16:creationId xmlns:a16="http://schemas.microsoft.com/office/drawing/2014/main" id="{674008FB-EF47-EEBC-5793-1441FB8414B9}"/>
                    </a:ext>
                  </a:extLst>
                </p:cNvPr>
                <p:cNvSpPr/>
                <p:nvPr/>
              </p:nvSpPr>
              <p:spPr>
                <a:xfrm>
                  <a:off x="411107" y="0"/>
                  <a:ext cx="86387"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sp>
          <p:nvSpPr>
            <p:cNvPr id="14" name="Oval">
              <a:extLst>
                <a:ext uri="{FF2B5EF4-FFF2-40B4-BE49-F238E27FC236}">
                  <a16:creationId xmlns:a16="http://schemas.microsoft.com/office/drawing/2014/main" id="{32F7F3B5-7F4E-534A-ED52-86BCAA7837C6}"/>
                </a:ext>
              </a:extLst>
            </p:cNvPr>
            <p:cNvSpPr/>
            <p:nvPr/>
          </p:nvSpPr>
          <p:spPr>
            <a:xfrm>
              <a:off x="0"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5" name="Oval">
              <a:extLst>
                <a:ext uri="{FF2B5EF4-FFF2-40B4-BE49-F238E27FC236}">
                  <a16:creationId xmlns:a16="http://schemas.microsoft.com/office/drawing/2014/main" id="{AE603441-A41F-2A31-C640-FA51064B7590}"/>
                </a:ext>
              </a:extLst>
            </p:cNvPr>
            <p:cNvSpPr/>
            <p:nvPr/>
          </p:nvSpPr>
          <p:spPr>
            <a:xfrm>
              <a:off x="2871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6" name="Oval">
              <a:extLst>
                <a:ext uri="{FF2B5EF4-FFF2-40B4-BE49-F238E27FC236}">
                  <a16:creationId xmlns:a16="http://schemas.microsoft.com/office/drawing/2014/main" id="{5E2B580C-3218-1616-092C-74DBBFEDAB8E}"/>
                </a:ext>
              </a:extLst>
            </p:cNvPr>
            <p:cNvSpPr/>
            <p:nvPr/>
          </p:nvSpPr>
          <p:spPr>
            <a:xfrm>
              <a:off x="5742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7" name="Oval">
              <a:extLst>
                <a:ext uri="{FF2B5EF4-FFF2-40B4-BE49-F238E27FC236}">
                  <a16:creationId xmlns:a16="http://schemas.microsoft.com/office/drawing/2014/main" id="{DB62FC21-3E76-C600-794F-737814437E3E}"/>
                </a:ext>
              </a:extLst>
            </p:cNvPr>
            <p:cNvSpPr/>
            <p:nvPr/>
          </p:nvSpPr>
          <p:spPr>
            <a:xfrm>
              <a:off x="8613000"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8" name="Oval">
              <a:extLst>
                <a:ext uri="{FF2B5EF4-FFF2-40B4-BE49-F238E27FC236}">
                  <a16:creationId xmlns:a16="http://schemas.microsoft.com/office/drawing/2014/main" id="{2BCC79EF-7EC1-D486-E523-529D5990F34E}"/>
                </a:ext>
              </a:extLst>
            </p:cNvPr>
            <p:cNvSpPr/>
            <p:nvPr/>
          </p:nvSpPr>
          <p:spPr>
            <a:xfrm>
              <a:off x="11484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nvGrpSpPr>
            <p:cNvPr id="19" name="Group">
              <a:extLst>
                <a:ext uri="{FF2B5EF4-FFF2-40B4-BE49-F238E27FC236}">
                  <a16:creationId xmlns:a16="http://schemas.microsoft.com/office/drawing/2014/main" id="{A629271B-431D-EA46-7003-E6A7539211D1}"/>
                </a:ext>
              </a:extLst>
            </p:cNvPr>
            <p:cNvGrpSpPr/>
            <p:nvPr/>
          </p:nvGrpSpPr>
          <p:grpSpPr>
            <a:xfrm>
              <a:off x="11603555" y="343323"/>
              <a:ext cx="1402079" cy="386241"/>
              <a:chOff x="0" y="0"/>
              <a:chExt cx="1402075" cy="386240"/>
            </a:xfrm>
          </p:grpSpPr>
          <p:sp>
            <p:nvSpPr>
              <p:cNvPr id="23" name="Circle">
                <a:extLst>
                  <a:ext uri="{FF2B5EF4-FFF2-40B4-BE49-F238E27FC236}">
                    <a16:creationId xmlns:a16="http://schemas.microsoft.com/office/drawing/2014/main" id="{3A07DFA1-C24F-AA3B-BA35-E93CDBA93C3D}"/>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4" name="Circle">
                <a:extLst>
                  <a:ext uri="{FF2B5EF4-FFF2-40B4-BE49-F238E27FC236}">
                    <a16:creationId xmlns:a16="http://schemas.microsoft.com/office/drawing/2014/main" id="{0C722066-9BFD-8B79-0B10-EC5BB359FBB3}"/>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20" name="Group">
              <a:extLst>
                <a:ext uri="{FF2B5EF4-FFF2-40B4-BE49-F238E27FC236}">
                  <a16:creationId xmlns:a16="http://schemas.microsoft.com/office/drawing/2014/main" id="{58E172C8-020E-3A8F-9E3F-E9C2203CCE98}"/>
                </a:ext>
              </a:extLst>
            </p:cNvPr>
            <p:cNvGrpSpPr/>
            <p:nvPr/>
          </p:nvGrpSpPr>
          <p:grpSpPr>
            <a:xfrm>
              <a:off x="8732553" y="343323"/>
              <a:ext cx="1402079" cy="386241"/>
              <a:chOff x="0" y="0"/>
              <a:chExt cx="1402075" cy="386240"/>
            </a:xfrm>
          </p:grpSpPr>
          <p:sp>
            <p:nvSpPr>
              <p:cNvPr id="21" name="Circle">
                <a:extLst>
                  <a:ext uri="{FF2B5EF4-FFF2-40B4-BE49-F238E27FC236}">
                    <a16:creationId xmlns:a16="http://schemas.microsoft.com/office/drawing/2014/main" id="{1AFEABD5-6F66-F4E4-C07C-9684899D3E34}"/>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2" name="Circle">
                <a:extLst>
                  <a:ext uri="{FF2B5EF4-FFF2-40B4-BE49-F238E27FC236}">
                    <a16:creationId xmlns:a16="http://schemas.microsoft.com/office/drawing/2014/main" id="{3B2FA5FD-C91A-DFAC-2EE3-61968BA14BFA}"/>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sp>
        <p:nvSpPr>
          <p:cNvPr id="36" name="TextBox 35">
            <a:extLst>
              <a:ext uri="{FF2B5EF4-FFF2-40B4-BE49-F238E27FC236}">
                <a16:creationId xmlns:a16="http://schemas.microsoft.com/office/drawing/2014/main" id="{593A71CD-8894-C436-217F-A0116B280646}"/>
              </a:ext>
            </a:extLst>
          </p:cNvPr>
          <p:cNvSpPr txBox="1"/>
          <p:nvPr/>
        </p:nvSpPr>
        <p:spPr>
          <a:xfrm>
            <a:off x="2515120" y="7905409"/>
            <a:ext cx="16882589" cy="4286144"/>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kern="0" dirty="0">
                <a:solidFill>
                  <a:srgbClr val="000000"/>
                </a:solidFill>
                <a:sym typeface="IBM Plex Sans Light"/>
              </a:rPr>
              <a:t>A prototypical example of a matrix product state (MPS)</a:t>
            </a:r>
          </a:p>
          <a:p>
            <a:pPr defTabSz="2438400">
              <a:buSzPct val="100000"/>
            </a:pPr>
            <a:endParaRPr lang="en-US" kern="0" dirty="0">
              <a:solidFill>
                <a:srgbClr val="000000"/>
              </a:solidFill>
              <a:sym typeface="IBM Plex Sans Light"/>
            </a:endParaRPr>
          </a:p>
        </p:txBody>
      </p:sp>
      <p:sp>
        <p:nvSpPr>
          <p:cNvPr id="37" name="Text Placeholder 3">
            <a:extLst>
              <a:ext uri="{FF2B5EF4-FFF2-40B4-BE49-F238E27FC236}">
                <a16:creationId xmlns:a16="http://schemas.microsoft.com/office/drawing/2014/main" id="{FCB65AA6-CC86-3C64-C457-45759CD76A46}"/>
              </a:ext>
            </a:extLst>
          </p:cNvPr>
          <p:cNvSpPr txBox="1">
            <a:spLocks/>
          </p:cNvSpPr>
          <p:nvPr/>
        </p:nvSpPr>
        <p:spPr>
          <a:xfrm>
            <a:off x="2274433" y="12443539"/>
            <a:ext cx="20854147" cy="739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20000"/>
              </a:lnSpc>
              <a:spcBef>
                <a:spcPts val="0"/>
              </a:spcBef>
              <a:spcAft>
                <a:spcPts val="0"/>
              </a:spcAft>
              <a:buClrTx/>
              <a:buSzTx/>
              <a:buFontTx/>
              <a:buNone/>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1pPr>
            <a:lvl2pPr marL="329184"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2pPr>
            <a:lvl3pPr marL="658368"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3pPr>
            <a:lvl4pPr marL="987552"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20000"/>
              </a:lnSpc>
              <a:spcBef>
                <a:spcPts val="0"/>
              </a:spcBef>
              <a:spcAft>
                <a:spcPts val="0"/>
              </a:spcAft>
              <a:buClrTx/>
              <a:buSzPct val="100000"/>
              <a:buFont typeface="Arial" panose="020B0604020202020204" pitchFamily="34" charset="0"/>
              <a:buChar char="•"/>
              <a:tabLst/>
              <a:defRPr sz="1600" b="0" i="0" u="none" strike="noStrike" cap="none" spc="0" baseline="0">
                <a:solidFill>
                  <a:srgbClr val="000000"/>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dirty="0">
                <a:solidFill>
                  <a:srgbClr val="000000"/>
                </a:solidFill>
                <a:latin typeface="+mn-lt"/>
              </a:rPr>
              <a:t>[1] Pollman et al, PRB (2012); [2] Verstraete et al, PRA (2004); [3] Brennen et al, PRL (2008); [4] Smith et al PRXQ (2023); [5] Smith et al PRXQ (2024)</a:t>
            </a:r>
          </a:p>
        </p:txBody>
      </p:sp>
      <p:pic>
        <p:nvPicPr>
          <p:cNvPr id="45" name="Image" descr="Image">
            <a:extLst>
              <a:ext uri="{FF2B5EF4-FFF2-40B4-BE49-F238E27FC236}">
                <a16:creationId xmlns:a16="http://schemas.microsoft.com/office/drawing/2014/main" id="{0968D8FB-BC88-D478-E069-AF044085FA36}"/>
              </a:ext>
            </a:extLst>
          </p:cNvPr>
          <p:cNvPicPr>
            <a:picLocks noChangeAspect="1"/>
          </p:cNvPicPr>
          <p:nvPr/>
        </p:nvPicPr>
        <p:blipFill>
          <a:blip r:embed="rId3"/>
          <a:stretch>
            <a:fillRect/>
          </a:stretch>
        </p:blipFill>
        <p:spPr>
          <a:xfrm>
            <a:off x="5508314" y="6781932"/>
            <a:ext cx="1054101" cy="355601"/>
          </a:xfrm>
          <a:prstGeom prst="rect">
            <a:avLst/>
          </a:prstGeom>
          <a:ln w="12700">
            <a:miter lim="400000"/>
          </a:ln>
        </p:spPr>
      </p:pic>
      <p:pic>
        <p:nvPicPr>
          <p:cNvPr id="46" name="Image" descr="Image">
            <a:extLst>
              <a:ext uri="{FF2B5EF4-FFF2-40B4-BE49-F238E27FC236}">
                <a16:creationId xmlns:a16="http://schemas.microsoft.com/office/drawing/2014/main" id="{B2F91ABA-CCA6-02D2-EDBC-5C805515E69D}"/>
              </a:ext>
            </a:extLst>
          </p:cNvPr>
          <p:cNvPicPr>
            <a:picLocks noChangeAspect="1"/>
          </p:cNvPicPr>
          <p:nvPr/>
        </p:nvPicPr>
        <p:blipFill>
          <a:blip r:embed="rId4"/>
          <a:stretch>
            <a:fillRect/>
          </a:stretch>
        </p:blipFill>
        <p:spPr>
          <a:xfrm>
            <a:off x="8372965" y="6781932"/>
            <a:ext cx="1066801" cy="355601"/>
          </a:xfrm>
          <a:prstGeom prst="rect">
            <a:avLst/>
          </a:prstGeom>
          <a:ln w="12700">
            <a:miter lim="400000"/>
          </a:ln>
        </p:spPr>
      </p:pic>
      <p:pic>
        <p:nvPicPr>
          <p:cNvPr id="47" name="Image" descr="Image">
            <a:extLst>
              <a:ext uri="{FF2B5EF4-FFF2-40B4-BE49-F238E27FC236}">
                <a16:creationId xmlns:a16="http://schemas.microsoft.com/office/drawing/2014/main" id="{F6CC91D8-F87F-514C-0623-F62024ECBD5C}"/>
              </a:ext>
            </a:extLst>
          </p:cNvPr>
          <p:cNvPicPr>
            <a:picLocks noChangeAspect="1"/>
          </p:cNvPicPr>
          <p:nvPr/>
        </p:nvPicPr>
        <p:blipFill>
          <a:blip r:embed="rId5"/>
          <a:stretch>
            <a:fillRect/>
          </a:stretch>
        </p:blipFill>
        <p:spPr>
          <a:xfrm>
            <a:off x="11250315" y="6781932"/>
            <a:ext cx="1079501" cy="355601"/>
          </a:xfrm>
          <a:prstGeom prst="rect">
            <a:avLst/>
          </a:prstGeom>
          <a:ln w="12700">
            <a:miter lim="400000"/>
          </a:ln>
        </p:spPr>
      </p:pic>
      <p:pic>
        <p:nvPicPr>
          <p:cNvPr id="48" name="Image" descr="Image">
            <a:extLst>
              <a:ext uri="{FF2B5EF4-FFF2-40B4-BE49-F238E27FC236}">
                <a16:creationId xmlns:a16="http://schemas.microsoft.com/office/drawing/2014/main" id="{7F66EF01-1B07-BB04-F01D-698BA8D9C991}"/>
              </a:ext>
            </a:extLst>
          </p:cNvPr>
          <p:cNvPicPr>
            <a:picLocks noChangeAspect="1"/>
          </p:cNvPicPr>
          <p:nvPr/>
        </p:nvPicPr>
        <p:blipFill>
          <a:blip r:embed="rId6"/>
          <a:stretch>
            <a:fillRect/>
          </a:stretch>
        </p:blipFill>
        <p:spPr>
          <a:xfrm>
            <a:off x="14108614" y="6769232"/>
            <a:ext cx="1079501" cy="368301"/>
          </a:xfrm>
          <a:prstGeom prst="rect">
            <a:avLst/>
          </a:prstGeom>
          <a:ln w="12700">
            <a:miter lim="400000"/>
          </a:ln>
        </p:spPr>
      </p:pic>
      <p:pic>
        <p:nvPicPr>
          <p:cNvPr id="49" name="Image" descr="Image">
            <a:extLst>
              <a:ext uri="{FF2B5EF4-FFF2-40B4-BE49-F238E27FC236}">
                <a16:creationId xmlns:a16="http://schemas.microsoft.com/office/drawing/2014/main" id="{585B0E98-4D9B-15A8-503F-D29A85404B21}"/>
              </a:ext>
            </a:extLst>
          </p:cNvPr>
          <p:cNvPicPr>
            <a:picLocks noChangeAspect="1"/>
          </p:cNvPicPr>
          <p:nvPr/>
        </p:nvPicPr>
        <p:blipFill>
          <a:blip r:embed="rId7"/>
          <a:stretch>
            <a:fillRect/>
          </a:stretch>
        </p:blipFill>
        <p:spPr>
          <a:xfrm>
            <a:off x="16871665" y="6781932"/>
            <a:ext cx="1295401" cy="368301"/>
          </a:xfrm>
          <a:prstGeom prst="rect">
            <a:avLst/>
          </a:prstGeom>
          <a:ln w="12700">
            <a:miter lim="400000"/>
          </a:ln>
        </p:spPr>
      </p:pic>
      <p:sp>
        <p:nvSpPr>
          <p:cNvPr id="50" name="TextBox 49">
            <a:extLst>
              <a:ext uri="{FF2B5EF4-FFF2-40B4-BE49-F238E27FC236}">
                <a16:creationId xmlns:a16="http://schemas.microsoft.com/office/drawing/2014/main" id="{D50409FE-23B4-51DC-5266-5CBC4CFCD340}"/>
              </a:ext>
            </a:extLst>
          </p:cNvPr>
          <p:cNvSpPr txBox="1"/>
          <p:nvPr/>
        </p:nvSpPr>
        <p:spPr>
          <a:xfrm>
            <a:off x="5869148" y="4028579"/>
            <a:ext cx="11815716" cy="986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Spin-1 chain: encode each spin-1 site with a pair of qubits </a:t>
            </a:r>
            <a:endParaRPr lang="en-US" kern="0" dirty="0">
              <a:solidFill>
                <a:srgbClr val="000000"/>
              </a:solidFill>
            </a:endParaRPr>
          </a:p>
        </p:txBody>
      </p:sp>
    </p:spTree>
    <p:extLst>
      <p:ext uri="{BB962C8B-B14F-4D97-AF65-F5344CB8AC3E}">
        <p14:creationId xmlns:p14="http://schemas.microsoft.com/office/powerpoint/2010/main" val="156633297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EF1DA-2E06-C364-32C0-6B988291F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27A3F-EBF4-907C-4844-7C8DADE5369C}"/>
              </a:ext>
            </a:extLst>
          </p:cNvPr>
          <p:cNvSpPr>
            <a:spLocks noGrp="1"/>
          </p:cNvSpPr>
          <p:nvPr>
            <p:ph type="title"/>
          </p:nvPr>
        </p:nvSpPr>
        <p:spPr>
          <a:xfrm>
            <a:off x="576072" y="384048"/>
            <a:ext cx="10430764" cy="2859087"/>
          </a:xfrm>
        </p:spPr>
        <p:txBody>
          <a:bodyPr/>
          <a:lstStyle/>
          <a:p>
            <a:r>
              <a:rPr lang="en-US" dirty="0"/>
              <a:t>Affleck-Kennedy-Lieb-Tasaki (AKLT) state</a:t>
            </a:r>
          </a:p>
        </p:txBody>
      </p:sp>
      <p:sp>
        <p:nvSpPr>
          <p:cNvPr id="3" name="Footer Placeholder 2">
            <a:extLst>
              <a:ext uri="{FF2B5EF4-FFF2-40B4-BE49-F238E27FC236}">
                <a16:creationId xmlns:a16="http://schemas.microsoft.com/office/drawing/2014/main" id="{6F447BE1-FAF9-1194-698A-06593D81C76D}"/>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BB654DBC-CAA6-2980-B3D9-778EAFE02CE1}"/>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19</a:t>
            </a:fld>
            <a:endParaRPr lang="en-US" dirty="0"/>
          </a:p>
        </p:txBody>
      </p:sp>
      <p:grpSp>
        <p:nvGrpSpPr>
          <p:cNvPr id="4" name="Group">
            <a:extLst>
              <a:ext uri="{FF2B5EF4-FFF2-40B4-BE49-F238E27FC236}">
                <a16:creationId xmlns:a16="http://schemas.microsoft.com/office/drawing/2014/main" id="{EEC76119-ABAA-457B-9C8C-A0DE168E3CCC}"/>
              </a:ext>
            </a:extLst>
          </p:cNvPr>
          <p:cNvGrpSpPr/>
          <p:nvPr/>
        </p:nvGrpSpPr>
        <p:grpSpPr>
          <a:xfrm>
            <a:off x="5214414" y="5350404"/>
            <a:ext cx="13125183" cy="1072887"/>
            <a:chOff x="0" y="0"/>
            <a:chExt cx="13125183" cy="1072887"/>
          </a:xfrm>
        </p:grpSpPr>
        <p:sp>
          <p:nvSpPr>
            <p:cNvPr id="5" name="Line">
              <a:extLst>
                <a:ext uri="{FF2B5EF4-FFF2-40B4-BE49-F238E27FC236}">
                  <a16:creationId xmlns:a16="http://schemas.microsoft.com/office/drawing/2014/main" id="{38DB2A6F-AB4C-47FC-1003-4197CD5E7A5B}"/>
                </a:ext>
              </a:extLst>
            </p:cNvPr>
            <p:cNvSpPr/>
            <p:nvPr/>
          </p:nvSpPr>
          <p:spPr>
            <a:xfrm>
              <a:off x="7131481" y="536443"/>
              <a:ext cx="1803477"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sp>
          <p:nvSpPr>
            <p:cNvPr id="6" name="Line">
              <a:extLst>
                <a:ext uri="{FF2B5EF4-FFF2-40B4-BE49-F238E27FC236}">
                  <a16:creationId xmlns:a16="http://schemas.microsoft.com/office/drawing/2014/main" id="{9E4114BD-A64E-89CD-845C-7F5603C9F6E0}"/>
                </a:ext>
              </a:extLst>
            </p:cNvPr>
            <p:cNvSpPr/>
            <p:nvPr/>
          </p:nvSpPr>
          <p:spPr>
            <a:xfrm>
              <a:off x="4225352" y="536443"/>
              <a:ext cx="1803477"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sp>
          <p:nvSpPr>
            <p:cNvPr id="7" name="Line">
              <a:extLst>
                <a:ext uri="{FF2B5EF4-FFF2-40B4-BE49-F238E27FC236}">
                  <a16:creationId xmlns:a16="http://schemas.microsoft.com/office/drawing/2014/main" id="{FEC1A898-77DF-A8D2-66FA-335E68AA395A}"/>
                </a:ext>
              </a:extLst>
            </p:cNvPr>
            <p:cNvSpPr/>
            <p:nvPr/>
          </p:nvSpPr>
          <p:spPr>
            <a:xfrm>
              <a:off x="1319225" y="536443"/>
              <a:ext cx="1803476"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8" name="Group">
              <a:extLst>
                <a:ext uri="{FF2B5EF4-FFF2-40B4-BE49-F238E27FC236}">
                  <a16:creationId xmlns:a16="http://schemas.microsoft.com/office/drawing/2014/main" id="{3D540B1C-A229-CA49-0F15-F08894FD8A14}"/>
                </a:ext>
              </a:extLst>
            </p:cNvPr>
            <p:cNvGrpSpPr/>
            <p:nvPr/>
          </p:nvGrpSpPr>
          <p:grpSpPr>
            <a:xfrm>
              <a:off x="119553" y="343323"/>
              <a:ext cx="1402079" cy="386241"/>
              <a:chOff x="0" y="0"/>
              <a:chExt cx="1402075" cy="386240"/>
            </a:xfrm>
          </p:grpSpPr>
          <p:sp>
            <p:nvSpPr>
              <p:cNvPr id="34" name="Circle">
                <a:extLst>
                  <a:ext uri="{FF2B5EF4-FFF2-40B4-BE49-F238E27FC236}">
                    <a16:creationId xmlns:a16="http://schemas.microsoft.com/office/drawing/2014/main" id="{5A1B5B68-5500-886B-8C8D-35199FA38181}"/>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5" name="Circle">
                <a:extLst>
                  <a:ext uri="{FF2B5EF4-FFF2-40B4-BE49-F238E27FC236}">
                    <a16:creationId xmlns:a16="http://schemas.microsoft.com/office/drawing/2014/main" id="{33613F01-BC6F-8030-7D79-4CAA08D0E5C6}"/>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10" name="Group">
              <a:extLst>
                <a:ext uri="{FF2B5EF4-FFF2-40B4-BE49-F238E27FC236}">
                  <a16:creationId xmlns:a16="http://schemas.microsoft.com/office/drawing/2014/main" id="{80C38217-2E69-A03C-0E64-A7E9A2A1468D}"/>
                </a:ext>
              </a:extLst>
            </p:cNvPr>
            <p:cNvGrpSpPr/>
            <p:nvPr/>
          </p:nvGrpSpPr>
          <p:grpSpPr>
            <a:xfrm>
              <a:off x="2990554" y="343323"/>
              <a:ext cx="1402079" cy="386241"/>
              <a:chOff x="0" y="0"/>
              <a:chExt cx="1402075" cy="386240"/>
            </a:xfrm>
          </p:grpSpPr>
          <p:sp>
            <p:nvSpPr>
              <p:cNvPr id="32" name="Circle">
                <a:extLst>
                  <a:ext uri="{FF2B5EF4-FFF2-40B4-BE49-F238E27FC236}">
                    <a16:creationId xmlns:a16="http://schemas.microsoft.com/office/drawing/2014/main" id="{CB0272D2-09AA-6BEF-9741-6EC264E39A97}"/>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3" name="Circle">
                <a:extLst>
                  <a:ext uri="{FF2B5EF4-FFF2-40B4-BE49-F238E27FC236}">
                    <a16:creationId xmlns:a16="http://schemas.microsoft.com/office/drawing/2014/main" id="{65879F73-7AFA-A656-096E-82115F160079}"/>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11" name="Group">
              <a:extLst>
                <a:ext uri="{FF2B5EF4-FFF2-40B4-BE49-F238E27FC236}">
                  <a16:creationId xmlns:a16="http://schemas.microsoft.com/office/drawing/2014/main" id="{69B9AC64-B04A-18B3-87CC-82190E19BEBD}"/>
                </a:ext>
              </a:extLst>
            </p:cNvPr>
            <p:cNvGrpSpPr/>
            <p:nvPr/>
          </p:nvGrpSpPr>
          <p:grpSpPr>
            <a:xfrm>
              <a:off x="5861554" y="343323"/>
              <a:ext cx="1402079" cy="386241"/>
              <a:chOff x="0" y="0"/>
              <a:chExt cx="1402075" cy="386240"/>
            </a:xfrm>
          </p:grpSpPr>
          <p:sp>
            <p:nvSpPr>
              <p:cNvPr id="30" name="Circle">
                <a:extLst>
                  <a:ext uri="{FF2B5EF4-FFF2-40B4-BE49-F238E27FC236}">
                    <a16:creationId xmlns:a16="http://schemas.microsoft.com/office/drawing/2014/main" id="{5C36702F-F6C8-9481-8622-BC5FE3498897}"/>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1" name="Circle">
                <a:extLst>
                  <a:ext uri="{FF2B5EF4-FFF2-40B4-BE49-F238E27FC236}">
                    <a16:creationId xmlns:a16="http://schemas.microsoft.com/office/drawing/2014/main" id="{DC4EE8A8-FE29-22CF-F5B6-A31C301B8013}"/>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sp>
          <p:nvSpPr>
            <p:cNvPr id="12" name="Line">
              <a:extLst>
                <a:ext uri="{FF2B5EF4-FFF2-40B4-BE49-F238E27FC236}">
                  <a16:creationId xmlns:a16="http://schemas.microsoft.com/office/drawing/2014/main" id="{CB6760FE-BBB8-3924-37AB-0C46F3C1E285}"/>
                </a:ext>
              </a:extLst>
            </p:cNvPr>
            <p:cNvSpPr/>
            <p:nvPr/>
          </p:nvSpPr>
          <p:spPr>
            <a:xfrm>
              <a:off x="10037611" y="536443"/>
              <a:ext cx="463292"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13" name="Group">
              <a:extLst>
                <a:ext uri="{FF2B5EF4-FFF2-40B4-BE49-F238E27FC236}">
                  <a16:creationId xmlns:a16="http://schemas.microsoft.com/office/drawing/2014/main" id="{163738A5-F31B-B364-6593-DC4EF011127B}"/>
                </a:ext>
              </a:extLst>
            </p:cNvPr>
            <p:cNvGrpSpPr/>
            <p:nvPr/>
          </p:nvGrpSpPr>
          <p:grpSpPr>
            <a:xfrm>
              <a:off x="10620342" y="493250"/>
              <a:ext cx="1080232" cy="86387"/>
              <a:chOff x="-1" y="0"/>
              <a:chExt cx="1080230" cy="86387"/>
            </a:xfrm>
          </p:grpSpPr>
          <p:sp>
            <p:nvSpPr>
              <p:cNvPr id="25" name="Line">
                <a:extLst>
                  <a:ext uri="{FF2B5EF4-FFF2-40B4-BE49-F238E27FC236}">
                    <a16:creationId xmlns:a16="http://schemas.microsoft.com/office/drawing/2014/main" id="{41DB8A6B-6C7B-58DB-DE05-D628B04DD988}"/>
                  </a:ext>
                </a:extLst>
              </p:cNvPr>
              <p:cNvSpPr/>
              <p:nvPr/>
            </p:nvSpPr>
            <p:spPr>
              <a:xfrm>
                <a:off x="616937" y="43192"/>
                <a:ext cx="463292"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26" name="Group">
                <a:extLst>
                  <a:ext uri="{FF2B5EF4-FFF2-40B4-BE49-F238E27FC236}">
                    <a16:creationId xmlns:a16="http://schemas.microsoft.com/office/drawing/2014/main" id="{68568CAE-FF11-8DEB-5D0A-9F106557136F}"/>
                  </a:ext>
                </a:extLst>
              </p:cNvPr>
              <p:cNvGrpSpPr/>
              <p:nvPr/>
            </p:nvGrpSpPr>
            <p:grpSpPr>
              <a:xfrm>
                <a:off x="-1" y="0"/>
                <a:ext cx="497494" cy="86387"/>
                <a:chOff x="0" y="0"/>
                <a:chExt cx="497494" cy="86386"/>
              </a:xfrm>
            </p:grpSpPr>
            <p:sp>
              <p:nvSpPr>
                <p:cNvPr id="27" name="Circle">
                  <a:extLst>
                    <a:ext uri="{FF2B5EF4-FFF2-40B4-BE49-F238E27FC236}">
                      <a16:creationId xmlns:a16="http://schemas.microsoft.com/office/drawing/2014/main" id="{508C8F08-DB55-CCB9-D30B-58D1D027E0E4}"/>
                    </a:ext>
                  </a:extLst>
                </p:cNvPr>
                <p:cNvSpPr/>
                <p:nvPr/>
              </p:nvSpPr>
              <p:spPr>
                <a:xfrm>
                  <a:off x="0" y="0"/>
                  <a:ext cx="86386"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8" name="Circle">
                  <a:extLst>
                    <a:ext uri="{FF2B5EF4-FFF2-40B4-BE49-F238E27FC236}">
                      <a16:creationId xmlns:a16="http://schemas.microsoft.com/office/drawing/2014/main" id="{95E9E0BE-E208-536D-8C0E-4D58A145035D}"/>
                    </a:ext>
                  </a:extLst>
                </p:cNvPr>
                <p:cNvSpPr/>
                <p:nvPr/>
              </p:nvSpPr>
              <p:spPr>
                <a:xfrm>
                  <a:off x="205553" y="0"/>
                  <a:ext cx="86387"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9" name="Circle">
                  <a:extLst>
                    <a:ext uri="{FF2B5EF4-FFF2-40B4-BE49-F238E27FC236}">
                      <a16:creationId xmlns:a16="http://schemas.microsoft.com/office/drawing/2014/main" id="{987B73DC-B15F-5C60-88C1-AC8AB8EFB19D}"/>
                    </a:ext>
                  </a:extLst>
                </p:cNvPr>
                <p:cNvSpPr/>
                <p:nvPr/>
              </p:nvSpPr>
              <p:spPr>
                <a:xfrm>
                  <a:off x="411107" y="0"/>
                  <a:ext cx="86387"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sp>
          <p:nvSpPr>
            <p:cNvPr id="14" name="Oval">
              <a:extLst>
                <a:ext uri="{FF2B5EF4-FFF2-40B4-BE49-F238E27FC236}">
                  <a16:creationId xmlns:a16="http://schemas.microsoft.com/office/drawing/2014/main" id="{66560136-6F21-610C-0C26-7A25CEB079BC}"/>
                </a:ext>
              </a:extLst>
            </p:cNvPr>
            <p:cNvSpPr/>
            <p:nvPr/>
          </p:nvSpPr>
          <p:spPr>
            <a:xfrm>
              <a:off x="0"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5" name="Oval">
              <a:extLst>
                <a:ext uri="{FF2B5EF4-FFF2-40B4-BE49-F238E27FC236}">
                  <a16:creationId xmlns:a16="http://schemas.microsoft.com/office/drawing/2014/main" id="{52F7DF57-A0BF-6824-5A8B-8A10EF579A13}"/>
                </a:ext>
              </a:extLst>
            </p:cNvPr>
            <p:cNvSpPr/>
            <p:nvPr/>
          </p:nvSpPr>
          <p:spPr>
            <a:xfrm>
              <a:off x="2871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6" name="Oval">
              <a:extLst>
                <a:ext uri="{FF2B5EF4-FFF2-40B4-BE49-F238E27FC236}">
                  <a16:creationId xmlns:a16="http://schemas.microsoft.com/office/drawing/2014/main" id="{6F4F50C4-35BB-ADA5-2E55-97AAFD0F8019}"/>
                </a:ext>
              </a:extLst>
            </p:cNvPr>
            <p:cNvSpPr/>
            <p:nvPr/>
          </p:nvSpPr>
          <p:spPr>
            <a:xfrm>
              <a:off x="5742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7" name="Oval">
              <a:extLst>
                <a:ext uri="{FF2B5EF4-FFF2-40B4-BE49-F238E27FC236}">
                  <a16:creationId xmlns:a16="http://schemas.microsoft.com/office/drawing/2014/main" id="{C27119E6-B54B-95F8-9EAD-536D52751EA8}"/>
                </a:ext>
              </a:extLst>
            </p:cNvPr>
            <p:cNvSpPr/>
            <p:nvPr/>
          </p:nvSpPr>
          <p:spPr>
            <a:xfrm>
              <a:off x="8613000"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8" name="Oval">
              <a:extLst>
                <a:ext uri="{FF2B5EF4-FFF2-40B4-BE49-F238E27FC236}">
                  <a16:creationId xmlns:a16="http://schemas.microsoft.com/office/drawing/2014/main" id="{8D822804-5F09-6398-10C3-330A149C0410}"/>
                </a:ext>
              </a:extLst>
            </p:cNvPr>
            <p:cNvSpPr/>
            <p:nvPr/>
          </p:nvSpPr>
          <p:spPr>
            <a:xfrm>
              <a:off x="11484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nvGrpSpPr>
            <p:cNvPr id="19" name="Group">
              <a:extLst>
                <a:ext uri="{FF2B5EF4-FFF2-40B4-BE49-F238E27FC236}">
                  <a16:creationId xmlns:a16="http://schemas.microsoft.com/office/drawing/2014/main" id="{C1B8E75D-24BC-1688-3AAC-1C346AEB6507}"/>
                </a:ext>
              </a:extLst>
            </p:cNvPr>
            <p:cNvGrpSpPr/>
            <p:nvPr/>
          </p:nvGrpSpPr>
          <p:grpSpPr>
            <a:xfrm>
              <a:off x="11603555" y="343323"/>
              <a:ext cx="1402079" cy="386241"/>
              <a:chOff x="0" y="0"/>
              <a:chExt cx="1402075" cy="386240"/>
            </a:xfrm>
          </p:grpSpPr>
          <p:sp>
            <p:nvSpPr>
              <p:cNvPr id="23" name="Circle">
                <a:extLst>
                  <a:ext uri="{FF2B5EF4-FFF2-40B4-BE49-F238E27FC236}">
                    <a16:creationId xmlns:a16="http://schemas.microsoft.com/office/drawing/2014/main" id="{A93AA3D7-3E81-FC31-000B-BA41C9CAB094}"/>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4" name="Circle">
                <a:extLst>
                  <a:ext uri="{FF2B5EF4-FFF2-40B4-BE49-F238E27FC236}">
                    <a16:creationId xmlns:a16="http://schemas.microsoft.com/office/drawing/2014/main" id="{3124493A-1DCF-1BA9-FDD8-B7F55383EE12}"/>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20" name="Group">
              <a:extLst>
                <a:ext uri="{FF2B5EF4-FFF2-40B4-BE49-F238E27FC236}">
                  <a16:creationId xmlns:a16="http://schemas.microsoft.com/office/drawing/2014/main" id="{DAD34DBF-1BB1-E52B-4FAE-38F1B59ABF37}"/>
                </a:ext>
              </a:extLst>
            </p:cNvPr>
            <p:cNvGrpSpPr/>
            <p:nvPr/>
          </p:nvGrpSpPr>
          <p:grpSpPr>
            <a:xfrm>
              <a:off x="8732553" y="343323"/>
              <a:ext cx="1402079" cy="386241"/>
              <a:chOff x="0" y="0"/>
              <a:chExt cx="1402075" cy="386240"/>
            </a:xfrm>
          </p:grpSpPr>
          <p:sp>
            <p:nvSpPr>
              <p:cNvPr id="21" name="Circle">
                <a:extLst>
                  <a:ext uri="{FF2B5EF4-FFF2-40B4-BE49-F238E27FC236}">
                    <a16:creationId xmlns:a16="http://schemas.microsoft.com/office/drawing/2014/main" id="{DF572CEB-7800-82F0-7D5D-419B3D73CD8D}"/>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2" name="Circle">
                <a:extLst>
                  <a:ext uri="{FF2B5EF4-FFF2-40B4-BE49-F238E27FC236}">
                    <a16:creationId xmlns:a16="http://schemas.microsoft.com/office/drawing/2014/main" id="{7149D299-77BF-C836-788B-38376E0D59BB}"/>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sp>
        <p:nvSpPr>
          <p:cNvPr id="36" name="TextBox 35">
            <a:extLst>
              <a:ext uri="{FF2B5EF4-FFF2-40B4-BE49-F238E27FC236}">
                <a16:creationId xmlns:a16="http://schemas.microsoft.com/office/drawing/2014/main" id="{34DE04EF-68A0-A5AD-7E1F-130A27655E6A}"/>
              </a:ext>
            </a:extLst>
          </p:cNvPr>
          <p:cNvSpPr txBox="1"/>
          <p:nvPr/>
        </p:nvSpPr>
        <p:spPr>
          <a:xfrm>
            <a:off x="2515120" y="7905409"/>
            <a:ext cx="16882589" cy="4286144"/>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kern="0" dirty="0">
                <a:solidFill>
                  <a:srgbClr val="000000"/>
                </a:solidFill>
                <a:sym typeface="IBM Plex Sans Light"/>
              </a:rPr>
              <a:t>A prototypical example of a matrix product state (MPS)</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An example of symmetry-protected topological (SPT) order [1]</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p:sp>
        <p:nvSpPr>
          <p:cNvPr id="37" name="Text Placeholder 3">
            <a:extLst>
              <a:ext uri="{FF2B5EF4-FFF2-40B4-BE49-F238E27FC236}">
                <a16:creationId xmlns:a16="http://schemas.microsoft.com/office/drawing/2014/main" id="{3BDB37EF-17E2-0000-E476-5A0CBF7752B8}"/>
              </a:ext>
            </a:extLst>
          </p:cNvPr>
          <p:cNvSpPr txBox="1">
            <a:spLocks/>
          </p:cNvSpPr>
          <p:nvPr/>
        </p:nvSpPr>
        <p:spPr>
          <a:xfrm>
            <a:off x="2274433" y="12443539"/>
            <a:ext cx="20854147" cy="739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20000"/>
              </a:lnSpc>
              <a:spcBef>
                <a:spcPts val="0"/>
              </a:spcBef>
              <a:spcAft>
                <a:spcPts val="0"/>
              </a:spcAft>
              <a:buClrTx/>
              <a:buSzTx/>
              <a:buFontTx/>
              <a:buNone/>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1pPr>
            <a:lvl2pPr marL="329184"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2pPr>
            <a:lvl3pPr marL="658368"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3pPr>
            <a:lvl4pPr marL="987552"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20000"/>
              </a:lnSpc>
              <a:spcBef>
                <a:spcPts val="0"/>
              </a:spcBef>
              <a:spcAft>
                <a:spcPts val="0"/>
              </a:spcAft>
              <a:buClrTx/>
              <a:buSzPct val="100000"/>
              <a:buFont typeface="Arial" panose="020B0604020202020204" pitchFamily="34" charset="0"/>
              <a:buChar char="•"/>
              <a:tabLst/>
              <a:defRPr sz="1600" b="0" i="0" u="none" strike="noStrike" cap="none" spc="0" baseline="0">
                <a:solidFill>
                  <a:srgbClr val="000000"/>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dirty="0">
                <a:solidFill>
                  <a:srgbClr val="000000"/>
                </a:solidFill>
                <a:latin typeface="+mn-lt"/>
              </a:rPr>
              <a:t>[1] Pollman et al, PRB (2012); [2] Verstraete et al, PRA (2004); [3] Brennen et al, PRL (2008); [4] Smith et al PRXQ (2023); [5] Smith et al PRXQ (2024)</a:t>
            </a:r>
          </a:p>
        </p:txBody>
      </p:sp>
      <p:pic>
        <p:nvPicPr>
          <p:cNvPr id="45" name="Image" descr="Image">
            <a:extLst>
              <a:ext uri="{FF2B5EF4-FFF2-40B4-BE49-F238E27FC236}">
                <a16:creationId xmlns:a16="http://schemas.microsoft.com/office/drawing/2014/main" id="{7A5D79D7-3129-2519-269F-DB232DC5EB6D}"/>
              </a:ext>
            </a:extLst>
          </p:cNvPr>
          <p:cNvPicPr>
            <a:picLocks noChangeAspect="1"/>
          </p:cNvPicPr>
          <p:nvPr/>
        </p:nvPicPr>
        <p:blipFill>
          <a:blip r:embed="rId3"/>
          <a:stretch>
            <a:fillRect/>
          </a:stretch>
        </p:blipFill>
        <p:spPr>
          <a:xfrm>
            <a:off x="5508314" y="6781932"/>
            <a:ext cx="1054101" cy="355601"/>
          </a:xfrm>
          <a:prstGeom prst="rect">
            <a:avLst/>
          </a:prstGeom>
          <a:ln w="12700">
            <a:miter lim="400000"/>
          </a:ln>
        </p:spPr>
      </p:pic>
      <p:pic>
        <p:nvPicPr>
          <p:cNvPr id="46" name="Image" descr="Image">
            <a:extLst>
              <a:ext uri="{FF2B5EF4-FFF2-40B4-BE49-F238E27FC236}">
                <a16:creationId xmlns:a16="http://schemas.microsoft.com/office/drawing/2014/main" id="{9EB9B969-8BDD-0EF7-4378-CDC73D2D97C3}"/>
              </a:ext>
            </a:extLst>
          </p:cNvPr>
          <p:cNvPicPr>
            <a:picLocks noChangeAspect="1"/>
          </p:cNvPicPr>
          <p:nvPr/>
        </p:nvPicPr>
        <p:blipFill>
          <a:blip r:embed="rId4"/>
          <a:stretch>
            <a:fillRect/>
          </a:stretch>
        </p:blipFill>
        <p:spPr>
          <a:xfrm>
            <a:off x="8372965" y="6781932"/>
            <a:ext cx="1066801" cy="355601"/>
          </a:xfrm>
          <a:prstGeom prst="rect">
            <a:avLst/>
          </a:prstGeom>
          <a:ln w="12700">
            <a:miter lim="400000"/>
          </a:ln>
        </p:spPr>
      </p:pic>
      <p:pic>
        <p:nvPicPr>
          <p:cNvPr id="47" name="Image" descr="Image">
            <a:extLst>
              <a:ext uri="{FF2B5EF4-FFF2-40B4-BE49-F238E27FC236}">
                <a16:creationId xmlns:a16="http://schemas.microsoft.com/office/drawing/2014/main" id="{17DD6CF8-F1BC-47C2-ED4A-A7CE5E807CE5}"/>
              </a:ext>
            </a:extLst>
          </p:cNvPr>
          <p:cNvPicPr>
            <a:picLocks noChangeAspect="1"/>
          </p:cNvPicPr>
          <p:nvPr/>
        </p:nvPicPr>
        <p:blipFill>
          <a:blip r:embed="rId5"/>
          <a:stretch>
            <a:fillRect/>
          </a:stretch>
        </p:blipFill>
        <p:spPr>
          <a:xfrm>
            <a:off x="11250315" y="6781932"/>
            <a:ext cx="1079501" cy="355601"/>
          </a:xfrm>
          <a:prstGeom prst="rect">
            <a:avLst/>
          </a:prstGeom>
          <a:ln w="12700">
            <a:miter lim="400000"/>
          </a:ln>
        </p:spPr>
      </p:pic>
      <p:pic>
        <p:nvPicPr>
          <p:cNvPr id="48" name="Image" descr="Image">
            <a:extLst>
              <a:ext uri="{FF2B5EF4-FFF2-40B4-BE49-F238E27FC236}">
                <a16:creationId xmlns:a16="http://schemas.microsoft.com/office/drawing/2014/main" id="{3979F3AE-F268-EAF5-35D4-89C47D8A1C54}"/>
              </a:ext>
            </a:extLst>
          </p:cNvPr>
          <p:cNvPicPr>
            <a:picLocks noChangeAspect="1"/>
          </p:cNvPicPr>
          <p:nvPr/>
        </p:nvPicPr>
        <p:blipFill>
          <a:blip r:embed="rId6"/>
          <a:stretch>
            <a:fillRect/>
          </a:stretch>
        </p:blipFill>
        <p:spPr>
          <a:xfrm>
            <a:off x="14108614" y="6769232"/>
            <a:ext cx="1079501" cy="368301"/>
          </a:xfrm>
          <a:prstGeom prst="rect">
            <a:avLst/>
          </a:prstGeom>
          <a:ln w="12700">
            <a:miter lim="400000"/>
          </a:ln>
        </p:spPr>
      </p:pic>
      <p:pic>
        <p:nvPicPr>
          <p:cNvPr id="49" name="Image" descr="Image">
            <a:extLst>
              <a:ext uri="{FF2B5EF4-FFF2-40B4-BE49-F238E27FC236}">
                <a16:creationId xmlns:a16="http://schemas.microsoft.com/office/drawing/2014/main" id="{236F0A7F-D5D3-D8DA-D14D-DB1095C4BA85}"/>
              </a:ext>
            </a:extLst>
          </p:cNvPr>
          <p:cNvPicPr>
            <a:picLocks noChangeAspect="1"/>
          </p:cNvPicPr>
          <p:nvPr/>
        </p:nvPicPr>
        <p:blipFill>
          <a:blip r:embed="rId7"/>
          <a:stretch>
            <a:fillRect/>
          </a:stretch>
        </p:blipFill>
        <p:spPr>
          <a:xfrm>
            <a:off x="16871665" y="6781932"/>
            <a:ext cx="1295401" cy="368301"/>
          </a:xfrm>
          <a:prstGeom prst="rect">
            <a:avLst/>
          </a:prstGeom>
          <a:ln w="12700">
            <a:miter lim="400000"/>
          </a:ln>
        </p:spPr>
      </p:pic>
      <p:sp>
        <p:nvSpPr>
          <p:cNvPr id="50" name="TextBox 49">
            <a:extLst>
              <a:ext uri="{FF2B5EF4-FFF2-40B4-BE49-F238E27FC236}">
                <a16:creationId xmlns:a16="http://schemas.microsoft.com/office/drawing/2014/main" id="{4A20CCDF-9175-D10F-4C61-D150AC77B89E}"/>
              </a:ext>
            </a:extLst>
          </p:cNvPr>
          <p:cNvSpPr txBox="1"/>
          <p:nvPr/>
        </p:nvSpPr>
        <p:spPr>
          <a:xfrm>
            <a:off x="5869148" y="4028579"/>
            <a:ext cx="11815716" cy="986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Spin-1 chain: encode each spin-1 site with a pair of qubits </a:t>
            </a:r>
            <a:endParaRPr lang="en-US" kern="0" dirty="0">
              <a:solidFill>
                <a:srgbClr val="000000"/>
              </a:solidFill>
            </a:endParaRPr>
          </a:p>
        </p:txBody>
      </p:sp>
    </p:spTree>
    <p:extLst>
      <p:ext uri="{BB962C8B-B14F-4D97-AF65-F5344CB8AC3E}">
        <p14:creationId xmlns:p14="http://schemas.microsoft.com/office/powerpoint/2010/main" val="32152821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49131-E7BF-2C7E-A0D9-967C0E9274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DD822-065E-EC61-1F1A-BFF2FAF5C502}"/>
              </a:ext>
            </a:extLst>
          </p:cNvPr>
          <p:cNvSpPr>
            <a:spLocks noGrp="1"/>
          </p:cNvSpPr>
          <p:nvPr>
            <p:ph type="title"/>
          </p:nvPr>
        </p:nvSpPr>
        <p:spPr/>
        <p:txBody>
          <a:bodyPr/>
          <a:lstStyle/>
          <a:p>
            <a:r>
              <a:rPr lang="en-US" dirty="0"/>
              <a:t>What is dynamic circuit?</a:t>
            </a:r>
          </a:p>
        </p:txBody>
      </p:sp>
      <p:sp>
        <p:nvSpPr>
          <p:cNvPr id="3" name="Footer Placeholder 2">
            <a:extLst>
              <a:ext uri="{FF2B5EF4-FFF2-40B4-BE49-F238E27FC236}">
                <a16:creationId xmlns:a16="http://schemas.microsoft.com/office/drawing/2014/main" id="{078801AD-67FD-A06D-CA2E-A02CFD6C5397}"/>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9EC8CDFB-C0AA-D30C-DFD4-56B0CA9E4EEC}"/>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a:t>
            </a:fld>
            <a:endParaRPr lang="en-US" dirty="0"/>
          </a:p>
        </p:txBody>
      </p:sp>
      <p:grpSp>
        <p:nvGrpSpPr>
          <p:cNvPr id="356" name="Group">
            <a:extLst>
              <a:ext uri="{FF2B5EF4-FFF2-40B4-BE49-F238E27FC236}">
                <a16:creationId xmlns:a16="http://schemas.microsoft.com/office/drawing/2014/main" id="{7104DCEE-10C5-3DB5-0D44-66CE787F1EFB}"/>
              </a:ext>
            </a:extLst>
          </p:cNvPr>
          <p:cNvGrpSpPr/>
          <p:nvPr/>
        </p:nvGrpSpPr>
        <p:grpSpPr>
          <a:xfrm>
            <a:off x="3088978" y="3354506"/>
            <a:ext cx="6045258" cy="6563541"/>
            <a:chOff x="0" y="0"/>
            <a:chExt cx="6045257" cy="6563539"/>
          </a:xfrm>
        </p:grpSpPr>
        <p:sp>
          <p:nvSpPr>
            <p:cNvPr id="357" name="Line">
              <a:extLst>
                <a:ext uri="{FF2B5EF4-FFF2-40B4-BE49-F238E27FC236}">
                  <a16:creationId xmlns:a16="http://schemas.microsoft.com/office/drawing/2014/main" id="{E03B7646-19BB-FBA9-47E8-4046457BDF22}"/>
                </a:ext>
              </a:extLst>
            </p:cNvPr>
            <p:cNvSpPr/>
            <p:nvPr/>
          </p:nvSpPr>
          <p:spPr>
            <a:xfrm>
              <a:off x="0" y="246937"/>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58" name="Line">
              <a:extLst>
                <a:ext uri="{FF2B5EF4-FFF2-40B4-BE49-F238E27FC236}">
                  <a16:creationId xmlns:a16="http://schemas.microsoft.com/office/drawing/2014/main" id="{13049A33-4FB4-0E88-65E4-87496F6511D9}"/>
                </a:ext>
              </a:extLst>
            </p:cNvPr>
            <p:cNvSpPr/>
            <p:nvPr/>
          </p:nvSpPr>
          <p:spPr>
            <a:xfrm>
              <a:off x="0" y="2611125"/>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59" name="Line">
              <a:extLst>
                <a:ext uri="{FF2B5EF4-FFF2-40B4-BE49-F238E27FC236}">
                  <a16:creationId xmlns:a16="http://schemas.microsoft.com/office/drawing/2014/main" id="{D8FAA618-C838-A119-C02A-93B854C3A046}"/>
                </a:ext>
              </a:extLst>
            </p:cNvPr>
            <p:cNvSpPr/>
            <p:nvPr/>
          </p:nvSpPr>
          <p:spPr>
            <a:xfrm>
              <a:off x="0" y="2020078"/>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0" name="Line">
              <a:extLst>
                <a:ext uri="{FF2B5EF4-FFF2-40B4-BE49-F238E27FC236}">
                  <a16:creationId xmlns:a16="http://schemas.microsoft.com/office/drawing/2014/main" id="{2BDB3FDE-DA2E-E4F1-CDBF-A19C1C574E18}"/>
                </a:ext>
              </a:extLst>
            </p:cNvPr>
            <p:cNvSpPr/>
            <p:nvPr/>
          </p:nvSpPr>
          <p:spPr>
            <a:xfrm>
              <a:off x="0" y="837983"/>
              <a:ext cx="56496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1" name="Line">
              <a:extLst>
                <a:ext uri="{FF2B5EF4-FFF2-40B4-BE49-F238E27FC236}">
                  <a16:creationId xmlns:a16="http://schemas.microsoft.com/office/drawing/2014/main" id="{36C86D6B-F7C0-694B-845C-8A69F7570199}"/>
                </a:ext>
              </a:extLst>
            </p:cNvPr>
            <p:cNvSpPr/>
            <p:nvPr/>
          </p:nvSpPr>
          <p:spPr>
            <a:xfrm>
              <a:off x="0" y="1429031"/>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2" name="Line">
              <a:extLst>
                <a:ext uri="{FF2B5EF4-FFF2-40B4-BE49-F238E27FC236}">
                  <a16:creationId xmlns:a16="http://schemas.microsoft.com/office/drawing/2014/main" id="{FD20A67D-0FF1-666B-1015-BC832C51A1F2}"/>
                </a:ext>
              </a:extLst>
            </p:cNvPr>
            <p:cNvSpPr/>
            <p:nvPr/>
          </p:nvSpPr>
          <p:spPr>
            <a:xfrm>
              <a:off x="0" y="3202171"/>
              <a:ext cx="56496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3" name="Line">
              <a:extLst>
                <a:ext uri="{FF2B5EF4-FFF2-40B4-BE49-F238E27FC236}">
                  <a16:creationId xmlns:a16="http://schemas.microsoft.com/office/drawing/2014/main" id="{BF158E9E-FCFE-3E69-3A0F-2068D1DD9365}"/>
                </a:ext>
              </a:extLst>
            </p:cNvPr>
            <p:cNvSpPr/>
            <p:nvPr/>
          </p:nvSpPr>
          <p:spPr>
            <a:xfrm>
              <a:off x="0" y="3793219"/>
              <a:ext cx="56496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4" name="Line">
              <a:extLst>
                <a:ext uri="{FF2B5EF4-FFF2-40B4-BE49-F238E27FC236}">
                  <a16:creationId xmlns:a16="http://schemas.microsoft.com/office/drawing/2014/main" id="{7B54DC1C-20BC-435C-B5EE-54EF819F8115}"/>
                </a:ext>
              </a:extLst>
            </p:cNvPr>
            <p:cNvSpPr/>
            <p:nvPr/>
          </p:nvSpPr>
          <p:spPr>
            <a:xfrm>
              <a:off x="0" y="4384266"/>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5" name="Line">
              <a:extLst>
                <a:ext uri="{FF2B5EF4-FFF2-40B4-BE49-F238E27FC236}">
                  <a16:creationId xmlns:a16="http://schemas.microsoft.com/office/drawing/2014/main" id="{4F8858FD-3155-F91F-6673-44440D9AD044}"/>
                </a:ext>
              </a:extLst>
            </p:cNvPr>
            <p:cNvSpPr/>
            <p:nvPr/>
          </p:nvSpPr>
          <p:spPr>
            <a:xfrm>
              <a:off x="0" y="4975313"/>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6" name="Line">
              <a:extLst>
                <a:ext uri="{FF2B5EF4-FFF2-40B4-BE49-F238E27FC236}">
                  <a16:creationId xmlns:a16="http://schemas.microsoft.com/office/drawing/2014/main" id="{2E6D3437-15C8-CB44-6D27-82B5B5130820}"/>
                </a:ext>
              </a:extLst>
            </p:cNvPr>
            <p:cNvSpPr/>
            <p:nvPr/>
          </p:nvSpPr>
          <p:spPr>
            <a:xfrm>
              <a:off x="0" y="5566360"/>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367" name="Image" descr="Image">
              <a:extLst>
                <a:ext uri="{FF2B5EF4-FFF2-40B4-BE49-F238E27FC236}">
                  <a16:creationId xmlns:a16="http://schemas.microsoft.com/office/drawing/2014/main" id="{19F3A1B4-F8A6-BD25-096E-B8085C4163D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3603242"/>
              <a:ext cx="514278" cy="396537"/>
            </a:xfrm>
            <a:prstGeom prst="rect">
              <a:avLst/>
            </a:prstGeom>
            <a:ln w="12700" cap="flat">
              <a:noFill/>
              <a:miter lim="400000"/>
            </a:ln>
            <a:effectLst/>
          </p:spPr>
        </p:pic>
        <p:sp>
          <p:nvSpPr>
            <p:cNvPr id="368" name="Rounded Rectangle">
              <a:extLst>
                <a:ext uri="{FF2B5EF4-FFF2-40B4-BE49-F238E27FC236}">
                  <a16:creationId xmlns:a16="http://schemas.microsoft.com/office/drawing/2014/main" id="{5F0EA608-3AC6-5858-CAF4-005581D73D36}"/>
                </a:ext>
              </a:extLst>
            </p:cNvPr>
            <p:cNvSpPr/>
            <p:nvPr/>
          </p:nvSpPr>
          <p:spPr>
            <a:xfrm>
              <a:off x="197149" y="0"/>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9" name="Rounded Rectangle">
              <a:extLst>
                <a:ext uri="{FF2B5EF4-FFF2-40B4-BE49-F238E27FC236}">
                  <a16:creationId xmlns:a16="http://schemas.microsoft.com/office/drawing/2014/main" id="{FB65D483-1C4E-DE44-9862-F053884C0287}"/>
                </a:ext>
              </a:extLst>
            </p:cNvPr>
            <p:cNvSpPr/>
            <p:nvPr/>
          </p:nvSpPr>
          <p:spPr>
            <a:xfrm>
              <a:off x="197149" y="1200368"/>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0" name="Rounded Rectangle">
              <a:extLst>
                <a:ext uri="{FF2B5EF4-FFF2-40B4-BE49-F238E27FC236}">
                  <a16:creationId xmlns:a16="http://schemas.microsoft.com/office/drawing/2014/main" id="{E8DBCD62-994F-0406-021E-ABD35E1A3FDE}"/>
                </a:ext>
              </a:extLst>
            </p:cNvPr>
            <p:cNvSpPr/>
            <p:nvPr/>
          </p:nvSpPr>
          <p:spPr>
            <a:xfrm>
              <a:off x="197149" y="2382462"/>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1" name="Rounded Rectangle">
              <a:extLst>
                <a:ext uri="{FF2B5EF4-FFF2-40B4-BE49-F238E27FC236}">
                  <a16:creationId xmlns:a16="http://schemas.microsoft.com/office/drawing/2014/main" id="{65D1C23A-1E93-138C-8B28-37DC436BB796}"/>
                </a:ext>
              </a:extLst>
            </p:cNvPr>
            <p:cNvSpPr/>
            <p:nvPr/>
          </p:nvSpPr>
          <p:spPr>
            <a:xfrm>
              <a:off x="197149" y="4746651"/>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2" name="Rounded Rectangle">
              <a:extLst>
                <a:ext uri="{FF2B5EF4-FFF2-40B4-BE49-F238E27FC236}">
                  <a16:creationId xmlns:a16="http://schemas.microsoft.com/office/drawing/2014/main" id="{ACD03297-757F-6B1F-F8FF-3B31C64FAF56}"/>
                </a:ext>
              </a:extLst>
            </p:cNvPr>
            <p:cNvSpPr/>
            <p:nvPr/>
          </p:nvSpPr>
          <p:spPr>
            <a:xfrm>
              <a:off x="1049308" y="609321"/>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3" name="Rounded Rectangle">
              <a:extLst>
                <a:ext uri="{FF2B5EF4-FFF2-40B4-BE49-F238E27FC236}">
                  <a16:creationId xmlns:a16="http://schemas.microsoft.com/office/drawing/2014/main" id="{EDB267D7-6EAD-D10B-DFE3-46FBC54BB714}"/>
                </a:ext>
              </a:extLst>
            </p:cNvPr>
            <p:cNvSpPr/>
            <p:nvPr/>
          </p:nvSpPr>
          <p:spPr>
            <a:xfrm>
              <a:off x="1049308" y="1801229"/>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4" name="Rounded Rectangle">
              <a:extLst>
                <a:ext uri="{FF2B5EF4-FFF2-40B4-BE49-F238E27FC236}">
                  <a16:creationId xmlns:a16="http://schemas.microsoft.com/office/drawing/2014/main" id="{D4CCE37F-036D-8F06-12AF-984916723AB1}"/>
                </a:ext>
              </a:extLst>
            </p:cNvPr>
            <p:cNvSpPr/>
            <p:nvPr/>
          </p:nvSpPr>
          <p:spPr>
            <a:xfrm>
              <a:off x="1049308" y="2973509"/>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5" name="Rounded Rectangle">
              <a:extLst>
                <a:ext uri="{FF2B5EF4-FFF2-40B4-BE49-F238E27FC236}">
                  <a16:creationId xmlns:a16="http://schemas.microsoft.com/office/drawing/2014/main" id="{D385D8C5-2F8E-32D4-1904-9608C416F978}"/>
                </a:ext>
              </a:extLst>
            </p:cNvPr>
            <p:cNvSpPr/>
            <p:nvPr/>
          </p:nvSpPr>
          <p:spPr>
            <a:xfrm>
              <a:off x="1049308" y="4155825"/>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6" name="Rounded Rectangle">
              <a:extLst>
                <a:ext uri="{FF2B5EF4-FFF2-40B4-BE49-F238E27FC236}">
                  <a16:creationId xmlns:a16="http://schemas.microsoft.com/office/drawing/2014/main" id="{1DE5F5FD-08FA-625C-02E9-7D47C8071F60}"/>
                </a:ext>
              </a:extLst>
            </p:cNvPr>
            <p:cNvSpPr/>
            <p:nvPr/>
          </p:nvSpPr>
          <p:spPr>
            <a:xfrm>
              <a:off x="1884368" y="0"/>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7" name="Rounded Rectangle">
              <a:extLst>
                <a:ext uri="{FF2B5EF4-FFF2-40B4-BE49-F238E27FC236}">
                  <a16:creationId xmlns:a16="http://schemas.microsoft.com/office/drawing/2014/main" id="{2524C59C-9C1E-903B-AB11-AB9A6210E715}"/>
                </a:ext>
              </a:extLst>
            </p:cNvPr>
            <p:cNvSpPr/>
            <p:nvPr/>
          </p:nvSpPr>
          <p:spPr>
            <a:xfrm>
              <a:off x="1884368" y="4746651"/>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8" name="Rounded Rectangle">
              <a:extLst>
                <a:ext uri="{FF2B5EF4-FFF2-40B4-BE49-F238E27FC236}">
                  <a16:creationId xmlns:a16="http://schemas.microsoft.com/office/drawing/2014/main" id="{AEDBCD59-784D-5D57-2BED-43208B34324D}"/>
                </a:ext>
              </a:extLst>
            </p:cNvPr>
            <p:cNvSpPr/>
            <p:nvPr/>
          </p:nvSpPr>
          <p:spPr>
            <a:xfrm>
              <a:off x="2736527" y="1767573"/>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9" name="Rounded Rectangle">
              <a:extLst>
                <a:ext uri="{FF2B5EF4-FFF2-40B4-BE49-F238E27FC236}">
                  <a16:creationId xmlns:a16="http://schemas.microsoft.com/office/drawing/2014/main" id="{7442B8C2-7EFA-B79F-4832-49B292986D5D}"/>
                </a:ext>
              </a:extLst>
            </p:cNvPr>
            <p:cNvSpPr/>
            <p:nvPr/>
          </p:nvSpPr>
          <p:spPr>
            <a:xfrm>
              <a:off x="2736527" y="2939853"/>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0" name="Rounded Rectangle">
              <a:extLst>
                <a:ext uri="{FF2B5EF4-FFF2-40B4-BE49-F238E27FC236}">
                  <a16:creationId xmlns:a16="http://schemas.microsoft.com/office/drawing/2014/main" id="{F8E24E36-BE18-7D79-779C-67A0E94681A6}"/>
                </a:ext>
              </a:extLst>
            </p:cNvPr>
            <p:cNvSpPr/>
            <p:nvPr/>
          </p:nvSpPr>
          <p:spPr>
            <a:xfrm>
              <a:off x="2736527" y="4122168"/>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1" name="Rounded Rectangle">
              <a:extLst>
                <a:ext uri="{FF2B5EF4-FFF2-40B4-BE49-F238E27FC236}">
                  <a16:creationId xmlns:a16="http://schemas.microsoft.com/office/drawing/2014/main" id="{3D78BF35-E087-26DA-EF68-719D19CF9E04}"/>
                </a:ext>
              </a:extLst>
            </p:cNvPr>
            <p:cNvSpPr/>
            <p:nvPr/>
          </p:nvSpPr>
          <p:spPr>
            <a:xfrm>
              <a:off x="3571585" y="40079"/>
              <a:ext cx="575902"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2" name="Rounded Rectangle">
              <a:extLst>
                <a:ext uri="{FF2B5EF4-FFF2-40B4-BE49-F238E27FC236}">
                  <a16:creationId xmlns:a16="http://schemas.microsoft.com/office/drawing/2014/main" id="{1ABEEC6D-CC3A-4F9D-E9E5-85BF7EBE4586}"/>
                </a:ext>
              </a:extLst>
            </p:cNvPr>
            <p:cNvSpPr/>
            <p:nvPr/>
          </p:nvSpPr>
          <p:spPr>
            <a:xfrm>
              <a:off x="3571585" y="3604636"/>
              <a:ext cx="575902"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3" name="Rounded Rectangle">
              <a:extLst>
                <a:ext uri="{FF2B5EF4-FFF2-40B4-BE49-F238E27FC236}">
                  <a16:creationId xmlns:a16="http://schemas.microsoft.com/office/drawing/2014/main" id="{9DA0EDF2-A953-0D84-9303-C88ED06CA831}"/>
                </a:ext>
              </a:extLst>
            </p:cNvPr>
            <p:cNvSpPr/>
            <p:nvPr/>
          </p:nvSpPr>
          <p:spPr>
            <a:xfrm>
              <a:off x="4423746" y="1801229"/>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4" name="Rounded Rectangle">
              <a:extLst>
                <a:ext uri="{FF2B5EF4-FFF2-40B4-BE49-F238E27FC236}">
                  <a16:creationId xmlns:a16="http://schemas.microsoft.com/office/drawing/2014/main" id="{3CA9C2ED-C89A-9AF8-E9C1-18181BC059E3}"/>
                </a:ext>
              </a:extLst>
            </p:cNvPr>
            <p:cNvSpPr/>
            <p:nvPr/>
          </p:nvSpPr>
          <p:spPr>
            <a:xfrm>
              <a:off x="4423746" y="4155825"/>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385" name="Image" descr="Image">
              <a:extLst>
                <a:ext uri="{FF2B5EF4-FFF2-40B4-BE49-F238E27FC236}">
                  <a16:creationId xmlns:a16="http://schemas.microsoft.com/office/drawing/2014/main" id="{9F64A101-8396-CB9B-8BDB-748031FF00B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3011448"/>
              <a:ext cx="514278" cy="396537"/>
            </a:xfrm>
            <a:prstGeom prst="rect">
              <a:avLst/>
            </a:prstGeom>
            <a:ln w="12700" cap="flat">
              <a:noFill/>
              <a:miter lim="400000"/>
            </a:ln>
            <a:effectLst/>
          </p:spPr>
        </p:pic>
        <p:pic>
          <p:nvPicPr>
            <p:cNvPr id="386" name="Image" descr="Image">
              <a:extLst>
                <a:ext uri="{FF2B5EF4-FFF2-40B4-BE49-F238E27FC236}">
                  <a16:creationId xmlns:a16="http://schemas.microsoft.com/office/drawing/2014/main" id="{1262840C-8E81-6DB4-B6A9-564D58FEBEF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2419655"/>
              <a:ext cx="514278" cy="396537"/>
            </a:xfrm>
            <a:prstGeom prst="rect">
              <a:avLst/>
            </a:prstGeom>
            <a:ln w="12700" cap="flat">
              <a:noFill/>
              <a:miter lim="400000"/>
            </a:ln>
            <a:effectLst/>
          </p:spPr>
        </p:pic>
        <p:pic>
          <p:nvPicPr>
            <p:cNvPr id="387" name="Image" descr="Image">
              <a:extLst>
                <a:ext uri="{FF2B5EF4-FFF2-40B4-BE49-F238E27FC236}">
                  <a16:creationId xmlns:a16="http://schemas.microsoft.com/office/drawing/2014/main" id="{D6689F71-8311-8D06-2880-FC09D2209CF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1827861"/>
              <a:ext cx="514278" cy="396538"/>
            </a:xfrm>
            <a:prstGeom prst="rect">
              <a:avLst/>
            </a:prstGeom>
            <a:ln w="12700" cap="flat">
              <a:noFill/>
              <a:miter lim="400000"/>
            </a:ln>
            <a:effectLst/>
          </p:spPr>
        </p:pic>
        <p:pic>
          <p:nvPicPr>
            <p:cNvPr id="388" name="Image" descr="Image">
              <a:extLst>
                <a:ext uri="{FF2B5EF4-FFF2-40B4-BE49-F238E27FC236}">
                  <a16:creationId xmlns:a16="http://schemas.microsoft.com/office/drawing/2014/main" id="{F4732064-141C-D807-4EAB-89C789C007D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1236068"/>
              <a:ext cx="514278" cy="396537"/>
            </a:xfrm>
            <a:prstGeom prst="rect">
              <a:avLst/>
            </a:prstGeom>
            <a:ln w="12700" cap="flat">
              <a:noFill/>
              <a:miter lim="400000"/>
            </a:ln>
            <a:effectLst/>
          </p:spPr>
        </p:pic>
        <p:pic>
          <p:nvPicPr>
            <p:cNvPr id="389" name="Image" descr="Image">
              <a:extLst>
                <a:ext uri="{FF2B5EF4-FFF2-40B4-BE49-F238E27FC236}">
                  <a16:creationId xmlns:a16="http://schemas.microsoft.com/office/drawing/2014/main" id="{E2068417-78D7-B5F8-4668-2F5AC72E30B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644275"/>
              <a:ext cx="514278" cy="396537"/>
            </a:xfrm>
            <a:prstGeom prst="rect">
              <a:avLst/>
            </a:prstGeom>
            <a:ln w="12700" cap="flat">
              <a:noFill/>
              <a:miter lim="400000"/>
            </a:ln>
            <a:effectLst/>
          </p:spPr>
        </p:pic>
        <p:pic>
          <p:nvPicPr>
            <p:cNvPr id="390" name="Image" descr="Image">
              <a:extLst>
                <a:ext uri="{FF2B5EF4-FFF2-40B4-BE49-F238E27FC236}">
                  <a16:creationId xmlns:a16="http://schemas.microsoft.com/office/drawing/2014/main" id="{EAE82A7A-2ABF-9C85-8E41-D2E39D27F82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52482"/>
              <a:ext cx="514278" cy="396537"/>
            </a:xfrm>
            <a:prstGeom prst="rect">
              <a:avLst/>
            </a:prstGeom>
            <a:ln w="12700" cap="flat">
              <a:noFill/>
              <a:miter lim="400000"/>
            </a:ln>
            <a:effectLst/>
          </p:spPr>
        </p:pic>
        <p:pic>
          <p:nvPicPr>
            <p:cNvPr id="391" name="Image" descr="Image">
              <a:extLst>
                <a:ext uri="{FF2B5EF4-FFF2-40B4-BE49-F238E27FC236}">
                  <a16:creationId xmlns:a16="http://schemas.microsoft.com/office/drawing/2014/main" id="{2B92E6FB-3ED3-C9FE-0011-9942DEFD7C4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4195035"/>
              <a:ext cx="514278" cy="396537"/>
            </a:xfrm>
            <a:prstGeom prst="rect">
              <a:avLst/>
            </a:prstGeom>
            <a:ln w="12700" cap="flat">
              <a:noFill/>
              <a:miter lim="400000"/>
            </a:ln>
            <a:effectLst/>
          </p:spPr>
        </p:pic>
        <p:pic>
          <p:nvPicPr>
            <p:cNvPr id="392" name="Image" descr="Image">
              <a:extLst>
                <a:ext uri="{FF2B5EF4-FFF2-40B4-BE49-F238E27FC236}">
                  <a16:creationId xmlns:a16="http://schemas.microsoft.com/office/drawing/2014/main" id="{44C2B3EF-3658-1D82-DED4-5B2CF3FE86D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4786829"/>
              <a:ext cx="514278" cy="396537"/>
            </a:xfrm>
            <a:prstGeom prst="rect">
              <a:avLst/>
            </a:prstGeom>
            <a:ln w="12700" cap="flat">
              <a:noFill/>
              <a:miter lim="400000"/>
            </a:ln>
            <a:effectLst/>
          </p:spPr>
        </p:pic>
        <p:pic>
          <p:nvPicPr>
            <p:cNvPr id="393" name="Image" descr="Image">
              <a:extLst>
                <a:ext uri="{FF2B5EF4-FFF2-40B4-BE49-F238E27FC236}">
                  <a16:creationId xmlns:a16="http://schemas.microsoft.com/office/drawing/2014/main" id="{9E9D6ABA-C521-1DF5-7635-9A69C4D3AE2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5378622"/>
              <a:ext cx="514278" cy="396538"/>
            </a:xfrm>
            <a:prstGeom prst="rect">
              <a:avLst/>
            </a:prstGeom>
            <a:ln w="12700" cap="flat">
              <a:noFill/>
              <a:miter lim="400000"/>
            </a:ln>
            <a:effectLst/>
          </p:spPr>
        </p:pic>
        <p:sp>
          <p:nvSpPr>
            <p:cNvPr id="394" name="Rectangle">
              <a:extLst>
                <a:ext uri="{FF2B5EF4-FFF2-40B4-BE49-F238E27FC236}">
                  <a16:creationId xmlns:a16="http://schemas.microsoft.com/office/drawing/2014/main" id="{9F254380-2835-9332-78F6-50CE23DB314F}"/>
                </a:ext>
              </a:extLst>
            </p:cNvPr>
            <p:cNvSpPr/>
            <p:nvPr/>
          </p:nvSpPr>
          <p:spPr>
            <a:xfrm>
              <a:off x="110332" y="5851702"/>
              <a:ext cx="5934926" cy="711838"/>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5" name="Rounded Rectangle">
              <a:extLst>
                <a:ext uri="{FF2B5EF4-FFF2-40B4-BE49-F238E27FC236}">
                  <a16:creationId xmlns:a16="http://schemas.microsoft.com/office/drawing/2014/main" id="{B74EB180-9312-CEDF-39DD-BB4503D0266C}"/>
                </a:ext>
              </a:extLst>
            </p:cNvPr>
            <p:cNvSpPr/>
            <p:nvPr/>
          </p:nvSpPr>
          <p:spPr>
            <a:xfrm>
              <a:off x="197149" y="4076760"/>
              <a:ext cx="575901" cy="592056"/>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6" name="Rounded Rectangle">
              <a:extLst>
                <a:ext uri="{FF2B5EF4-FFF2-40B4-BE49-F238E27FC236}">
                  <a16:creationId xmlns:a16="http://schemas.microsoft.com/office/drawing/2014/main" id="{603C6BAD-EF0D-F828-57FE-23CCA160F71D}"/>
                </a:ext>
              </a:extLst>
            </p:cNvPr>
            <p:cNvSpPr/>
            <p:nvPr/>
          </p:nvSpPr>
          <p:spPr>
            <a:xfrm>
              <a:off x="2736527" y="546200"/>
              <a:ext cx="575901" cy="535887"/>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7" name="Rounded Rectangle">
              <a:extLst>
                <a:ext uri="{FF2B5EF4-FFF2-40B4-BE49-F238E27FC236}">
                  <a16:creationId xmlns:a16="http://schemas.microsoft.com/office/drawing/2014/main" id="{9D7BA853-5790-FE2F-CF23-D18632AF94D4}"/>
                </a:ext>
              </a:extLst>
            </p:cNvPr>
            <p:cNvSpPr/>
            <p:nvPr/>
          </p:nvSpPr>
          <p:spPr>
            <a:xfrm>
              <a:off x="2736527" y="1161088"/>
              <a:ext cx="575901"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8" name="Rounded Rectangle">
              <a:extLst>
                <a:ext uri="{FF2B5EF4-FFF2-40B4-BE49-F238E27FC236}">
                  <a16:creationId xmlns:a16="http://schemas.microsoft.com/office/drawing/2014/main" id="{2CED21B4-C397-0514-4EBD-FCD08E5E549E}"/>
                </a:ext>
              </a:extLst>
            </p:cNvPr>
            <p:cNvSpPr/>
            <p:nvPr/>
          </p:nvSpPr>
          <p:spPr>
            <a:xfrm>
              <a:off x="3588684" y="2934228"/>
              <a:ext cx="575902" cy="535887"/>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9" name="Rounded Rectangle">
              <a:extLst>
                <a:ext uri="{FF2B5EF4-FFF2-40B4-BE49-F238E27FC236}">
                  <a16:creationId xmlns:a16="http://schemas.microsoft.com/office/drawing/2014/main" id="{4F349C64-B50C-DDC3-C1BC-24812E7C942F}"/>
                </a:ext>
              </a:extLst>
            </p:cNvPr>
            <p:cNvSpPr/>
            <p:nvPr/>
          </p:nvSpPr>
          <p:spPr>
            <a:xfrm>
              <a:off x="3571585" y="1763330"/>
              <a:ext cx="575902"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0" name="Rounded Rectangle">
              <a:extLst>
                <a:ext uri="{FF2B5EF4-FFF2-40B4-BE49-F238E27FC236}">
                  <a16:creationId xmlns:a16="http://schemas.microsoft.com/office/drawing/2014/main" id="{726D19D6-CD21-75FD-681A-348CFFB400BA}"/>
                </a:ext>
              </a:extLst>
            </p:cNvPr>
            <p:cNvSpPr/>
            <p:nvPr/>
          </p:nvSpPr>
          <p:spPr>
            <a:xfrm>
              <a:off x="3588684" y="5298418"/>
              <a:ext cx="575902"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1" name="Rounded Rectangle">
              <a:extLst>
                <a:ext uri="{FF2B5EF4-FFF2-40B4-BE49-F238E27FC236}">
                  <a16:creationId xmlns:a16="http://schemas.microsoft.com/office/drawing/2014/main" id="{D3B5EDF3-0752-65F5-06A8-1AEEA59091A0}"/>
                </a:ext>
              </a:extLst>
            </p:cNvPr>
            <p:cNvSpPr/>
            <p:nvPr/>
          </p:nvSpPr>
          <p:spPr>
            <a:xfrm>
              <a:off x="4423744" y="558847"/>
              <a:ext cx="575901" cy="535887"/>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2" name="Rounded Rectangle">
              <a:extLst>
                <a:ext uri="{FF2B5EF4-FFF2-40B4-BE49-F238E27FC236}">
                  <a16:creationId xmlns:a16="http://schemas.microsoft.com/office/drawing/2014/main" id="{47B364AB-4AF1-C059-658A-1EB80D71EE23}"/>
                </a:ext>
              </a:extLst>
            </p:cNvPr>
            <p:cNvSpPr/>
            <p:nvPr/>
          </p:nvSpPr>
          <p:spPr>
            <a:xfrm>
              <a:off x="4406644" y="3514081"/>
              <a:ext cx="575901"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3" name="Rounded Rectangle">
              <a:extLst>
                <a:ext uri="{FF2B5EF4-FFF2-40B4-BE49-F238E27FC236}">
                  <a16:creationId xmlns:a16="http://schemas.microsoft.com/office/drawing/2014/main" id="{50F89618-42FA-38B2-D5BC-5D7C71E452F6}"/>
                </a:ext>
              </a:extLst>
            </p:cNvPr>
            <p:cNvSpPr/>
            <p:nvPr/>
          </p:nvSpPr>
          <p:spPr>
            <a:xfrm>
              <a:off x="1884368" y="1183982"/>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4" name="Rounded Rectangle">
              <a:extLst>
                <a:ext uri="{FF2B5EF4-FFF2-40B4-BE49-F238E27FC236}">
                  <a16:creationId xmlns:a16="http://schemas.microsoft.com/office/drawing/2014/main" id="{BF3DDE0B-4626-0615-A2BD-449470061855}"/>
                </a:ext>
              </a:extLst>
            </p:cNvPr>
            <p:cNvSpPr/>
            <p:nvPr/>
          </p:nvSpPr>
          <p:spPr>
            <a:xfrm>
              <a:off x="1884368" y="3555170"/>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5" name="Rounded Rectangle">
              <a:extLst>
                <a:ext uri="{FF2B5EF4-FFF2-40B4-BE49-F238E27FC236}">
                  <a16:creationId xmlns:a16="http://schemas.microsoft.com/office/drawing/2014/main" id="{12C7EA54-9A41-F95B-CCD1-1A6ABA50A012}"/>
                </a:ext>
              </a:extLst>
            </p:cNvPr>
            <p:cNvSpPr/>
            <p:nvPr/>
          </p:nvSpPr>
          <p:spPr>
            <a:xfrm>
              <a:off x="1884368" y="2329324"/>
              <a:ext cx="575901" cy="592056"/>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07" name="Group">
            <a:extLst>
              <a:ext uri="{FF2B5EF4-FFF2-40B4-BE49-F238E27FC236}">
                <a16:creationId xmlns:a16="http://schemas.microsoft.com/office/drawing/2014/main" id="{2313E475-C6FF-2D20-AD0F-03331C3FAB36}"/>
              </a:ext>
            </a:extLst>
          </p:cNvPr>
          <p:cNvGrpSpPr/>
          <p:nvPr/>
        </p:nvGrpSpPr>
        <p:grpSpPr>
          <a:xfrm>
            <a:off x="14899843" y="2531505"/>
            <a:ext cx="9923648" cy="7460436"/>
            <a:chOff x="0" y="381000"/>
            <a:chExt cx="9923646" cy="7460435"/>
          </a:xfrm>
        </p:grpSpPr>
        <p:sp>
          <p:nvSpPr>
            <p:cNvPr id="408" name="Dynamic quantum circuit">
              <a:extLst>
                <a:ext uri="{FF2B5EF4-FFF2-40B4-BE49-F238E27FC236}">
                  <a16:creationId xmlns:a16="http://schemas.microsoft.com/office/drawing/2014/main" id="{B9D6FB9E-24DD-EC7D-2371-14EC3558B54C}"/>
                </a:ext>
              </a:extLst>
            </p:cNvPr>
            <p:cNvSpPr/>
            <p:nvPr/>
          </p:nvSpPr>
          <p:spPr>
            <a:xfrm>
              <a:off x="3058557" y="38100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a:spcBef>
                  <a:spcPts val="0"/>
                </a:spcBef>
                <a:defRPr sz="4000"/>
              </a:pPr>
              <a:endParaRPr dirty="0"/>
            </a:p>
          </p:txBody>
        </p:sp>
        <p:sp>
          <p:nvSpPr>
            <p:cNvPr id="409" name="Connection Line">
              <a:extLst>
                <a:ext uri="{FF2B5EF4-FFF2-40B4-BE49-F238E27FC236}">
                  <a16:creationId xmlns:a16="http://schemas.microsoft.com/office/drawing/2014/main" id="{063B00F9-D5AB-4031-6DB2-97ACAB549E68}"/>
                </a:ext>
              </a:extLst>
            </p:cNvPr>
            <p:cNvSpPr/>
            <p:nvPr/>
          </p:nvSpPr>
          <p:spPr>
            <a:xfrm>
              <a:off x="2960370" y="2810510"/>
              <a:ext cx="873760" cy="6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0" name="Connection Line">
              <a:extLst>
                <a:ext uri="{FF2B5EF4-FFF2-40B4-BE49-F238E27FC236}">
                  <a16:creationId xmlns:a16="http://schemas.microsoft.com/office/drawing/2014/main" id="{C63A03D8-3E77-FDEA-A3A7-6F30029C2ABF}"/>
                </a:ext>
              </a:extLst>
            </p:cNvPr>
            <p:cNvSpPr/>
            <p:nvPr/>
          </p:nvSpPr>
          <p:spPr>
            <a:xfrm>
              <a:off x="2962910" y="2713990"/>
              <a:ext cx="784861" cy="50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1" name="Connection Line">
              <a:extLst>
                <a:ext uri="{FF2B5EF4-FFF2-40B4-BE49-F238E27FC236}">
                  <a16:creationId xmlns:a16="http://schemas.microsoft.com/office/drawing/2014/main" id="{00DDE70B-1507-188C-B996-878D7AD03785}"/>
                </a:ext>
              </a:extLst>
            </p:cNvPr>
            <p:cNvSpPr/>
            <p:nvPr/>
          </p:nvSpPr>
          <p:spPr>
            <a:xfrm>
              <a:off x="2990849" y="3397250"/>
              <a:ext cx="873761" cy="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2" name="Connection Line">
              <a:extLst>
                <a:ext uri="{FF2B5EF4-FFF2-40B4-BE49-F238E27FC236}">
                  <a16:creationId xmlns:a16="http://schemas.microsoft.com/office/drawing/2014/main" id="{FAFD0568-541E-D29F-3866-3075559138DB}"/>
                </a:ext>
              </a:extLst>
            </p:cNvPr>
            <p:cNvSpPr/>
            <p:nvPr/>
          </p:nvSpPr>
          <p:spPr>
            <a:xfrm>
              <a:off x="2992120" y="3302000"/>
              <a:ext cx="783591" cy="50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3" name="Connection Line">
              <a:extLst>
                <a:ext uri="{FF2B5EF4-FFF2-40B4-BE49-F238E27FC236}">
                  <a16:creationId xmlns:a16="http://schemas.microsoft.com/office/drawing/2014/main" id="{53E55795-8B36-48D4-623B-A44984290E88}"/>
                </a:ext>
              </a:extLst>
            </p:cNvPr>
            <p:cNvSpPr/>
            <p:nvPr/>
          </p:nvSpPr>
          <p:spPr>
            <a:xfrm>
              <a:off x="3018790" y="5129530"/>
              <a:ext cx="873760" cy="6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4" name="Connection Line">
              <a:extLst>
                <a:ext uri="{FF2B5EF4-FFF2-40B4-BE49-F238E27FC236}">
                  <a16:creationId xmlns:a16="http://schemas.microsoft.com/office/drawing/2014/main" id="{39FE8F4E-6BBD-8970-480B-D087C8B9E000}"/>
                </a:ext>
              </a:extLst>
            </p:cNvPr>
            <p:cNvSpPr/>
            <p:nvPr/>
          </p:nvSpPr>
          <p:spPr>
            <a:xfrm>
              <a:off x="3020060" y="5031740"/>
              <a:ext cx="784861" cy="50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5" name="Connection Line">
              <a:extLst>
                <a:ext uri="{FF2B5EF4-FFF2-40B4-BE49-F238E27FC236}">
                  <a16:creationId xmlns:a16="http://schemas.microsoft.com/office/drawing/2014/main" id="{6F3D5FFE-1088-5163-8CDA-4B2EFE0288CC}"/>
                </a:ext>
              </a:extLst>
            </p:cNvPr>
            <p:cNvSpPr/>
            <p:nvPr/>
          </p:nvSpPr>
          <p:spPr>
            <a:xfrm>
              <a:off x="3018790" y="5745480"/>
              <a:ext cx="873760" cy="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6" name="Connection Line">
              <a:extLst>
                <a:ext uri="{FF2B5EF4-FFF2-40B4-BE49-F238E27FC236}">
                  <a16:creationId xmlns:a16="http://schemas.microsoft.com/office/drawing/2014/main" id="{E2394245-5AC6-A4C9-E4CE-B0A764AEA9B3}"/>
                </a:ext>
              </a:extLst>
            </p:cNvPr>
            <p:cNvSpPr/>
            <p:nvPr/>
          </p:nvSpPr>
          <p:spPr>
            <a:xfrm>
              <a:off x="3020060" y="5650230"/>
              <a:ext cx="784861" cy="5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7" name="Connection Line">
              <a:extLst>
                <a:ext uri="{FF2B5EF4-FFF2-40B4-BE49-F238E27FC236}">
                  <a16:creationId xmlns:a16="http://schemas.microsoft.com/office/drawing/2014/main" id="{DC1E7D1F-C7A5-459D-46E7-D8FF1C153ADF}"/>
                </a:ext>
              </a:extLst>
            </p:cNvPr>
            <p:cNvSpPr/>
            <p:nvPr/>
          </p:nvSpPr>
          <p:spPr>
            <a:xfrm>
              <a:off x="3831590" y="1143000"/>
              <a:ext cx="803911" cy="328930"/>
            </a:xfrm>
            <a:custGeom>
              <a:avLst/>
              <a:gdLst/>
              <a:ahLst/>
              <a:cxnLst>
                <a:cxn ang="0">
                  <a:pos x="wd2" y="hd2"/>
                </a:cxn>
                <a:cxn ang="5400000">
                  <a:pos x="wd2" y="hd2"/>
                </a:cxn>
                <a:cxn ang="10800000">
                  <a:pos x="wd2" y="hd2"/>
                </a:cxn>
                <a:cxn ang="16200000">
                  <a:pos x="wd2" y="hd2"/>
                </a:cxn>
              </a:cxnLst>
              <a:rect l="0" t="0" r="r" b="b"/>
              <a:pathLst>
                <a:path w="21600" h="21600" extrusionOk="0">
                  <a:moveTo>
                    <a:pt x="0" y="20099"/>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8" name="Connection Line">
              <a:extLst>
                <a:ext uri="{FF2B5EF4-FFF2-40B4-BE49-F238E27FC236}">
                  <a16:creationId xmlns:a16="http://schemas.microsoft.com/office/drawing/2014/main" id="{DE82EB86-5744-8BA4-20F8-E66355D6C298}"/>
                </a:ext>
              </a:extLst>
            </p:cNvPr>
            <p:cNvSpPr/>
            <p:nvPr/>
          </p:nvSpPr>
          <p:spPr>
            <a:xfrm>
              <a:off x="3735070" y="1052830"/>
              <a:ext cx="993140" cy="3390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519"/>
                  </a:lnTo>
                </a:path>
              </a:pathLst>
            </a:custGeom>
            <a:noFill/>
            <a:ln w="38100" cap="flat">
              <a:solidFill>
                <a:srgbClr val="1D76BA"/>
              </a:solidFill>
              <a:prstDash val="solid"/>
              <a:miter lim="400000"/>
            </a:ln>
            <a:effectLst/>
          </p:spPr>
          <p:txBody>
            <a:bodyPr/>
            <a:lstStyle/>
            <a:p>
              <a:endParaRPr/>
            </a:p>
          </p:txBody>
        </p:sp>
        <p:sp>
          <p:nvSpPr>
            <p:cNvPr id="419" name="Connection Line">
              <a:extLst>
                <a:ext uri="{FF2B5EF4-FFF2-40B4-BE49-F238E27FC236}">
                  <a16:creationId xmlns:a16="http://schemas.microsoft.com/office/drawing/2014/main" id="{7CA9E056-087C-8001-6046-196CD91154FA}"/>
                </a:ext>
              </a:extLst>
            </p:cNvPr>
            <p:cNvSpPr/>
            <p:nvPr/>
          </p:nvSpPr>
          <p:spPr>
            <a:xfrm>
              <a:off x="3754120" y="3582670"/>
              <a:ext cx="864871" cy="328930"/>
            </a:xfrm>
            <a:custGeom>
              <a:avLst/>
              <a:gdLst/>
              <a:ahLst/>
              <a:cxnLst>
                <a:cxn ang="0">
                  <a:pos x="wd2" y="hd2"/>
                </a:cxn>
                <a:cxn ang="5400000">
                  <a:pos x="wd2" y="hd2"/>
                </a:cxn>
                <a:cxn ang="10800000">
                  <a:pos x="wd2" y="hd2"/>
                </a:cxn>
                <a:cxn ang="16200000">
                  <a:pos x="wd2" y="hd2"/>
                </a:cxn>
              </a:cxnLst>
              <a:rect l="0" t="0" r="r" b="b"/>
              <a:pathLst>
                <a:path w="21600" h="21600" extrusionOk="0">
                  <a:moveTo>
                    <a:pt x="0" y="20349"/>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0" name="Connection Line">
              <a:extLst>
                <a:ext uri="{FF2B5EF4-FFF2-40B4-BE49-F238E27FC236}">
                  <a16:creationId xmlns:a16="http://schemas.microsoft.com/office/drawing/2014/main" id="{7A88BAFD-685C-EA32-7632-360737442EF1}"/>
                </a:ext>
              </a:extLst>
            </p:cNvPr>
            <p:cNvSpPr/>
            <p:nvPr/>
          </p:nvSpPr>
          <p:spPr>
            <a:xfrm>
              <a:off x="3947159" y="3491230"/>
              <a:ext cx="767081" cy="337821"/>
            </a:xfrm>
            <a:custGeom>
              <a:avLst/>
              <a:gdLst/>
              <a:ahLst/>
              <a:cxnLst>
                <a:cxn ang="0">
                  <a:pos x="wd2" y="hd2"/>
                </a:cxn>
                <a:cxn ang="5400000">
                  <a:pos x="wd2" y="hd2"/>
                </a:cxn>
                <a:cxn ang="10800000">
                  <a:pos x="wd2" y="hd2"/>
                </a:cxn>
                <a:cxn ang="16200000">
                  <a:pos x="wd2" y="hd2"/>
                </a:cxn>
              </a:cxnLst>
              <a:rect l="0" t="0" r="r" b="b"/>
              <a:pathLst>
                <a:path w="21600" h="21600" extrusionOk="0">
                  <a:moveTo>
                    <a:pt x="0" y="19814"/>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1" name="Connection Line">
              <a:extLst>
                <a:ext uri="{FF2B5EF4-FFF2-40B4-BE49-F238E27FC236}">
                  <a16:creationId xmlns:a16="http://schemas.microsoft.com/office/drawing/2014/main" id="{18E8D914-B38D-DCB0-3998-60D9CB824017}"/>
                </a:ext>
              </a:extLst>
            </p:cNvPr>
            <p:cNvSpPr/>
            <p:nvPr/>
          </p:nvSpPr>
          <p:spPr>
            <a:xfrm>
              <a:off x="3754120" y="5974080"/>
              <a:ext cx="864871" cy="330200"/>
            </a:xfrm>
            <a:custGeom>
              <a:avLst/>
              <a:gdLst/>
              <a:ahLst/>
              <a:cxnLst>
                <a:cxn ang="0">
                  <a:pos x="wd2" y="hd2"/>
                </a:cxn>
                <a:cxn ang="5400000">
                  <a:pos x="wd2" y="hd2"/>
                </a:cxn>
                <a:cxn ang="10800000">
                  <a:pos x="wd2" y="hd2"/>
                </a:cxn>
                <a:cxn ang="16200000">
                  <a:pos x="wd2" y="hd2"/>
                </a:cxn>
              </a:cxnLst>
              <a:rect l="0" t="0" r="r" b="b"/>
              <a:pathLst>
                <a:path w="21600" h="21600" extrusionOk="0">
                  <a:moveTo>
                    <a:pt x="0" y="20271"/>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2" name="Connection Line">
              <a:extLst>
                <a:ext uri="{FF2B5EF4-FFF2-40B4-BE49-F238E27FC236}">
                  <a16:creationId xmlns:a16="http://schemas.microsoft.com/office/drawing/2014/main" id="{D64B81EE-79E6-BB90-1E1F-4AE753684A68}"/>
                </a:ext>
              </a:extLst>
            </p:cNvPr>
            <p:cNvSpPr/>
            <p:nvPr/>
          </p:nvSpPr>
          <p:spPr>
            <a:xfrm>
              <a:off x="3947159" y="5883910"/>
              <a:ext cx="767081" cy="337820"/>
            </a:xfrm>
            <a:custGeom>
              <a:avLst/>
              <a:gdLst/>
              <a:ahLst/>
              <a:cxnLst>
                <a:cxn ang="0">
                  <a:pos x="wd2" y="hd2"/>
                </a:cxn>
                <a:cxn ang="5400000">
                  <a:pos x="wd2" y="hd2"/>
                </a:cxn>
                <a:cxn ang="10800000">
                  <a:pos x="wd2" y="hd2"/>
                </a:cxn>
                <a:cxn ang="16200000">
                  <a:pos x="wd2" y="hd2"/>
                </a:cxn>
              </a:cxnLst>
              <a:rect l="0" t="0" r="r" b="b"/>
              <a:pathLst>
                <a:path w="21600" h="21600" extrusionOk="0">
                  <a:moveTo>
                    <a:pt x="0" y="19814"/>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3" name="Line">
              <a:extLst>
                <a:ext uri="{FF2B5EF4-FFF2-40B4-BE49-F238E27FC236}">
                  <a16:creationId xmlns:a16="http://schemas.microsoft.com/office/drawing/2014/main" id="{70E7AE97-D1E3-E99C-7100-D3E2D955BA2E}"/>
                </a:ext>
              </a:extLst>
            </p:cNvPr>
            <p:cNvSpPr/>
            <p:nvPr/>
          </p:nvSpPr>
          <p:spPr>
            <a:xfrm>
              <a:off x="0" y="1575434"/>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4" name="Line">
              <a:extLst>
                <a:ext uri="{FF2B5EF4-FFF2-40B4-BE49-F238E27FC236}">
                  <a16:creationId xmlns:a16="http://schemas.microsoft.com/office/drawing/2014/main" id="{8544B290-D6B3-C4D5-D7E9-3A360A4D353C}"/>
                </a:ext>
              </a:extLst>
            </p:cNvPr>
            <p:cNvSpPr/>
            <p:nvPr/>
          </p:nvSpPr>
          <p:spPr>
            <a:xfrm>
              <a:off x="0" y="3924847"/>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5" name="Line">
              <a:extLst>
                <a:ext uri="{FF2B5EF4-FFF2-40B4-BE49-F238E27FC236}">
                  <a16:creationId xmlns:a16="http://schemas.microsoft.com/office/drawing/2014/main" id="{E0EBCE43-C510-6126-394D-FE768F11D03D}"/>
                </a:ext>
              </a:extLst>
            </p:cNvPr>
            <p:cNvSpPr/>
            <p:nvPr/>
          </p:nvSpPr>
          <p:spPr>
            <a:xfrm>
              <a:off x="0" y="3337494"/>
              <a:ext cx="295130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6" name="Line">
              <a:extLst>
                <a:ext uri="{FF2B5EF4-FFF2-40B4-BE49-F238E27FC236}">
                  <a16:creationId xmlns:a16="http://schemas.microsoft.com/office/drawing/2014/main" id="{3787D47A-8C34-FFC2-AA00-3DD5D35ED18B}"/>
                </a:ext>
              </a:extLst>
            </p:cNvPr>
            <p:cNvSpPr/>
            <p:nvPr/>
          </p:nvSpPr>
          <p:spPr>
            <a:xfrm>
              <a:off x="0" y="2162787"/>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7" name="Line">
              <a:extLst>
                <a:ext uri="{FF2B5EF4-FFF2-40B4-BE49-F238E27FC236}">
                  <a16:creationId xmlns:a16="http://schemas.microsoft.com/office/drawing/2014/main" id="{A94A382A-46E2-F09B-AC5D-C2BF68E1C20A}"/>
                </a:ext>
              </a:extLst>
            </p:cNvPr>
            <p:cNvSpPr/>
            <p:nvPr/>
          </p:nvSpPr>
          <p:spPr>
            <a:xfrm>
              <a:off x="0" y="2750141"/>
              <a:ext cx="30055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8" name="Line">
              <a:extLst>
                <a:ext uri="{FF2B5EF4-FFF2-40B4-BE49-F238E27FC236}">
                  <a16:creationId xmlns:a16="http://schemas.microsoft.com/office/drawing/2014/main" id="{1F1B1046-8F36-D30F-84DA-BC3CC4DA6BBD}"/>
                </a:ext>
              </a:extLst>
            </p:cNvPr>
            <p:cNvSpPr/>
            <p:nvPr/>
          </p:nvSpPr>
          <p:spPr>
            <a:xfrm>
              <a:off x="0" y="4512200"/>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9" name="Line">
              <a:extLst>
                <a:ext uri="{FF2B5EF4-FFF2-40B4-BE49-F238E27FC236}">
                  <a16:creationId xmlns:a16="http://schemas.microsoft.com/office/drawing/2014/main" id="{6C266C3E-B4B0-1A1F-9DAA-050F6629C6AD}"/>
                </a:ext>
              </a:extLst>
            </p:cNvPr>
            <p:cNvSpPr/>
            <p:nvPr/>
          </p:nvSpPr>
          <p:spPr>
            <a:xfrm>
              <a:off x="0" y="5099553"/>
              <a:ext cx="30055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0" name="Line">
              <a:extLst>
                <a:ext uri="{FF2B5EF4-FFF2-40B4-BE49-F238E27FC236}">
                  <a16:creationId xmlns:a16="http://schemas.microsoft.com/office/drawing/2014/main" id="{C096607B-DC65-7B70-87C9-78043D5CD01A}"/>
                </a:ext>
              </a:extLst>
            </p:cNvPr>
            <p:cNvSpPr/>
            <p:nvPr/>
          </p:nvSpPr>
          <p:spPr>
            <a:xfrm>
              <a:off x="0" y="5686907"/>
              <a:ext cx="299081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1" name="Line">
              <a:extLst>
                <a:ext uri="{FF2B5EF4-FFF2-40B4-BE49-F238E27FC236}">
                  <a16:creationId xmlns:a16="http://schemas.microsoft.com/office/drawing/2014/main" id="{F635C3DA-69E4-F810-EFB2-F55D7BD5A9C9}"/>
                </a:ext>
              </a:extLst>
            </p:cNvPr>
            <p:cNvSpPr/>
            <p:nvPr/>
          </p:nvSpPr>
          <p:spPr>
            <a:xfrm>
              <a:off x="0" y="6274260"/>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2" name="Line">
              <a:extLst>
                <a:ext uri="{FF2B5EF4-FFF2-40B4-BE49-F238E27FC236}">
                  <a16:creationId xmlns:a16="http://schemas.microsoft.com/office/drawing/2014/main" id="{8F26F672-9D0C-FD9F-847E-AEE8A93C0EB9}"/>
                </a:ext>
              </a:extLst>
            </p:cNvPr>
            <p:cNvSpPr/>
            <p:nvPr/>
          </p:nvSpPr>
          <p:spPr>
            <a:xfrm>
              <a:off x="0" y="6861612"/>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433" name="Image" descr="Image">
              <a:extLst>
                <a:ext uri="{FF2B5EF4-FFF2-40B4-BE49-F238E27FC236}">
                  <a16:creationId xmlns:a16="http://schemas.microsoft.com/office/drawing/2014/main" id="{E7DE261B-576D-56A0-850A-858D83553AD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4885438"/>
              <a:ext cx="511064" cy="394059"/>
            </a:xfrm>
            <a:prstGeom prst="rect">
              <a:avLst/>
            </a:prstGeom>
            <a:ln w="12700" cap="flat">
              <a:noFill/>
              <a:miter lim="400000"/>
            </a:ln>
            <a:effectLst/>
          </p:spPr>
        </p:pic>
        <p:sp>
          <p:nvSpPr>
            <p:cNvPr id="434" name="Rounded Rectangle">
              <a:extLst>
                <a:ext uri="{FF2B5EF4-FFF2-40B4-BE49-F238E27FC236}">
                  <a16:creationId xmlns:a16="http://schemas.microsoft.com/office/drawing/2014/main" id="{70A5344B-E00E-78F0-080B-2F84CF23AA5E}"/>
                </a:ext>
              </a:extLst>
            </p:cNvPr>
            <p:cNvSpPr/>
            <p:nvPr/>
          </p:nvSpPr>
          <p:spPr>
            <a:xfrm>
              <a:off x="3549262" y="1369869"/>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5" name="Rounded Rectangle">
              <a:extLst>
                <a:ext uri="{FF2B5EF4-FFF2-40B4-BE49-F238E27FC236}">
                  <a16:creationId xmlns:a16="http://schemas.microsoft.com/office/drawing/2014/main" id="{1FCFDA83-1A14-0B08-68C2-F8CBFF90C3C0}"/>
                </a:ext>
              </a:extLst>
            </p:cNvPr>
            <p:cNvSpPr/>
            <p:nvPr/>
          </p:nvSpPr>
          <p:spPr>
            <a:xfrm>
              <a:off x="3549262" y="2562736"/>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6" name="Rounded Rectangle">
              <a:extLst>
                <a:ext uri="{FF2B5EF4-FFF2-40B4-BE49-F238E27FC236}">
                  <a16:creationId xmlns:a16="http://schemas.microsoft.com/office/drawing/2014/main" id="{20027D98-1E18-6D19-E018-A9E080AFF395}"/>
                </a:ext>
              </a:extLst>
            </p:cNvPr>
            <p:cNvSpPr/>
            <p:nvPr/>
          </p:nvSpPr>
          <p:spPr>
            <a:xfrm>
              <a:off x="3549262" y="3737443"/>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7" name="Rounded Rectangle">
              <a:extLst>
                <a:ext uri="{FF2B5EF4-FFF2-40B4-BE49-F238E27FC236}">
                  <a16:creationId xmlns:a16="http://schemas.microsoft.com/office/drawing/2014/main" id="{38F8A19B-903A-076D-5754-54E8848714B4}"/>
                </a:ext>
              </a:extLst>
            </p:cNvPr>
            <p:cNvSpPr/>
            <p:nvPr/>
          </p:nvSpPr>
          <p:spPr>
            <a:xfrm>
              <a:off x="3549262" y="4912149"/>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438" name="Image" descr="Image">
              <a:extLst>
                <a:ext uri="{FF2B5EF4-FFF2-40B4-BE49-F238E27FC236}">
                  <a16:creationId xmlns:a16="http://schemas.microsoft.com/office/drawing/2014/main" id="{97B13C79-1F70-84C3-6799-DF68042C39D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3151670"/>
              <a:ext cx="511064" cy="394059"/>
            </a:xfrm>
            <a:prstGeom prst="rect">
              <a:avLst/>
            </a:prstGeom>
            <a:ln w="12700" cap="flat">
              <a:noFill/>
              <a:miter lim="400000"/>
            </a:ln>
            <a:effectLst/>
          </p:spPr>
        </p:pic>
        <p:pic>
          <p:nvPicPr>
            <p:cNvPr id="439" name="Image" descr="Image">
              <a:extLst>
                <a:ext uri="{FF2B5EF4-FFF2-40B4-BE49-F238E27FC236}">
                  <a16:creationId xmlns:a16="http://schemas.microsoft.com/office/drawing/2014/main" id="{49CF8DD2-7767-2CBB-E661-99EB1831DF2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2556218"/>
              <a:ext cx="511064" cy="394059"/>
            </a:xfrm>
            <a:prstGeom prst="rect">
              <a:avLst/>
            </a:prstGeom>
            <a:ln w="12700" cap="flat">
              <a:noFill/>
              <a:miter lim="400000"/>
            </a:ln>
            <a:effectLst/>
          </p:spPr>
        </p:pic>
        <p:pic>
          <p:nvPicPr>
            <p:cNvPr id="440" name="Image" descr="Image">
              <a:extLst>
                <a:ext uri="{FF2B5EF4-FFF2-40B4-BE49-F238E27FC236}">
                  <a16:creationId xmlns:a16="http://schemas.microsoft.com/office/drawing/2014/main" id="{6FF4EC58-7152-5740-4034-A8CCE326DAC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5489850"/>
              <a:ext cx="511064" cy="394060"/>
            </a:xfrm>
            <a:prstGeom prst="rect">
              <a:avLst/>
            </a:prstGeom>
            <a:ln w="12700" cap="flat">
              <a:noFill/>
              <a:miter lim="400000"/>
            </a:ln>
            <a:effectLst/>
          </p:spPr>
        </p:pic>
        <p:grpSp>
          <p:nvGrpSpPr>
            <p:cNvPr id="441" name="Group">
              <a:extLst>
                <a:ext uri="{FF2B5EF4-FFF2-40B4-BE49-F238E27FC236}">
                  <a16:creationId xmlns:a16="http://schemas.microsoft.com/office/drawing/2014/main" id="{01EE85BA-F69C-D291-0468-D9FD389F9510}"/>
                </a:ext>
              </a:extLst>
            </p:cNvPr>
            <p:cNvGrpSpPr/>
            <p:nvPr/>
          </p:nvGrpSpPr>
          <p:grpSpPr>
            <a:xfrm>
              <a:off x="5358807" y="1382194"/>
              <a:ext cx="511064" cy="5686913"/>
              <a:chOff x="0" y="0"/>
              <a:chExt cx="511062" cy="5686912"/>
            </a:xfrm>
          </p:grpSpPr>
          <p:pic>
            <p:nvPicPr>
              <p:cNvPr id="466" name="Image" descr="Image">
                <a:extLst>
                  <a:ext uri="{FF2B5EF4-FFF2-40B4-BE49-F238E27FC236}">
                    <a16:creationId xmlns:a16="http://schemas.microsoft.com/office/drawing/2014/main" id="{4881979B-BF46-F38A-E906-47606CE752C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2940474"/>
                <a:ext cx="511063" cy="394059"/>
              </a:xfrm>
              <a:prstGeom prst="rect">
                <a:avLst/>
              </a:prstGeom>
              <a:ln w="12700" cap="flat">
                <a:noFill/>
                <a:miter lim="400000"/>
              </a:ln>
              <a:effectLst/>
            </p:spPr>
          </p:pic>
          <p:pic>
            <p:nvPicPr>
              <p:cNvPr id="467" name="Image" descr="Image">
                <a:extLst>
                  <a:ext uri="{FF2B5EF4-FFF2-40B4-BE49-F238E27FC236}">
                    <a16:creationId xmlns:a16="http://schemas.microsoft.com/office/drawing/2014/main" id="{51890CDA-FE1E-B123-C2BD-34D9E217627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2352379"/>
                <a:ext cx="511063" cy="394059"/>
              </a:xfrm>
              <a:prstGeom prst="rect">
                <a:avLst/>
              </a:prstGeom>
              <a:ln w="12700" cap="flat">
                <a:noFill/>
                <a:miter lim="400000"/>
              </a:ln>
              <a:effectLst/>
            </p:spPr>
          </p:pic>
          <p:pic>
            <p:nvPicPr>
              <p:cNvPr id="468" name="Image" descr="Image">
                <a:extLst>
                  <a:ext uri="{FF2B5EF4-FFF2-40B4-BE49-F238E27FC236}">
                    <a16:creationId xmlns:a16="http://schemas.microsoft.com/office/drawing/2014/main" id="{6385A43D-7B12-B9E7-D4F0-AADACEEA4F4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588094"/>
                <a:ext cx="511063" cy="394059"/>
              </a:xfrm>
              <a:prstGeom prst="rect">
                <a:avLst/>
              </a:prstGeom>
              <a:ln w="12700" cap="flat">
                <a:noFill/>
                <a:miter lim="400000"/>
              </a:ln>
              <a:effectLst/>
            </p:spPr>
          </p:pic>
          <p:pic>
            <p:nvPicPr>
              <p:cNvPr id="469" name="Image" descr="Image">
                <a:extLst>
                  <a:ext uri="{FF2B5EF4-FFF2-40B4-BE49-F238E27FC236}">
                    <a16:creationId xmlns:a16="http://schemas.microsoft.com/office/drawing/2014/main" id="{12DBF3C9-C111-504D-47DE-E20E428EAB4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511063" cy="394059"/>
              </a:xfrm>
              <a:prstGeom prst="rect">
                <a:avLst/>
              </a:prstGeom>
              <a:ln w="12700" cap="flat">
                <a:noFill/>
                <a:miter lim="400000"/>
              </a:ln>
              <a:effectLst/>
            </p:spPr>
          </p:pic>
          <p:pic>
            <p:nvPicPr>
              <p:cNvPr id="470" name="Image" descr="Image">
                <a:extLst>
                  <a:ext uri="{FF2B5EF4-FFF2-40B4-BE49-F238E27FC236}">
                    <a16:creationId xmlns:a16="http://schemas.microsoft.com/office/drawing/2014/main" id="{9B5D2523-E137-291E-F723-1B68F0809E5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4704758"/>
                <a:ext cx="511063" cy="394060"/>
              </a:xfrm>
              <a:prstGeom prst="rect">
                <a:avLst/>
              </a:prstGeom>
              <a:ln w="12700" cap="flat">
                <a:noFill/>
                <a:miter lim="400000"/>
              </a:ln>
              <a:effectLst/>
            </p:spPr>
          </p:pic>
          <p:pic>
            <p:nvPicPr>
              <p:cNvPr id="471" name="Image" descr="Image">
                <a:extLst>
                  <a:ext uri="{FF2B5EF4-FFF2-40B4-BE49-F238E27FC236}">
                    <a16:creationId xmlns:a16="http://schemas.microsoft.com/office/drawing/2014/main" id="{C8CB08C1-FE8F-979A-BF1E-7077A88AFCB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5292854"/>
                <a:ext cx="511063" cy="394059"/>
              </a:xfrm>
              <a:prstGeom prst="rect">
                <a:avLst/>
              </a:prstGeom>
              <a:ln w="12700" cap="flat">
                <a:noFill/>
                <a:miter lim="400000"/>
              </a:ln>
              <a:effectLst/>
            </p:spPr>
          </p:pic>
        </p:grpSp>
        <p:sp>
          <p:nvSpPr>
            <p:cNvPr id="442" name="Rounded Rectangle">
              <a:extLst>
                <a:ext uri="{FF2B5EF4-FFF2-40B4-BE49-F238E27FC236}">
                  <a16:creationId xmlns:a16="http://schemas.microsoft.com/office/drawing/2014/main" id="{29219880-9AB2-0171-945A-39ADEE47822B}"/>
                </a:ext>
              </a:extLst>
            </p:cNvPr>
            <p:cNvSpPr/>
            <p:nvPr/>
          </p:nvSpPr>
          <p:spPr>
            <a:xfrm>
              <a:off x="4408089" y="1343043"/>
              <a:ext cx="572301" cy="1041821"/>
            </a:xfrm>
            <a:prstGeom prst="roundRect">
              <a:avLst>
                <a:gd name="adj" fmla="val 27306"/>
              </a:avLst>
            </a:prstGeom>
            <a:solidFill>
              <a:srgbClr val="E8DBFE"/>
            </a:solidFill>
            <a:ln w="381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3" name="Rounded Rectangle">
              <a:extLst>
                <a:ext uri="{FF2B5EF4-FFF2-40B4-BE49-F238E27FC236}">
                  <a16:creationId xmlns:a16="http://schemas.microsoft.com/office/drawing/2014/main" id="{7CBD8663-8A48-58F2-6893-7319270F0DE7}"/>
                </a:ext>
              </a:extLst>
            </p:cNvPr>
            <p:cNvSpPr/>
            <p:nvPr/>
          </p:nvSpPr>
          <p:spPr>
            <a:xfrm>
              <a:off x="4408089" y="3710234"/>
              <a:ext cx="572301" cy="1041821"/>
            </a:xfrm>
            <a:prstGeom prst="roundRect">
              <a:avLst>
                <a:gd name="adj" fmla="val 27306"/>
              </a:avLst>
            </a:prstGeom>
            <a:solidFill>
              <a:srgbClr val="E8DBFE"/>
            </a:solidFill>
            <a:ln w="381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4" name="Rounded Rectangle">
              <a:extLst>
                <a:ext uri="{FF2B5EF4-FFF2-40B4-BE49-F238E27FC236}">
                  <a16:creationId xmlns:a16="http://schemas.microsoft.com/office/drawing/2014/main" id="{BE1C6A1C-F114-43D0-2101-9D9AE76006A9}"/>
                </a:ext>
              </a:extLst>
            </p:cNvPr>
            <p:cNvSpPr/>
            <p:nvPr/>
          </p:nvSpPr>
          <p:spPr>
            <a:xfrm>
              <a:off x="4408089" y="6057906"/>
              <a:ext cx="572301" cy="1041821"/>
            </a:xfrm>
            <a:prstGeom prst="roundRect">
              <a:avLst>
                <a:gd name="adj" fmla="val 27306"/>
              </a:avLst>
            </a:prstGeom>
            <a:solidFill>
              <a:srgbClr val="E8DBFE"/>
            </a:solidFill>
            <a:ln w="381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5" name="Rounded Rectangle">
              <a:extLst>
                <a:ext uri="{FF2B5EF4-FFF2-40B4-BE49-F238E27FC236}">
                  <a16:creationId xmlns:a16="http://schemas.microsoft.com/office/drawing/2014/main" id="{6E6E4C21-E19B-6725-B8EC-5D1DE4183B51}"/>
                </a:ext>
              </a:extLst>
            </p:cNvPr>
            <p:cNvSpPr/>
            <p:nvPr/>
          </p:nvSpPr>
          <p:spPr>
            <a:xfrm>
              <a:off x="195915" y="1328915"/>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6" name="Rounded Rectangle">
              <a:extLst>
                <a:ext uri="{FF2B5EF4-FFF2-40B4-BE49-F238E27FC236}">
                  <a16:creationId xmlns:a16="http://schemas.microsoft.com/office/drawing/2014/main" id="{EE7F87CF-6998-D21D-2EDA-903321D35EE6}"/>
                </a:ext>
              </a:extLst>
            </p:cNvPr>
            <p:cNvSpPr/>
            <p:nvPr/>
          </p:nvSpPr>
          <p:spPr>
            <a:xfrm>
              <a:off x="195915" y="2521782"/>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7" name="Rounded Rectangle">
              <a:extLst>
                <a:ext uri="{FF2B5EF4-FFF2-40B4-BE49-F238E27FC236}">
                  <a16:creationId xmlns:a16="http://schemas.microsoft.com/office/drawing/2014/main" id="{D1F80D40-965E-E550-C4AE-80F7CE321ED4}"/>
                </a:ext>
              </a:extLst>
            </p:cNvPr>
            <p:cNvSpPr/>
            <p:nvPr/>
          </p:nvSpPr>
          <p:spPr>
            <a:xfrm>
              <a:off x="195915" y="3696489"/>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8" name="Rounded Rectangle">
              <a:extLst>
                <a:ext uri="{FF2B5EF4-FFF2-40B4-BE49-F238E27FC236}">
                  <a16:creationId xmlns:a16="http://schemas.microsoft.com/office/drawing/2014/main" id="{7698BA32-3D4C-3A48-2C4B-160CD1EBACDF}"/>
                </a:ext>
              </a:extLst>
            </p:cNvPr>
            <p:cNvSpPr/>
            <p:nvPr/>
          </p:nvSpPr>
          <p:spPr>
            <a:xfrm>
              <a:off x="195915" y="6045902"/>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9" name="Rounded Rectangle">
              <a:extLst>
                <a:ext uri="{FF2B5EF4-FFF2-40B4-BE49-F238E27FC236}">
                  <a16:creationId xmlns:a16="http://schemas.microsoft.com/office/drawing/2014/main" id="{2EE2B07B-AB26-8441-2FC2-FB531E8FDD86}"/>
                </a:ext>
              </a:extLst>
            </p:cNvPr>
            <p:cNvSpPr/>
            <p:nvPr/>
          </p:nvSpPr>
          <p:spPr>
            <a:xfrm>
              <a:off x="1042748" y="1934428"/>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0" name="Rounded Rectangle">
              <a:extLst>
                <a:ext uri="{FF2B5EF4-FFF2-40B4-BE49-F238E27FC236}">
                  <a16:creationId xmlns:a16="http://schemas.microsoft.com/office/drawing/2014/main" id="{0361E4CC-C1D2-DEB4-72F3-B1E047B9B83C}"/>
                </a:ext>
              </a:extLst>
            </p:cNvPr>
            <p:cNvSpPr/>
            <p:nvPr/>
          </p:nvSpPr>
          <p:spPr>
            <a:xfrm>
              <a:off x="1042748" y="3118888"/>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1" name="Rounded Rectangle">
              <a:extLst>
                <a:ext uri="{FF2B5EF4-FFF2-40B4-BE49-F238E27FC236}">
                  <a16:creationId xmlns:a16="http://schemas.microsoft.com/office/drawing/2014/main" id="{1C580E57-6E83-C793-6970-E990D8681492}"/>
                </a:ext>
              </a:extLst>
            </p:cNvPr>
            <p:cNvSpPr/>
            <p:nvPr/>
          </p:nvSpPr>
          <p:spPr>
            <a:xfrm>
              <a:off x="1042748" y="4283842"/>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2" name="Rounded Rectangle">
              <a:extLst>
                <a:ext uri="{FF2B5EF4-FFF2-40B4-BE49-F238E27FC236}">
                  <a16:creationId xmlns:a16="http://schemas.microsoft.com/office/drawing/2014/main" id="{9233F634-5B1F-EADD-0866-3EAE47CADFBF}"/>
                </a:ext>
              </a:extLst>
            </p:cNvPr>
            <p:cNvSpPr/>
            <p:nvPr/>
          </p:nvSpPr>
          <p:spPr>
            <a:xfrm>
              <a:off x="1042748" y="5458767"/>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3" name="Rounded Rectangle">
              <a:extLst>
                <a:ext uri="{FF2B5EF4-FFF2-40B4-BE49-F238E27FC236}">
                  <a16:creationId xmlns:a16="http://schemas.microsoft.com/office/drawing/2014/main" id="{394D2B51-B59E-5017-5E52-1DFF11564B7E}"/>
                </a:ext>
              </a:extLst>
            </p:cNvPr>
            <p:cNvSpPr/>
            <p:nvPr/>
          </p:nvSpPr>
          <p:spPr>
            <a:xfrm>
              <a:off x="1872588" y="1328915"/>
              <a:ext cx="572301"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4" name="Rounded Rectangle">
              <a:extLst>
                <a:ext uri="{FF2B5EF4-FFF2-40B4-BE49-F238E27FC236}">
                  <a16:creationId xmlns:a16="http://schemas.microsoft.com/office/drawing/2014/main" id="{BA32D96A-CF0A-78C3-7592-2D800D25015C}"/>
                </a:ext>
              </a:extLst>
            </p:cNvPr>
            <p:cNvSpPr/>
            <p:nvPr/>
          </p:nvSpPr>
          <p:spPr>
            <a:xfrm>
              <a:off x="1872588" y="6045902"/>
              <a:ext cx="572301"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5" name="Rounded Rectangle">
              <a:extLst>
                <a:ext uri="{FF2B5EF4-FFF2-40B4-BE49-F238E27FC236}">
                  <a16:creationId xmlns:a16="http://schemas.microsoft.com/office/drawing/2014/main" id="{76AEAD15-5D12-07DA-5920-229D41FB3B4D}"/>
                </a:ext>
              </a:extLst>
            </p:cNvPr>
            <p:cNvSpPr/>
            <p:nvPr/>
          </p:nvSpPr>
          <p:spPr>
            <a:xfrm>
              <a:off x="195915" y="5380197"/>
              <a:ext cx="572302" cy="588356"/>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6" name="Rounded Rectangle">
              <a:extLst>
                <a:ext uri="{FF2B5EF4-FFF2-40B4-BE49-F238E27FC236}">
                  <a16:creationId xmlns:a16="http://schemas.microsoft.com/office/drawing/2014/main" id="{C7EB22D8-1222-F524-BA25-229571003BBC}"/>
                </a:ext>
              </a:extLst>
            </p:cNvPr>
            <p:cNvSpPr/>
            <p:nvPr/>
          </p:nvSpPr>
          <p:spPr>
            <a:xfrm>
              <a:off x="1872588" y="2505499"/>
              <a:ext cx="572301"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7" name="Rounded Rectangle">
              <a:extLst>
                <a:ext uri="{FF2B5EF4-FFF2-40B4-BE49-F238E27FC236}">
                  <a16:creationId xmlns:a16="http://schemas.microsoft.com/office/drawing/2014/main" id="{492159B4-3685-1A3D-F742-EC42F64A3B7A}"/>
                </a:ext>
              </a:extLst>
            </p:cNvPr>
            <p:cNvSpPr/>
            <p:nvPr/>
          </p:nvSpPr>
          <p:spPr>
            <a:xfrm>
              <a:off x="1872588" y="4861867"/>
              <a:ext cx="572301"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8" name="Rectangle">
              <a:extLst>
                <a:ext uri="{FF2B5EF4-FFF2-40B4-BE49-F238E27FC236}">
                  <a16:creationId xmlns:a16="http://schemas.microsoft.com/office/drawing/2014/main" id="{EA5EC623-C77C-72DD-42B7-AEADDCD83E94}"/>
                </a:ext>
              </a:extLst>
            </p:cNvPr>
            <p:cNvSpPr/>
            <p:nvPr/>
          </p:nvSpPr>
          <p:spPr>
            <a:xfrm>
              <a:off x="109641" y="7134046"/>
              <a:ext cx="5897833" cy="707390"/>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9" name="Rounded Rectangle">
              <a:extLst>
                <a:ext uri="{FF2B5EF4-FFF2-40B4-BE49-F238E27FC236}">
                  <a16:creationId xmlns:a16="http://schemas.microsoft.com/office/drawing/2014/main" id="{EBF47D18-220B-B8C3-98AF-BB040ECDBBC5}"/>
                </a:ext>
              </a:extLst>
            </p:cNvPr>
            <p:cNvSpPr/>
            <p:nvPr/>
          </p:nvSpPr>
          <p:spPr>
            <a:xfrm>
              <a:off x="3458570" y="1285475"/>
              <a:ext cx="662993" cy="5814252"/>
            </a:xfrm>
            <a:prstGeom prst="roundRect">
              <a:avLst>
                <a:gd name="adj" fmla="val 25298"/>
              </a:avLst>
            </a:prstGeom>
            <a:solidFill>
              <a:srgbClr val="D9E6FD"/>
            </a:solidFill>
            <a:ln w="38100" cap="flat">
              <a:solidFill>
                <a:schemeClr val="accent1">
                  <a:lumOff val="-13575"/>
                </a:schemeClr>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60" name="Rounded Rectangle">
              <a:extLst>
                <a:ext uri="{FF2B5EF4-FFF2-40B4-BE49-F238E27FC236}">
                  <a16:creationId xmlns:a16="http://schemas.microsoft.com/office/drawing/2014/main" id="{0C39D469-CFF7-9ECC-E528-7B8648AB5E34}"/>
                </a:ext>
              </a:extLst>
            </p:cNvPr>
            <p:cNvSpPr/>
            <p:nvPr/>
          </p:nvSpPr>
          <p:spPr>
            <a:xfrm>
              <a:off x="1881136" y="3623179"/>
              <a:ext cx="569723" cy="585704"/>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61" name="Classical computation">
              <a:extLst>
                <a:ext uri="{FF2B5EF4-FFF2-40B4-BE49-F238E27FC236}">
                  <a16:creationId xmlns:a16="http://schemas.microsoft.com/office/drawing/2014/main" id="{075F9EAD-FD98-722E-33F5-0188EEB6771A}"/>
                </a:ext>
              </a:extLst>
            </p:cNvPr>
            <p:cNvSpPr txBox="1"/>
            <p:nvPr/>
          </p:nvSpPr>
          <p:spPr>
            <a:xfrm rot="16200000">
              <a:off x="1195806" y="3650255"/>
              <a:ext cx="5133338" cy="6927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spcBef>
                  <a:spcPts val="0"/>
                </a:spcBef>
                <a:defRPr sz="3200">
                  <a:solidFill>
                    <a:srgbClr val="1D76BA"/>
                  </a:solidFill>
                </a:defRPr>
              </a:lvl1pPr>
            </a:lstStyle>
            <a:p>
              <a:r>
                <a:t>Classical computation</a:t>
              </a:r>
            </a:p>
          </p:txBody>
        </p:sp>
        <p:sp>
          <p:nvSpPr>
            <p:cNvPr id="462" name="Connection Line">
              <a:extLst>
                <a:ext uri="{FF2B5EF4-FFF2-40B4-BE49-F238E27FC236}">
                  <a16:creationId xmlns:a16="http://schemas.microsoft.com/office/drawing/2014/main" id="{4673767D-0009-5E21-9E3B-1F535A71A167}"/>
                </a:ext>
              </a:extLst>
            </p:cNvPr>
            <p:cNvSpPr/>
            <p:nvPr/>
          </p:nvSpPr>
          <p:spPr>
            <a:xfrm>
              <a:off x="4719521" y="3020328"/>
              <a:ext cx="1292008" cy="376877"/>
            </a:xfrm>
            <a:custGeom>
              <a:avLst/>
              <a:gdLst/>
              <a:ahLst/>
              <a:cxnLst>
                <a:cxn ang="0">
                  <a:pos x="wd2" y="hd2"/>
                </a:cxn>
                <a:cxn ang="5400000">
                  <a:pos x="wd2" y="hd2"/>
                </a:cxn>
                <a:cxn ang="10800000">
                  <a:pos x="wd2" y="hd2"/>
                </a:cxn>
                <a:cxn ang="16200000">
                  <a:pos x="wd2" y="hd2"/>
                </a:cxn>
              </a:cxnLst>
              <a:rect l="0" t="0" r="r" b="b"/>
              <a:pathLst>
                <a:path w="21600" h="17140" extrusionOk="0">
                  <a:moveTo>
                    <a:pt x="0" y="17140"/>
                  </a:moveTo>
                  <a:cubicBezTo>
                    <a:pt x="4508" y="-361"/>
                    <a:pt x="11708" y="-4460"/>
                    <a:pt x="21600" y="4843"/>
                  </a:cubicBezTo>
                </a:path>
              </a:pathLst>
            </a:custGeom>
            <a:noFill/>
            <a:ln w="38100" cap="flat">
              <a:solidFill>
                <a:srgbClr val="1D76BA"/>
              </a:solidFill>
              <a:prstDash val="solid"/>
              <a:miter lim="400000"/>
              <a:headEnd type="triangle" w="med" len="med"/>
            </a:ln>
            <a:effectLst/>
          </p:spPr>
          <p:txBody>
            <a:bodyPr/>
            <a:lstStyle/>
            <a:p>
              <a:endParaRPr/>
            </a:p>
          </p:txBody>
        </p:sp>
        <p:sp>
          <p:nvSpPr>
            <p:cNvPr id="463" name="feedforward">
              <a:extLst>
                <a:ext uri="{FF2B5EF4-FFF2-40B4-BE49-F238E27FC236}">
                  <a16:creationId xmlns:a16="http://schemas.microsoft.com/office/drawing/2014/main" id="{0EB8605B-7284-EB7F-E926-3C6825DCEDCD}"/>
                </a:ext>
              </a:extLst>
            </p:cNvPr>
            <p:cNvSpPr txBox="1"/>
            <p:nvPr/>
          </p:nvSpPr>
          <p:spPr>
            <a:xfrm>
              <a:off x="4790309" y="2877720"/>
              <a:ext cx="5133338" cy="6927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spcBef>
                  <a:spcPts val="0"/>
                </a:spcBef>
                <a:defRPr sz="3200">
                  <a:solidFill>
                    <a:srgbClr val="1D76BA"/>
                  </a:solidFill>
                </a:defRPr>
              </a:lvl1pPr>
            </a:lstStyle>
            <a:p>
              <a:r>
                <a:rPr dirty="0"/>
                <a:t>feedforward</a:t>
              </a:r>
            </a:p>
          </p:txBody>
        </p:sp>
        <p:sp>
          <p:nvSpPr>
            <p:cNvPr id="464" name="classically-…">
              <a:extLst>
                <a:ext uri="{FF2B5EF4-FFF2-40B4-BE49-F238E27FC236}">
                  <a16:creationId xmlns:a16="http://schemas.microsoft.com/office/drawing/2014/main" id="{DE93D8D4-9E74-5C0C-318D-0BA901C9E81F}"/>
                </a:ext>
              </a:extLst>
            </p:cNvPr>
            <p:cNvSpPr txBox="1"/>
            <p:nvPr/>
          </p:nvSpPr>
          <p:spPr>
            <a:xfrm>
              <a:off x="5864654" y="4631139"/>
              <a:ext cx="3187846" cy="1284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ctr">
                <a:spcBef>
                  <a:spcPts val="0"/>
                </a:spcBef>
                <a:defRPr sz="3200">
                  <a:solidFill>
                    <a:srgbClr val="A56DFF"/>
                  </a:solidFill>
                </a:defRPr>
              </a:pPr>
              <a:r>
                <a:t>classically-</a:t>
              </a:r>
            </a:p>
            <a:p>
              <a:pPr algn="ctr">
                <a:spcBef>
                  <a:spcPts val="0"/>
                </a:spcBef>
                <a:defRPr sz="3200">
                  <a:solidFill>
                    <a:srgbClr val="A56DFF"/>
                  </a:solidFill>
                </a:defRPr>
              </a:pPr>
              <a:r>
                <a:t>controlled gate</a:t>
              </a:r>
            </a:p>
          </p:txBody>
        </p:sp>
        <p:sp>
          <p:nvSpPr>
            <p:cNvPr id="465" name="Connection Line">
              <a:extLst>
                <a:ext uri="{FF2B5EF4-FFF2-40B4-BE49-F238E27FC236}">
                  <a16:creationId xmlns:a16="http://schemas.microsoft.com/office/drawing/2014/main" id="{A092D941-E71C-FC4B-4839-A120CB9D94D8}"/>
                </a:ext>
              </a:extLst>
            </p:cNvPr>
            <p:cNvSpPr/>
            <p:nvPr/>
          </p:nvSpPr>
          <p:spPr>
            <a:xfrm>
              <a:off x="4965224" y="4877310"/>
              <a:ext cx="1292009" cy="376877"/>
            </a:xfrm>
            <a:custGeom>
              <a:avLst/>
              <a:gdLst/>
              <a:ahLst/>
              <a:cxnLst>
                <a:cxn ang="0">
                  <a:pos x="wd2" y="hd2"/>
                </a:cxn>
                <a:cxn ang="5400000">
                  <a:pos x="wd2" y="hd2"/>
                </a:cxn>
                <a:cxn ang="10800000">
                  <a:pos x="wd2" y="hd2"/>
                </a:cxn>
                <a:cxn ang="16200000">
                  <a:pos x="wd2" y="hd2"/>
                </a:cxn>
              </a:cxnLst>
              <a:rect l="0" t="0" r="r" b="b"/>
              <a:pathLst>
                <a:path w="21600" h="17140" extrusionOk="0">
                  <a:moveTo>
                    <a:pt x="0" y="0"/>
                  </a:moveTo>
                  <a:cubicBezTo>
                    <a:pt x="4508" y="17501"/>
                    <a:pt x="11708" y="21600"/>
                    <a:pt x="21600" y="12297"/>
                  </a:cubicBezTo>
                </a:path>
              </a:pathLst>
            </a:custGeom>
            <a:noFill/>
            <a:ln w="38100" cap="flat">
              <a:solidFill>
                <a:srgbClr val="A56DFF"/>
              </a:solidFill>
              <a:prstDash val="solid"/>
              <a:miter lim="400000"/>
              <a:headEnd type="triangle" w="med" len="med"/>
            </a:ln>
            <a:effectLst/>
          </p:spPr>
          <p:txBody>
            <a:bodyPr/>
            <a:lstStyle/>
            <a:p>
              <a:endParaRPr/>
            </a:p>
          </p:txBody>
        </p:sp>
      </p:grpSp>
      <p:sp>
        <p:nvSpPr>
          <p:cNvPr id="6" name="Right Arrow 5">
            <a:extLst>
              <a:ext uri="{FF2B5EF4-FFF2-40B4-BE49-F238E27FC236}">
                <a16:creationId xmlns:a16="http://schemas.microsoft.com/office/drawing/2014/main" id="{41C32E3C-7815-856F-8E81-29158C6A2366}"/>
              </a:ext>
            </a:extLst>
          </p:cNvPr>
          <p:cNvSpPr/>
          <p:nvPr/>
        </p:nvSpPr>
        <p:spPr bwMode="auto">
          <a:xfrm>
            <a:off x="11154794" y="5447050"/>
            <a:ext cx="2077585" cy="957943"/>
          </a:xfrm>
          <a:prstGeom prst="rightArrow">
            <a:avLst/>
          </a:prstGeom>
          <a:solidFill>
            <a:srgbClr val="FEF4DD"/>
          </a:solidFill>
          <a:ln w="38100">
            <a:solidFill>
              <a:srgbClr val="F8BE2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5343DAB8-8837-1BDC-962D-C132AD84102B}"/>
              </a:ext>
            </a:extLst>
          </p:cNvPr>
          <p:cNvSpPr txBox="1"/>
          <p:nvPr/>
        </p:nvSpPr>
        <p:spPr>
          <a:xfrm>
            <a:off x="2094538" y="1973337"/>
            <a:ext cx="7961810" cy="972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buSzPct val="100000"/>
            </a:pPr>
            <a:r>
              <a:rPr lang="en-US" kern="0" dirty="0">
                <a:solidFill>
                  <a:srgbClr val="000000"/>
                </a:solidFill>
                <a:ea typeface="+mj-ea"/>
                <a:cs typeface="+mj-cs"/>
                <a:sym typeface="IBM Plex Sans Light"/>
              </a:rPr>
              <a:t>Unitary quantum circuit</a:t>
            </a:r>
          </a:p>
        </p:txBody>
      </p:sp>
      <p:sp>
        <p:nvSpPr>
          <p:cNvPr id="11" name="TextBox 10">
            <a:extLst>
              <a:ext uri="{FF2B5EF4-FFF2-40B4-BE49-F238E27FC236}">
                <a16:creationId xmlns:a16="http://schemas.microsoft.com/office/drawing/2014/main" id="{08B0FA9F-427D-6070-72BE-459BAB139FAC}"/>
              </a:ext>
            </a:extLst>
          </p:cNvPr>
          <p:cNvSpPr txBox="1"/>
          <p:nvPr/>
        </p:nvSpPr>
        <p:spPr>
          <a:xfrm>
            <a:off x="13959966" y="1973337"/>
            <a:ext cx="7961810" cy="972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buSzPct val="100000"/>
            </a:pPr>
            <a:r>
              <a:rPr lang="en-US" b="1" kern="0" dirty="0">
                <a:solidFill>
                  <a:srgbClr val="000000"/>
                </a:solidFill>
                <a:ea typeface="+mj-ea"/>
                <a:cs typeface="+mj-cs"/>
                <a:sym typeface="IBM Plex Sans Light"/>
              </a:rPr>
              <a:t>Dynamic</a:t>
            </a:r>
            <a:r>
              <a:rPr lang="en-US" kern="0" dirty="0">
                <a:solidFill>
                  <a:srgbClr val="000000"/>
                </a:solidFill>
                <a:ea typeface="+mj-ea"/>
                <a:cs typeface="+mj-cs"/>
                <a:sym typeface="IBM Plex Sans Light"/>
              </a:rPr>
              <a:t> quantum circuit</a:t>
            </a:r>
          </a:p>
        </p:txBody>
      </p:sp>
    </p:spTree>
    <p:extLst>
      <p:ext uri="{BB962C8B-B14F-4D97-AF65-F5344CB8AC3E}">
        <p14:creationId xmlns:p14="http://schemas.microsoft.com/office/powerpoint/2010/main" val="298575346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FA204-D1B0-B426-7296-8E3738175D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249DB0-15E6-7D0A-9373-58405DC4E36A}"/>
              </a:ext>
            </a:extLst>
          </p:cNvPr>
          <p:cNvSpPr>
            <a:spLocks noGrp="1"/>
          </p:cNvSpPr>
          <p:nvPr>
            <p:ph type="title"/>
          </p:nvPr>
        </p:nvSpPr>
        <p:spPr>
          <a:xfrm>
            <a:off x="576072" y="384048"/>
            <a:ext cx="10430764" cy="2859087"/>
          </a:xfrm>
        </p:spPr>
        <p:txBody>
          <a:bodyPr/>
          <a:lstStyle/>
          <a:p>
            <a:r>
              <a:rPr lang="en-US" dirty="0"/>
              <a:t>Affleck-Kennedy-Lieb-Tasaki (AKLT) state</a:t>
            </a:r>
          </a:p>
        </p:txBody>
      </p:sp>
      <p:sp>
        <p:nvSpPr>
          <p:cNvPr id="3" name="Footer Placeholder 2">
            <a:extLst>
              <a:ext uri="{FF2B5EF4-FFF2-40B4-BE49-F238E27FC236}">
                <a16:creationId xmlns:a16="http://schemas.microsoft.com/office/drawing/2014/main" id="{8E145487-C9E7-DE9C-A593-BA499D5CFD20}"/>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15B048A1-78C8-8D1D-410C-E0B4C9B9FB28}"/>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20</a:t>
            </a:fld>
            <a:endParaRPr lang="en-US" dirty="0"/>
          </a:p>
        </p:txBody>
      </p:sp>
      <p:grpSp>
        <p:nvGrpSpPr>
          <p:cNvPr id="4" name="Group">
            <a:extLst>
              <a:ext uri="{FF2B5EF4-FFF2-40B4-BE49-F238E27FC236}">
                <a16:creationId xmlns:a16="http://schemas.microsoft.com/office/drawing/2014/main" id="{2303FC9F-7C24-A07B-55C0-BE7F91B8AA8F}"/>
              </a:ext>
            </a:extLst>
          </p:cNvPr>
          <p:cNvGrpSpPr/>
          <p:nvPr/>
        </p:nvGrpSpPr>
        <p:grpSpPr>
          <a:xfrm>
            <a:off x="5214414" y="5350404"/>
            <a:ext cx="13125183" cy="1072887"/>
            <a:chOff x="0" y="0"/>
            <a:chExt cx="13125183" cy="1072887"/>
          </a:xfrm>
        </p:grpSpPr>
        <p:sp>
          <p:nvSpPr>
            <p:cNvPr id="5" name="Line">
              <a:extLst>
                <a:ext uri="{FF2B5EF4-FFF2-40B4-BE49-F238E27FC236}">
                  <a16:creationId xmlns:a16="http://schemas.microsoft.com/office/drawing/2014/main" id="{43172D80-1BAB-67A1-BD3A-3E20B5DF55FF}"/>
                </a:ext>
              </a:extLst>
            </p:cNvPr>
            <p:cNvSpPr/>
            <p:nvPr/>
          </p:nvSpPr>
          <p:spPr>
            <a:xfrm>
              <a:off x="7131481" y="536443"/>
              <a:ext cx="1803477"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sp>
          <p:nvSpPr>
            <p:cNvPr id="6" name="Line">
              <a:extLst>
                <a:ext uri="{FF2B5EF4-FFF2-40B4-BE49-F238E27FC236}">
                  <a16:creationId xmlns:a16="http://schemas.microsoft.com/office/drawing/2014/main" id="{75C160D8-8D6A-DF1D-F691-94E03882E648}"/>
                </a:ext>
              </a:extLst>
            </p:cNvPr>
            <p:cNvSpPr/>
            <p:nvPr/>
          </p:nvSpPr>
          <p:spPr>
            <a:xfrm>
              <a:off x="4225352" y="536443"/>
              <a:ext cx="1803477"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sp>
          <p:nvSpPr>
            <p:cNvPr id="7" name="Line">
              <a:extLst>
                <a:ext uri="{FF2B5EF4-FFF2-40B4-BE49-F238E27FC236}">
                  <a16:creationId xmlns:a16="http://schemas.microsoft.com/office/drawing/2014/main" id="{12EF0253-AFDE-B0AA-8EDF-D3EC6F4E4D2C}"/>
                </a:ext>
              </a:extLst>
            </p:cNvPr>
            <p:cNvSpPr/>
            <p:nvPr/>
          </p:nvSpPr>
          <p:spPr>
            <a:xfrm>
              <a:off x="1319225" y="536443"/>
              <a:ext cx="1803476"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8" name="Group">
              <a:extLst>
                <a:ext uri="{FF2B5EF4-FFF2-40B4-BE49-F238E27FC236}">
                  <a16:creationId xmlns:a16="http://schemas.microsoft.com/office/drawing/2014/main" id="{D1769CCD-8770-226B-2700-A293454A9FA2}"/>
                </a:ext>
              </a:extLst>
            </p:cNvPr>
            <p:cNvGrpSpPr/>
            <p:nvPr/>
          </p:nvGrpSpPr>
          <p:grpSpPr>
            <a:xfrm>
              <a:off x="119553" y="343323"/>
              <a:ext cx="1402079" cy="386241"/>
              <a:chOff x="0" y="0"/>
              <a:chExt cx="1402075" cy="386240"/>
            </a:xfrm>
          </p:grpSpPr>
          <p:sp>
            <p:nvSpPr>
              <p:cNvPr id="34" name="Circle">
                <a:extLst>
                  <a:ext uri="{FF2B5EF4-FFF2-40B4-BE49-F238E27FC236}">
                    <a16:creationId xmlns:a16="http://schemas.microsoft.com/office/drawing/2014/main" id="{375DABB0-4D1A-97DA-C59B-F0F2F34FBF04}"/>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5" name="Circle">
                <a:extLst>
                  <a:ext uri="{FF2B5EF4-FFF2-40B4-BE49-F238E27FC236}">
                    <a16:creationId xmlns:a16="http://schemas.microsoft.com/office/drawing/2014/main" id="{276D1AE3-6706-2088-F964-0C28D4A49E62}"/>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10" name="Group">
              <a:extLst>
                <a:ext uri="{FF2B5EF4-FFF2-40B4-BE49-F238E27FC236}">
                  <a16:creationId xmlns:a16="http://schemas.microsoft.com/office/drawing/2014/main" id="{E23365E2-B09E-44C3-B07F-CCD618FF1457}"/>
                </a:ext>
              </a:extLst>
            </p:cNvPr>
            <p:cNvGrpSpPr/>
            <p:nvPr/>
          </p:nvGrpSpPr>
          <p:grpSpPr>
            <a:xfrm>
              <a:off x="2990554" y="343323"/>
              <a:ext cx="1402079" cy="386241"/>
              <a:chOff x="0" y="0"/>
              <a:chExt cx="1402075" cy="386240"/>
            </a:xfrm>
          </p:grpSpPr>
          <p:sp>
            <p:nvSpPr>
              <p:cNvPr id="32" name="Circle">
                <a:extLst>
                  <a:ext uri="{FF2B5EF4-FFF2-40B4-BE49-F238E27FC236}">
                    <a16:creationId xmlns:a16="http://schemas.microsoft.com/office/drawing/2014/main" id="{B7244BA2-6AAE-B9E1-37B2-8286BD274097}"/>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3" name="Circle">
                <a:extLst>
                  <a:ext uri="{FF2B5EF4-FFF2-40B4-BE49-F238E27FC236}">
                    <a16:creationId xmlns:a16="http://schemas.microsoft.com/office/drawing/2014/main" id="{21E15A6D-9D10-24C4-93F1-6503BCEC0E86}"/>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11" name="Group">
              <a:extLst>
                <a:ext uri="{FF2B5EF4-FFF2-40B4-BE49-F238E27FC236}">
                  <a16:creationId xmlns:a16="http://schemas.microsoft.com/office/drawing/2014/main" id="{5EAD6A58-E8E6-6605-90CB-ED2119D5C14D}"/>
                </a:ext>
              </a:extLst>
            </p:cNvPr>
            <p:cNvGrpSpPr/>
            <p:nvPr/>
          </p:nvGrpSpPr>
          <p:grpSpPr>
            <a:xfrm>
              <a:off x="5861554" y="343323"/>
              <a:ext cx="1402079" cy="386241"/>
              <a:chOff x="0" y="0"/>
              <a:chExt cx="1402075" cy="386240"/>
            </a:xfrm>
          </p:grpSpPr>
          <p:sp>
            <p:nvSpPr>
              <p:cNvPr id="30" name="Circle">
                <a:extLst>
                  <a:ext uri="{FF2B5EF4-FFF2-40B4-BE49-F238E27FC236}">
                    <a16:creationId xmlns:a16="http://schemas.microsoft.com/office/drawing/2014/main" id="{0CE29535-3A18-A6D9-7BAF-8AD0C39458BD}"/>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1" name="Circle">
                <a:extLst>
                  <a:ext uri="{FF2B5EF4-FFF2-40B4-BE49-F238E27FC236}">
                    <a16:creationId xmlns:a16="http://schemas.microsoft.com/office/drawing/2014/main" id="{ADC2F0E4-E82B-CADA-5387-582BE7CE1021}"/>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sp>
          <p:nvSpPr>
            <p:cNvPr id="12" name="Line">
              <a:extLst>
                <a:ext uri="{FF2B5EF4-FFF2-40B4-BE49-F238E27FC236}">
                  <a16:creationId xmlns:a16="http://schemas.microsoft.com/office/drawing/2014/main" id="{10875C72-888D-DC29-28BA-0232E1625AB7}"/>
                </a:ext>
              </a:extLst>
            </p:cNvPr>
            <p:cNvSpPr/>
            <p:nvPr/>
          </p:nvSpPr>
          <p:spPr>
            <a:xfrm>
              <a:off x="10037611" y="536443"/>
              <a:ext cx="463292"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13" name="Group">
              <a:extLst>
                <a:ext uri="{FF2B5EF4-FFF2-40B4-BE49-F238E27FC236}">
                  <a16:creationId xmlns:a16="http://schemas.microsoft.com/office/drawing/2014/main" id="{B7D10E49-4EA6-ED4C-BD98-CAB95626EAE8}"/>
                </a:ext>
              </a:extLst>
            </p:cNvPr>
            <p:cNvGrpSpPr/>
            <p:nvPr/>
          </p:nvGrpSpPr>
          <p:grpSpPr>
            <a:xfrm>
              <a:off x="10620342" y="493250"/>
              <a:ext cx="1080232" cy="86387"/>
              <a:chOff x="-1" y="0"/>
              <a:chExt cx="1080230" cy="86387"/>
            </a:xfrm>
          </p:grpSpPr>
          <p:sp>
            <p:nvSpPr>
              <p:cNvPr id="25" name="Line">
                <a:extLst>
                  <a:ext uri="{FF2B5EF4-FFF2-40B4-BE49-F238E27FC236}">
                    <a16:creationId xmlns:a16="http://schemas.microsoft.com/office/drawing/2014/main" id="{2BD7696D-CC45-6965-2376-AC45D526F048}"/>
                  </a:ext>
                </a:extLst>
              </p:cNvPr>
              <p:cNvSpPr/>
              <p:nvPr/>
            </p:nvSpPr>
            <p:spPr>
              <a:xfrm>
                <a:off x="616937" y="43192"/>
                <a:ext cx="463292"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26" name="Group">
                <a:extLst>
                  <a:ext uri="{FF2B5EF4-FFF2-40B4-BE49-F238E27FC236}">
                    <a16:creationId xmlns:a16="http://schemas.microsoft.com/office/drawing/2014/main" id="{6451A30D-F9B5-9542-7A45-A57A9E844E2B}"/>
                  </a:ext>
                </a:extLst>
              </p:cNvPr>
              <p:cNvGrpSpPr/>
              <p:nvPr/>
            </p:nvGrpSpPr>
            <p:grpSpPr>
              <a:xfrm>
                <a:off x="-1" y="0"/>
                <a:ext cx="497494" cy="86387"/>
                <a:chOff x="0" y="0"/>
                <a:chExt cx="497494" cy="86386"/>
              </a:xfrm>
            </p:grpSpPr>
            <p:sp>
              <p:nvSpPr>
                <p:cNvPr id="27" name="Circle">
                  <a:extLst>
                    <a:ext uri="{FF2B5EF4-FFF2-40B4-BE49-F238E27FC236}">
                      <a16:creationId xmlns:a16="http://schemas.microsoft.com/office/drawing/2014/main" id="{197061E1-0008-14FB-E380-BE4BD18440EA}"/>
                    </a:ext>
                  </a:extLst>
                </p:cNvPr>
                <p:cNvSpPr/>
                <p:nvPr/>
              </p:nvSpPr>
              <p:spPr>
                <a:xfrm>
                  <a:off x="0" y="0"/>
                  <a:ext cx="86386"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8" name="Circle">
                  <a:extLst>
                    <a:ext uri="{FF2B5EF4-FFF2-40B4-BE49-F238E27FC236}">
                      <a16:creationId xmlns:a16="http://schemas.microsoft.com/office/drawing/2014/main" id="{913DEB92-009C-2920-760C-82DF3947262E}"/>
                    </a:ext>
                  </a:extLst>
                </p:cNvPr>
                <p:cNvSpPr/>
                <p:nvPr/>
              </p:nvSpPr>
              <p:spPr>
                <a:xfrm>
                  <a:off x="205553" y="0"/>
                  <a:ext cx="86387"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9" name="Circle">
                  <a:extLst>
                    <a:ext uri="{FF2B5EF4-FFF2-40B4-BE49-F238E27FC236}">
                      <a16:creationId xmlns:a16="http://schemas.microsoft.com/office/drawing/2014/main" id="{F49DD234-A544-2866-D865-D1BCA71B3A31}"/>
                    </a:ext>
                  </a:extLst>
                </p:cNvPr>
                <p:cNvSpPr/>
                <p:nvPr/>
              </p:nvSpPr>
              <p:spPr>
                <a:xfrm>
                  <a:off x="411107" y="0"/>
                  <a:ext cx="86387"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sp>
          <p:nvSpPr>
            <p:cNvPr id="14" name="Oval">
              <a:extLst>
                <a:ext uri="{FF2B5EF4-FFF2-40B4-BE49-F238E27FC236}">
                  <a16:creationId xmlns:a16="http://schemas.microsoft.com/office/drawing/2014/main" id="{5B79D31B-3BBA-CF3E-1333-E94C17F9F22C}"/>
                </a:ext>
              </a:extLst>
            </p:cNvPr>
            <p:cNvSpPr/>
            <p:nvPr/>
          </p:nvSpPr>
          <p:spPr>
            <a:xfrm>
              <a:off x="0"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5" name="Oval">
              <a:extLst>
                <a:ext uri="{FF2B5EF4-FFF2-40B4-BE49-F238E27FC236}">
                  <a16:creationId xmlns:a16="http://schemas.microsoft.com/office/drawing/2014/main" id="{C45BE419-A4BD-7DC3-6E5A-3A161B4A603B}"/>
                </a:ext>
              </a:extLst>
            </p:cNvPr>
            <p:cNvSpPr/>
            <p:nvPr/>
          </p:nvSpPr>
          <p:spPr>
            <a:xfrm>
              <a:off x="2871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6" name="Oval">
              <a:extLst>
                <a:ext uri="{FF2B5EF4-FFF2-40B4-BE49-F238E27FC236}">
                  <a16:creationId xmlns:a16="http://schemas.microsoft.com/office/drawing/2014/main" id="{3FD98F62-F536-6B7C-BCC2-A920663BDDA8}"/>
                </a:ext>
              </a:extLst>
            </p:cNvPr>
            <p:cNvSpPr/>
            <p:nvPr/>
          </p:nvSpPr>
          <p:spPr>
            <a:xfrm>
              <a:off x="5742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7" name="Oval">
              <a:extLst>
                <a:ext uri="{FF2B5EF4-FFF2-40B4-BE49-F238E27FC236}">
                  <a16:creationId xmlns:a16="http://schemas.microsoft.com/office/drawing/2014/main" id="{2A4C65ED-0024-3A96-ABEE-59293FF0AA09}"/>
                </a:ext>
              </a:extLst>
            </p:cNvPr>
            <p:cNvSpPr/>
            <p:nvPr/>
          </p:nvSpPr>
          <p:spPr>
            <a:xfrm>
              <a:off x="8613000"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8" name="Oval">
              <a:extLst>
                <a:ext uri="{FF2B5EF4-FFF2-40B4-BE49-F238E27FC236}">
                  <a16:creationId xmlns:a16="http://schemas.microsoft.com/office/drawing/2014/main" id="{88B62FD8-F1A1-AD60-F8DB-A3CD775DD40F}"/>
                </a:ext>
              </a:extLst>
            </p:cNvPr>
            <p:cNvSpPr/>
            <p:nvPr/>
          </p:nvSpPr>
          <p:spPr>
            <a:xfrm>
              <a:off x="11484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nvGrpSpPr>
            <p:cNvPr id="19" name="Group">
              <a:extLst>
                <a:ext uri="{FF2B5EF4-FFF2-40B4-BE49-F238E27FC236}">
                  <a16:creationId xmlns:a16="http://schemas.microsoft.com/office/drawing/2014/main" id="{35490079-0EBF-9459-B5CE-DAE011987DBA}"/>
                </a:ext>
              </a:extLst>
            </p:cNvPr>
            <p:cNvGrpSpPr/>
            <p:nvPr/>
          </p:nvGrpSpPr>
          <p:grpSpPr>
            <a:xfrm>
              <a:off x="11603555" y="343323"/>
              <a:ext cx="1402079" cy="386241"/>
              <a:chOff x="0" y="0"/>
              <a:chExt cx="1402075" cy="386240"/>
            </a:xfrm>
          </p:grpSpPr>
          <p:sp>
            <p:nvSpPr>
              <p:cNvPr id="23" name="Circle">
                <a:extLst>
                  <a:ext uri="{FF2B5EF4-FFF2-40B4-BE49-F238E27FC236}">
                    <a16:creationId xmlns:a16="http://schemas.microsoft.com/office/drawing/2014/main" id="{CF840034-D4C0-A272-058E-2A844E7BCD2C}"/>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4" name="Circle">
                <a:extLst>
                  <a:ext uri="{FF2B5EF4-FFF2-40B4-BE49-F238E27FC236}">
                    <a16:creationId xmlns:a16="http://schemas.microsoft.com/office/drawing/2014/main" id="{C3E289F7-54C3-07E8-94E4-5B1842C9B3E5}"/>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20" name="Group">
              <a:extLst>
                <a:ext uri="{FF2B5EF4-FFF2-40B4-BE49-F238E27FC236}">
                  <a16:creationId xmlns:a16="http://schemas.microsoft.com/office/drawing/2014/main" id="{EB1DA20E-4C71-D69C-E3FD-51F2E67B9576}"/>
                </a:ext>
              </a:extLst>
            </p:cNvPr>
            <p:cNvGrpSpPr/>
            <p:nvPr/>
          </p:nvGrpSpPr>
          <p:grpSpPr>
            <a:xfrm>
              <a:off x="8732553" y="343323"/>
              <a:ext cx="1402079" cy="386241"/>
              <a:chOff x="0" y="0"/>
              <a:chExt cx="1402075" cy="386240"/>
            </a:xfrm>
          </p:grpSpPr>
          <p:sp>
            <p:nvSpPr>
              <p:cNvPr id="21" name="Circle">
                <a:extLst>
                  <a:ext uri="{FF2B5EF4-FFF2-40B4-BE49-F238E27FC236}">
                    <a16:creationId xmlns:a16="http://schemas.microsoft.com/office/drawing/2014/main" id="{5F0365C0-1CBE-FE77-0BB1-FAC88C65B9DB}"/>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2" name="Circle">
                <a:extLst>
                  <a:ext uri="{FF2B5EF4-FFF2-40B4-BE49-F238E27FC236}">
                    <a16:creationId xmlns:a16="http://schemas.microsoft.com/office/drawing/2014/main" id="{114BB9E6-565C-001C-16CA-D057732C20CD}"/>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sp>
        <p:nvSpPr>
          <p:cNvPr id="36" name="TextBox 35">
            <a:extLst>
              <a:ext uri="{FF2B5EF4-FFF2-40B4-BE49-F238E27FC236}">
                <a16:creationId xmlns:a16="http://schemas.microsoft.com/office/drawing/2014/main" id="{F10E09D8-F875-BE77-CC03-E227D9C80378}"/>
              </a:ext>
            </a:extLst>
          </p:cNvPr>
          <p:cNvSpPr txBox="1"/>
          <p:nvPr/>
        </p:nvSpPr>
        <p:spPr>
          <a:xfrm>
            <a:off x="2515120" y="7905409"/>
            <a:ext cx="16882589" cy="4286144"/>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kern="0" dirty="0">
                <a:solidFill>
                  <a:srgbClr val="000000"/>
                </a:solidFill>
                <a:sym typeface="IBM Plex Sans Light"/>
              </a:rPr>
              <a:t>A prototypical example of a matrix product state (MPS)</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An example of symmetry-protected topological (SPT) order [1]</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A resource for measurement-based quantum computation [2-3]</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p:sp>
        <p:nvSpPr>
          <p:cNvPr id="37" name="Text Placeholder 3">
            <a:extLst>
              <a:ext uri="{FF2B5EF4-FFF2-40B4-BE49-F238E27FC236}">
                <a16:creationId xmlns:a16="http://schemas.microsoft.com/office/drawing/2014/main" id="{80B2A3C4-8845-FBF6-C4E0-2C9982FCCDE5}"/>
              </a:ext>
            </a:extLst>
          </p:cNvPr>
          <p:cNvSpPr txBox="1">
            <a:spLocks/>
          </p:cNvSpPr>
          <p:nvPr/>
        </p:nvSpPr>
        <p:spPr>
          <a:xfrm>
            <a:off x="2274433" y="12443539"/>
            <a:ext cx="20854147" cy="739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20000"/>
              </a:lnSpc>
              <a:spcBef>
                <a:spcPts val="0"/>
              </a:spcBef>
              <a:spcAft>
                <a:spcPts val="0"/>
              </a:spcAft>
              <a:buClrTx/>
              <a:buSzTx/>
              <a:buFontTx/>
              <a:buNone/>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1pPr>
            <a:lvl2pPr marL="329184"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2pPr>
            <a:lvl3pPr marL="658368"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3pPr>
            <a:lvl4pPr marL="987552"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20000"/>
              </a:lnSpc>
              <a:spcBef>
                <a:spcPts val="0"/>
              </a:spcBef>
              <a:spcAft>
                <a:spcPts val="0"/>
              </a:spcAft>
              <a:buClrTx/>
              <a:buSzPct val="100000"/>
              <a:buFont typeface="Arial" panose="020B0604020202020204" pitchFamily="34" charset="0"/>
              <a:buChar char="•"/>
              <a:tabLst/>
              <a:defRPr sz="1600" b="0" i="0" u="none" strike="noStrike" cap="none" spc="0" baseline="0">
                <a:solidFill>
                  <a:srgbClr val="000000"/>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dirty="0">
                <a:solidFill>
                  <a:srgbClr val="000000"/>
                </a:solidFill>
                <a:latin typeface="+mn-lt"/>
              </a:rPr>
              <a:t>[1] Pollman et al, PRB (2012); [2] Verstraete et al, PRA (2004); [3] Brennen et al, PRL (2008); [4] Smith et al PRXQ (2023); [5] Smith et al PRXQ (2024)</a:t>
            </a:r>
          </a:p>
        </p:txBody>
      </p:sp>
      <p:pic>
        <p:nvPicPr>
          <p:cNvPr id="45" name="Image" descr="Image">
            <a:extLst>
              <a:ext uri="{FF2B5EF4-FFF2-40B4-BE49-F238E27FC236}">
                <a16:creationId xmlns:a16="http://schemas.microsoft.com/office/drawing/2014/main" id="{5ABC960A-1052-18EA-C9EF-20E342DEE085}"/>
              </a:ext>
            </a:extLst>
          </p:cNvPr>
          <p:cNvPicPr>
            <a:picLocks noChangeAspect="1"/>
          </p:cNvPicPr>
          <p:nvPr/>
        </p:nvPicPr>
        <p:blipFill>
          <a:blip r:embed="rId3"/>
          <a:stretch>
            <a:fillRect/>
          </a:stretch>
        </p:blipFill>
        <p:spPr>
          <a:xfrm>
            <a:off x="5508314" y="6781932"/>
            <a:ext cx="1054101" cy="355601"/>
          </a:xfrm>
          <a:prstGeom prst="rect">
            <a:avLst/>
          </a:prstGeom>
          <a:ln w="12700">
            <a:miter lim="400000"/>
          </a:ln>
        </p:spPr>
      </p:pic>
      <p:pic>
        <p:nvPicPr>
          <p:cNvPr id="46" name="Image" descr="Image">
            <a:extLst>
              <a:ext uri="{FF2B5EF4-FFF2-40B4-BE49-F238E27FC236}">
                <a16:creationId xmlns:a16="http://schemas.microsoft.com/office/drawing/2014/main" id="{6B3D7E11-01AF-1933-F618-61A1E8D3C8E0}"/>
              </a:ext>
            </a:extLst>
          </p:cNvPr>
          <p:cNvPicPr>
            <a:picLocks noChangeAspect="1"/>
          </p:cNvPicPr>
          <p:nvPr/>
        </p:nvPicPr>
        <p:blipFill>
          <a:blip r:embed="rId4"/>
          <a:stretch>
            <a:fillRect/>
          </a:stretch>
        </p:blipFill>
        <p:spPr>
          <a:xfrm>
            <a:off x="8372965" y="6781932"/>
            <a:ext cx="1066801" cy="355601"/>
          </a:xfrm>
          <a:prstGeom prst="rect">
            <a:avLst/>
          </a:prstGeom>
          <a:ln w="12700">
            <a:miter lim="400000"/>
          </a:ln>
        </p:spPr>
      </p:pic>
      <p:pic>
        <p:nvPicPr>
          <p:cNvPr id="47" name="Image" descr="Image">
            <a:extLst>
              <a:ext uri="{FF2B5EF4-FFF2-40B4-BE49-F238E27FC236}">
                <a16:creationId xmlns:a16="http://schemas.microsoft.com/office/drawing/2014/main" id="{C6C6C71A-9C8B-9405-ED4A-488688EFC76B}"/>
              </a:ext>
            </a:extLst>
          </p:cNvPr>
          <p:cNvPicPr>
            <a:picLocks noChangeAspect="1"/>
          </p:cNvPicPr>
          <p:nvPr/>
        </p:nvPicPr>
        <p:blipFill>
          <a:blip r:embed="rId5"/>
          <a:stretch>
            <a:fillRect/>
          </a:stretch>
        </p:blipFill>
        <p:spPr>
          <a:xfrm>
            <a:off x="11250315" y="6781932"/>
            <a:ext cx="1079501" cy="355601"/>
          </a:xfrm>
          <a:prstGeom prst="rect">
            <a:avLst/>
          </a:prstGeom>
          <a:ln w="12700">
            <a:miter lim="400000"/>
          </a:ln>
        </p:spPr>
      </p:pic>
      <p:pic>
        <p:nvPicPr>
          <p:cNvPr id="48" name="Image" descr="Image">
            <a:extLst>
              <a:ext uri="{FF2B5EF4-FFF2-40B4-BE49-F238E27FC236}">
                <a16:creationId xmlns:a16="http://schemas.microsoft.com/office/drawing/2014/main" id="{6434893D-4ECF-ADD7-FDC8-230D520E3E2B}"/>
              </a:ext>
            </a:extLst>
          </p:cNvPr>
          <p:cNvPicPr>
            <a:picLocks noChangeAspect="1"/>
          </p:cNvPicPr>
          <p:nvPr/>
        </p:nvPicPr>
        <p:blipFill>
          <a:blip r:embed="rId6"/>
          <a:stretch>
            <a:fillRect/>
          </a:stretch>
        </p:blipFill>
        <p:spPr>
          <a:xfrm>
            <a:off x="14108614" y="6769232"/>
            <a:ext cx="1079501" cy="368301"/>
          </a:xfrm>
          <a:prstGeom prst="rect">
            <a:avLst/>
          </a:prstGeom>
          <a:ln w="12700">
            <a:miter lim="400000"/>
          </a:ln>
        </p:spPr>
      </p:pic>
      <p:pic>
        <p:nvPicPr>
          <p:cNvPr id="49" name="Image" descr="Image">
            <a:extLst>
              <a:ext uri="{FF2B5EF4-FFF2-40B4-BE49-F238E27FC236}">
                <a16:creationId xmlns:a16="http://schemas.microsoft.com/office/drawing/2014/main" id="{762349E8-8B06-D21D-D6C5-9C3E23F06301}"/>
              </a:ext>
            </a:extLst>
          </p:cNvPr>
          <p:cNvPicPr>
            <a:picLocks noChangeAspect="1"/>
          </p:cNvPicPr>
          <p:nvPr/>
        </p:nvPicPr>
        <p:blipFill>
          <a:blip r:embed="rId7"/>
          <a:stretch>
            <a:fillRect/>
          </a:stretch>
        </p:blipFill>
        <p:spPr>
          <a:xfrm>
            <a:off x="16871665" y="6781932"/>
            <a:ext cx="1295401" cy="368301"/>
          </a:xfrm>
          <a:prstGeom prst="rect">
            <a:avLst/>
          </a:prstGeom>
          <a:ln w="12700">
            <a:miter lim="400000"/>
          </a:ln>
        </p:spPr>
      </p:pic>
      <p:sp>
        <p:nvSpPr>
          <p:cNvPr id="50" name="TextBox 49">
            <a:extLst>
              <a:ext uri="{FF2B5EF4-FFF2-40B4-BE49-F238E27FC236}">
                <a16:creationId xmlns:a16="http://schemas.microsoft.com/office/drawing/2014/main" id="{110AE299-4F8E-D253-DE9E-AD3CF06BE3D7}"/>
              </a:ext>
            </a:extLst>
          </p:cNvPr>
          <p:cNvSpPr txBox="1"/>
          <p:nvPr/>
        </p:nvSpPr>
        <p:spPr>
          <a:xfrm>
            <a:off x="5869148" y="4028579"/>
            <a:ext cx="11815716" cy="986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Spin-1 chain: encode each spin-1 site with a pair of qubits </a:t>
            </a:r>
            <a:endParaRPr lang="en-US" kern="0" dirty="0">
              <a:solidFill>
                <a:srgbClr val="000000"/>
              </a:solidFill>
            </a:endParaRPr>
          </a:p>
        </p:txBody>
      </p:sp>
    </p:spTree>
    <p:extLst>
      <p:ext uri="{BB962C8B-B14F-4D97-AF65-F5344CB8AC3E}">
        <p14:creationId xmlns:p14="http://schemas.microsoft.com/office/powerpoint/2010/main" val="39171250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FBFE6-DE88-5AEC-D23E-626CA3355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662B9F-B55C-33DB-BB19-9873207E0423}"/>
              </a:ext>
            </a:extLst>
          </p:cNvPr>
          <p:cNvSpPr>
            <a:spLocks noGrp="1"/>
          </p:cNvSpPr>
          <p:nvPr>
            <p:ph type="title"/>
          </p:nvPr>
        </p:nvSpPr>
        <p:spPr>
          <a:xfrm>
            <a:off x="576072" y="384048"/>
            <a:ext cx="10430764" cy="2859087"/>
          </a:xfrm>
        </p:spPr>
        <p:txBody>
          <a:bodyPr/>
          <a:lstStyle/>
          <a:p>
            <a:r>
              <a:rPr lang="en-US" dirty="0"/>
              <a:t>Affleck-Kennedy-Lieb-Tasaki (AKLT) state</a:t>
            </a:r>
          </a:p>
        </p:txBody>
      </p:sp>
      <p:sp>
        <p:nvSpPr>
          <p:cNvPr id="3" name="Footer Placeholder 2">
            <a:extLst>
              <a:ext uri="{FF2B5EF4-FFF2-40B4-BE49-F238E27FC236}">
                <a16:creationId xmlns:a16="http://schemas.microsoft.com/office/drawing/2014/main" id="{D10E583D-EA06-44E7-BA8E-46F0739D2F7B}"/>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BF64F9B9-72E5-3066-4D9B-B199A150FEF6}"/>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21</a:t>
            </a:fld>
            <a:endParaRPr lang="en-US" dirty="0"/>
          </a:p>
        </p:txBody>
      </p:sp>
      <p:grpSp>
        <p:nvGrpSpPr>
          <p:cNvPr id="4" name="Group">
            <a:extLst>
              <a:ext uri="{FF2B5EF4-FFF2-40B4-BE49-F238E27FC236}">
                <a16:creationId xmlns:a16="http://schemas.microsoft.com/office/drawing/2014/main" id="{18131418-8B03-D118-E0CF-847C0488BE69}"/>
              </a:ext>
            </a:extLst>
          </p:cNvPr>
          <p:cNvGrpSpPr/>
          <p:nvPr/>
        </p:nvGrpSpPr>
        <p:grpSpPr>
          <a:xfrm>
            <a:off x="5214414" y="5350404"/>
            <a:ext cx="13125183" cy="1072887"/>
            <a:chOff x="0" y="0"/>
            <a:chExt cx="13125183" cy="1072887"/>
          </a:xfrm>
        </p:grpSpPr>
        <p:sp>
          <p:nvSpPr>
            <p:cNvPr id="5" name="Line">
              <a:extLst>
                <a:ext uri="{FF2B5EF4-FFF2-40B4-BE49-F238E27FC236}">
                  <a16:creationId xmlns:a16="http://schemas.microsoft.com/office/drawing/2014/main" id="{EEA001F5-9276-3727-1861-BD997F60AD6F}"/>
                </a:ext>
              </a:extLst>
            </p:cNvPr>
            <p:cNvSpPr/>
            <p:nvPr/>
          </p:nvSpPr>
          <p:spPr>
            <a:xfrm>
              <a:off x="7131481" y="536443"/>
              <a:ext cx="1803477"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sp>
          <p:nvSpPr>
            <p:cNvPr id="6" name="Line">
              <a:extLst>
                <a:ext uri="{FF2B5EF4-FFF2-40B4-BE49-F238E27FC236}">
                  <a16:creationId xmlns:a16="http://schemas.microsoft.com/office/drawing/2014/main" id="{EBCD3F42-4D48-B1C8-C8F4-4B6BD465A6CD}"/>
                </a:ext>
              </a:extLst>
            </p:cNvPr>
            <p:cNvSpPr/>
            <p:nvPr/>
          </p:nvSpPr>
          <p:spPr>
            <a:xfrm>
              <a:off x="4225352" y="536443"/>
              <a:ext cx="1803477"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sp>
          <p:nvSpPr>
            <p:cNvPr id="7" name="Line">
              <a:extLst>
                <a:ext uri="{FF2B5EF4-FFF2-40B4-BE49-F238E27FC236}">
                  <a16:creationId xmlns:a16="http://schemas.microsoft.com/office/drawing/2014/main" id="{299BE8F6-3475-87F4-0B1B-FE6B9CC533A4}"/>
                </a:ext>
              </a:extLst>
            </p:cNvPr>
            <p:cNvSpPr/>
            <p:nvPr/>
          </p:nvSpPr>
          <p:spPr>
            <a:xfrm>
              <a:off x="1319225" y="536443"/>
              <a:ext cx="1803476"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8" name="Group">
              <a:extLst>
                <a:ext uri="{FF2B5EF4-FFF2-40B4-BE49-F238E27FC236}">
                  <a16:creationId xmlns:a16="http://schemas.microsoft.com/office/drawing/2014/main" id="{93AD9A3C-0BA6-E5BF-8F2E-F54F321B0BF9}"/>
                </a:ext>
              </a:extLst>
            </p:cNvPr>
            <p:cNvGrpSpPr/>
            <p:nvPr/>
          </p:nvGrpSpPr>
          <p:grpSpPr>
            <a:xfrm>
              <a:off x="119553" y="343323"/>
              <a:ext cx="1402079" cy="386241"/>
              <a:chOff x="0" y="0"/>
              <a:chExt cx="1402075" cy="386240"/>
            </a:xfrm>
          </p:grpSpPr>
          <p:sp>
            <p:nvSpPr>
              <p:cNvPr id="34" name="Circle">
                <a:extLst>
                  <a:ext uri="{FF2B5EF4-FFF2-40B4-BE49-F238E27FC236}">
                    <a16:creationId xmlns:a16="http://schemas.microsoft.com/office/drawing/2014/main" id="{39AD2F1F-17D3-0383-EC1C-E27CFC30ABD5}"/>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5" name="Circle">
                <a:extLst>
                  <a:ext uri="{FF2B5EF4-FFF2-40B4-BE49-F238E27FC236}">
                    <a16:creationId xmlns:a16="http://schemas.microsoft.com/office/drawing/2014/main" id="{43CEADAC-1F4D-6755-63B0-586FEFBC342F}"/>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10" name="Group">
              <a:extLst>
                <a:ext uri="{FF2B5EF4-FFF2-40B4-BE49-F238E27FC236}">
                  <a16:creationId xmlns:a16="http://schemas.microsoft.com/office/drawing/2014/main" id="{635A52E1-2807-EDF3-872E-05D076AC0C6F}"/>
                </a:ext>
              </a:extLst>
            </p:cNvPr>
            <p:cNvGrpSpPr/>
            <p:nvPr/>
          </p:nvGrpSpPr>
          <p:grpSpPr>
            <a:xfrm>
              <a:off x="2990554" y="343323"/>
              <a:ext cx="1402079" cy="386241"/>
              <a:chOff x="0" y="0"/>
              <a:chExt cx="1402075" cy="386240"/>
            </a:xfrm>
          </p:grpSpPr>
          <p:sp>
            <p:nvSpPr>
              <p:cNvPr id="32" name="Circle">
                <a:extLst>
                  <a:ext uri="{FF2B5EF4-FFF2-40B4-BE49-F238E27FC236}">
                    <a16:creationId xmlns:a16="http://schemas.microsoft.com/office/drawing/2014/main" id="{249D9589-9519-A893-6D67-2C061EF0B7C1}"/>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3" name="Circle">
                <a:extLst>
                  <a:ext uri="{FF2B5EF4-FFF2-40B4-BE49-F238E27FC236}">
                    <a16:creationId xmlns:a16="http://schemas.microsoft.com/office/drawing/2014/main" id="{41164C24-A5BF-A10B-00AE-F32F5E2E1FD1}"/>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11" name="Group">
              <a:extLst>
                <a:ext uri="{FF2B5EF4-FFF2-40B4-BE49-F238E27FC236}">
                  <a16:creationId xmlns:a16="http://schemas.microsoft.com/office/drawing/2014/main" id="{454E190E-C800-A126-3626-4059EA423173}"/>
                </a:ext>
              </a:extLst>
            </p:cNvPr>
            <p:cNvGrpSpPr/>
            <p:nvPr/>
          </p:nvGrpSpPr>
          <p:grpSpPr>
            <a:xfrm>
              <a:off x="5861554" y="343323"/>
              <a:ext cx="1402079" cy="386241"/>
              <a:chOff x="0" y="0"/>
              <a:chExt cx="1402075" cy="386240"/>
            </a:xfrm>
          </p:grpSpPr>
          <p:sp>
            <p:nvSpPr>
              <p:cNvPr id="30" name="Circle">
                <a:extLst>
                  <a:ext uri="{FF2B5EF4-FFF2-40B4-BE49-F238E27FC236}">
                    <a16:creationId xmlns:a16="http://schemas.microsoft.com/office/drawing/2014/main" id="{6F535C19-0385-71A6-259E-226D79A847DA}"/>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31" name="Circle">
                <a:extLst>
                  <a:ext uri="{FF2B5EF4-FFF2-40B4-BE49-F238E27FC236}">
                    <a16:creationId xmlns:a16="http://schemas.microsoft.com/office/drawing/2014/main" id="{97A61995-782A-01A5-6E8D-8FA2A4E2F995}"/>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sp>
          <p:nvSpPr>
            <p:cNvPr id="12" name="Line">
              <a:extLst>
                <a:ext uri="{FF2B5EF4-FFF2-40B4-BE49-F238E27FC236}">
                  <a16:creationId xmlns:a16="http://schemas.microsoft.com/office/drawing/2014/main" id="{7F21B9BE-A752-6969-4B8D-99834EB714BD}"/>
                </a:ext>
              </a:extLst>
            </p:cNvPr>
            <p:cNvSpPr/>
            <p:nvPr/>
          </p:nvSpPr>
          <p:spPr>
            <a:xfrm>
              <a:off x="10037611" y="536443"/>
              <a:ext cx="463292"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13" name="Group">
              <a:extLst>
                <a:ext uri="{FF2B5EF4-FFF2-40B4-BE49-F238E27FC236}">
                  <a16:creationId xmlns:a16="http://schemas.microsoft.com/office/drawing/2014/main" id="{F4FE443C-28BC-FBE6-0850-37DF9240563A}"/>
                </a:ext>
              </a:extLst>
            </p:cNvPr>
            <p:cNvGrpSpPr/>
            <p:nvPr/>
          </p:nvGrpSpPr>
          <p:grpSpPr>
            <a:xfrm>
              <a:off x="10620342" y="493250"/>
              <a:ext cx="1080232" cy="86387"/>
              <a:chOff x="-1" y="0"/>
              <a:chExt cx="1080230" cy="86387"/>
            </a:xfrm>
          </p:grpSpPr>
          <p:sp>
            <p:nvSpPr>
              <p:cNvPr id="25" name="Line">
                <a:extLst>
                  <a:ext uri="{FF2B5EF4-FFF2-40B4-BE49-F238E27FC236}">
                    <a16:creationId xmlns:a16="http://schemas.microsoft.com/office/drawing/2014/main" id="{B306E409-BE81-7789-9C2F-B923A6B406A2}"/>
                  </a:ext>
                </a:extLst>
              </p:cNvPr>
              <p:cNvSpPr/>
              <p:nvPr/>
            </p:nvSpPr>
            <p:spPr>
              <a:xfrm>
                <a:off x="616937" y="43192"/>
                <a:ext cx="463292" cy="1"/>
              </a:xfrm>
              <a:prstGeom prst="line">
                <a:avLst/>
              </a:prstGeom>
              <a:noFill/>
              <a:ln w="762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lgn="ctr" defTabSz="825500" hangingPunct="0">
                  <a:defRPr sz="3000" b="1">
                    <a:latin typeface="Helvetica Neue"/>
                    <a:ea typeface="Helvetica Neue"/>
                    <a:cs typeface="Helvetica Neue"/>
                    <a:sym typeface="Helvetica Neue"/>
                  </a:defRPr>
                </a:pPr>
                <a:endParaRPr sz="3000" b="1" kern="0">
                  <a:solidFill>
                    <a:srgbClr val="000000"/>
                  </a:solidFill>
                  <a:latin typeface="Helvetica Neue"/>
                  <a:ea typeface="Helvetica Neue"/>
                  <a:cs typeface="Helvetica Neue"/>
                  <a:sym typeface="Helvetica Neue"/>
                </a:endParaRPr>
              </a:p>
            </p:txBody>
          </p:sp>
          <p:grpSp>
            <p:nvGrpSpPr>
              <p:cNvPr id="26" name="Group">
                <a:extLst>
                  <a:ext uri="{FF2B5EF4-FFF2-40B4-BE49-F238E27FC236}">
                    <a16:creationId xmlns:a16="http://schemas.microsoft.com/office/drawing/2014/main" id="{8329F3B7-799E-6835-13B6-AEB0B852B02B}"/>
                  </a:ext>
                </a:extLst>
              </p:cNvPr>
              <p:cNvGrpSpPr/>
              <p:nvPr/>
            </p:nvGrpSpPr>
            <p:grpSpPr>
              <a:xfrm>
                <a:off x="-1" y="0"/>
                <a:ext cx="497494" cy="86387"/>
                <a:chOff x="0" y="0"/>
                <a:chExt cx="497494" cy="86386"/>
              </a:xfrm>
            </p:grpSpPr>
            <p:sp>
              <p:nvSpPr>
                <p:cNvPr id="27" name="Circle">
                  <a:extLst>
                    <a:ext uri="{FF2B5EF4-FFF2-40B4-BE49-F238E27FC236}">
                      <a16:creationId xmlns:a16="http://schemas.microsoft.com/office/drawing/2014/main" id="{F951241A-2D4C-E8A4-0148-7BC31020384D}"/>
                    </a:ext>
                  </a:extLst>
                </p:cNvPr>
                <p:cNvSpPr/>
                <p:nvPr/>
              </p:nvSpPr>
              <p:spPr>
                <a:xfrm>
                  <a:off x="0" y="0"/>
                  <a:ext cx="86386"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8" name="Circle">
                  <a:extLst>
                    <a:ext uri="{FF2B5EF4-FFF2-40B4-BE49-F238E27FC236}">
                      <a16:creationId xmlns:a16="http://schemas.microsoft.com/office/drawing/2014/main" id="{BAD6A3AA-67F7-D505-C103-80916912EA0F}"/>
                    </a:ext>
                  </a:extLst>
                </p:cNvPr>
                <p:cNvSpPr/>
                <p:nvPr/>
              </p:nvSpPr>
              <p:spPr>
                <a:xfrm>
                  <a:off x="205553" y="0"/>
                  <a:ext cx="86387"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9" name="Circle">
                  <a:extLst>
                    <a:ext uri="{FF2B5EF4-FFF2-40B4-BE49-F238E27FC236}">
                      <a16:creationId xmlns:a16="http://schemas.microsoft.com/office/drawing/2014/main" id="{959C4591-7C01-7C8D-887A-C565BA42A21E}"/>
                    </a:ext>
                  </a:extLst>
                </p:cNvPr>
                <p:cNvSpPr/>
                <p:nvPr/>
              </p:nvSpPr>
              <p:spPr>
                <a:xfrm>
                  <a:off x="411107" y="0"/>
                  <a:ext cx="86387" cy="86386"/>
                </a:xfrm>
                <a:prstGeom prst="ellipse">
                  <a:avLst/>
                </a:prstGeom>
                <a:solidFill>
                  <a:srgbClr val="000000"/>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sp>
          <p:nvSpPr>
            <p:cNvPr id="14" name="Oval">
              <a:extLst>
                <a:ext uri="{FF2B5EF4-FFF2-40B4-BE49-F238E27FC236}">
                  <a16:creationId xmlns:a16="http://schemas.microsoft.com/office/drawing/2014/main" id="{80E7697F-F0D6-BDFB-5792-A0E5A70EB625}"/>
                </a:ext>
              </a:extLst>
            </p:cNvPr>
            <p:cNvSpPr/>
            <p:nvPr/>
          </p:nvSpPr>
          <p:spPr>
            <a:xfrm>
              <a:off x="0"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5" name="Oval">
              <a:extLst>
                <a:ext uri="{FF2B5EF4-FFF2-40B4-BE49-F238E27FC236}">
                  <a16:creationId xmlns:a16="http://schemas.microsoft.com/office/drawing/2014/main" id="{93A107C6-DDEE-2827-6E72-D1E5D5012BE5}"/>
                </a:ext>
              </a:extLst>
            </p:cNvPr>
            <p:cNvSpPr/>
            <p:nvPr/>
          </p:nvSpPr>
          <p:spPr>
            <a:xfrm>
              <a:off x="2871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6" name="Oval">
              <a:extLst>
                <a:ext uri="{FF2B5EF4-FFF2-40B4-BE49-F238E27FC236}">
                  <a16:creationId xmlns:a16="http://schemas.microsoft.com/office/drawing/2014/main" id="{5BF782CB-84CF-3FD8-FBCE-B47739D70138}"/>
                </a:ext>
              </a:extLst>
            </p:cNvPr>
            <p:cNvSpPr/>
            <p:nvPr/>
          </p:nvSpPr>
          <p:spPr>
            <a:xfrm>
              <a:off x="5742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7" name="Oval">
              <a:extLst>
                <a:ext uri="{FF2B5EF4-FFF2-40B4-BE49-F238E27FC236}">
                  <a16:creationId xmlns:a16="http://schemas.microsoft.com/office/drawing/2014/main" id="{526567A4-144C-853A-DD62-F33B03A418AC}"/>
                </a:ext>
              </a:extLst>
            </p:cNvPr>
            <p:cNvSpPr/>
            <p:nvPr/>
          </p:nvSpPr>
          <p:spPr>
            <a:xfrm>
              <a:off x="8613000"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18" name="Oval">
              <a:extLst>
                <a:ext uri="{FF2B5EF4-FFF2-40B4-BE49-F238E27FC236}">
                  <a16:creationId xmlns:a16="http://schemas.microsoft.com/office/drawing/2014/main" id="{77B57E12-A1D3-45F6-C76F-BC256EFA2380}"/>
                </a:ext>
              </a:extLst>
            </p:cNvPr>
            <p:cNvSpPr/>
            <p:nvPr/>
          </p:nvSpPr>
          <p:spPr>
            <a:xfrm>
              <a:off x="11484001" y="0"/>
              <a:ext cx="1641182" cy="1072887"/>
            </a:xfrm>
            <a:prstGeom prst="ellipse">
              <a:avLst/>
            </a:prstGeom>
            <a:noFill/>
            <a:ln w="63500" cap="flat">
              <a:solidFill>
                <a:schemeClr val="accent5">
                  <a:lumOff val="-29866"/>
                </a:schemeClr>
              </a:solidFill>
              <a:prstDash val="solid"/>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nvGrpSpPr>
            <p:cNvPr id="19" name="Group">
              <a:extLst>
                <a:ext uri="{FF2B5EF4-FFF2-40B4-BE49-F238E27FC236}">
                  <a16:creationId xmlns:a16="http://schemas.microsoft.com/office/drawing/2014/main" id="{4EE0DFB8-150B-4426-9DA0-678C7FE9E703}"/>
                </a:ext>
              </a:extLst>
            </p:cNvPr>
            <p:cNvGrpSpPr/>
            <p:nvPr/>
          </p:nvGrpSpPr>
          <p:grpSpPr>
            <a:xfrm>
              <a:off x="11603555" y="343323"/>
              <a:ext cx="1402079" cy="386241"/>
              <a:chOff x="0" y="0"/>
              <a:chExt cx="1402075" cy="386240"/>
            </a:xfrm>
          </p:grpSpPr>
          <p:sp>
            <p:nvSpPr>
              <p:cNvPr id="23" name="Circle">
                <a:extLst>
                  <a:ext uri="{FF2B5EF4-FFF2-40B4-BE49-F238E27FC236}">
                    <a16:creationId xmlns:a16="http://schemas.microsoft.com/office/drawing/2014/main" id="{0760A0CF-F28E-2E6B-C72D-9CE784D7B973}"/>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4" name="Circle">
                <a:extLst>
                  <a:ext uri="{FF2B5EF4-FFF2-40B4-BE49-F238E27FC236}">
                    <a16:creationId xmlns:a16="http://schemas.microsoft.com/office/drawing/2014/main" id="{F2FC76E4-7BA0-4B99-0B7B-9DC9D341C849}"/>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p:nvGrpSpPr>
            <p:cNvPr id="20" name="Group">
              <a:extLst>
                <a:ext uri="{FF2B5EF4-FFF2-40B4-BE49-F238E27FC236}">
                  <a16:creationId xmlns:a16="http://schemas.microsoft.com/office/drawing/2014/main" id="{18F76B1A-43F0-A48F-5F3F-B4BFB677B0CA}"/>
                </a:ext>
              </a:extLst>
            </p:cNvPr>
            <p:cNvGrpSpPr/>
            <p:nvPr/>
          </p:nvGrpSpPr>
          <p:grpSpPr>
            <a:xfrm>
              <a:off x="8732553" y="343323"/>
              <a:ext cx="1402079" cy="386241"/>
              <a:chOff x="0" y="0"/>
              <a:chExt cx="1402075" cy="386240"/>
            </a:xfrm>
          </p:grpSpPr>
          <p:sp>
            <p:nvSpPr>
              <p:cNvPr id="21" name="Circle">
                <a:extLst>
                  <a:ext uri="{FF2B5EF4-FFF2-40B4-BE49-F238E27FC236}">
                    <a16:creationId xmlns:a16="http://schemas.microsoft.com/office/drawing/2014/main" id="{D17E4E82-3408-018C-A93B-2E59D15F255B}"/>
                  </a:ext>
                </a:extLst>
              </p:cNvPr>
              <p:cNvSpPr/>
              <p:nvPr/>
            </p:nvSpPr>
            <p:spPr>
              <a:xfrm>
                <a:off x="0"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sp>
            <p:nvSpPr>
              <p:cNvPr id="22" name="Circle">
                <a:extLst>
                  <a:ext uri="{FF2B5EF4-FFF2-40B4-BE49-F238E27FC236}">
                    <a16:creationId xmlns:a16="http://schemas.microsoft.com/office/drawing/2014/main" id="{A3EF0EBB-1AEE-4174-FDB1-5A9C544E9246}"/>
                  </a:ext>
                </a:extLst>
              </p:cNvPr>
              <p:cNvSpPr/>
              <p:nvPr/>
            </p:nvSpPr>
            <p:spPr>
              <a:xfrm>
                <a:off x="1015835" y="0"/>
                <a:ext cx="386240" cy="386240"/>
              </a:xfrm>
              <a:prstGeom prst="ellipse">
                <a:avLst/>
              </a:prstGeom>
              <a:solidFill>
                <a:srgbClr val="5E5E5E"/>
              </a:solidFill>
              <a:ln w="12700" cap="flat">
                <a:noFill/>
                <a:miter lim="400000"/>
              </a:ln>
              <a:effectLst/>
            </p:spPr>
            <p:txBody>
              <a:bodyPr wrap="square" lIns="0" tIns="0" rIns="0" bIns="0" numCol="1" anchor="ctr">
                <a:noAutofit/>
              </a:bodyPr>
              <a:lstStyle/>
              <a:p>
                <a:pPr algn="ctr" defTabSz="825500" hangingPunct="0">
                  <a:defRPr sz="3200">
                    <a:solidFill>
                      <a:srgbClr val="FFFFFF"/>
                    </a:solidFill>
                    <a:latin typeface="+mn-lt"/>
                    <a:ea typeface="+mn-ea"/>
                    <a:cs typeface="+mn-cs"/>
                    <a:sym typeface="Helvetica Neue Medium"/>
                  </a:defRPr>
                </a:pPr>
                <a:endParaRPr sz="3200" kern="0">
                  <a:solidFill>
                    <a:srgbClr val="FFFFFF"/>
                  </a:solidFill>
                  <a:latin typeface="Helvetica Neue Medium"/>
                  <a:ea typeface="Helvetica Neue Medium"/>
                  <a:cs typeface="Helvetica Neue Medium"/>
                  <a:sym typeface="Helvetica Neue Medium"/>
                </a:endParaRPr>
              </a:p>
            </p:txBody>
          </p:sp>
        </p:gr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0388A5-BA6F-0DD7-2796-2191B85F71E8}"/>
                  </a:ext>
                </a:extLst>
              </p:cNvPr>
              <p:cNvSpPr txBox="1"/>
              <p:nvPr/>
            </p:nvSpPr>
            <p:spPr>
              <a:xfrm>
                <a:off x="2515120" y="7905409"/>
                <a:ext cx="16882589" cy="428614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kern="0" dirty="0">
                    <a:solidFill>
                      <a:srgbClr val="000000"/>
                    </a:solidFill>
                    <a:sym typeface="IBM Plex Sans Light"/>
                  </a:rPr>
                  <a:t>A prototypical example of a matrix product state (MPS)</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An example of symmetry-protected topological (SPT) order [1]</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A resource for measurement-based quantum computation [2-3]</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Preparation: </a:t>
                </a:r>
                <a14:m>
                  <m:oMath xmlns:m="http://schemas.openxmlformats.org/officeDocument/2006/math">
                    <m:r>
                      <a:rPr lang="en-US" i="1" kern="0">
                        <a:solidFill>
                          <a:srgbClr val="000000"/>
                        </a:solidFill>
                        <a:latin typeface="Cambria Math" panose="02040503050406030204" pitchFamily="18" charset="0"/>
                      </a:rPr>
                      <m:t>𝑂</m:t>
                    </m:r>
                    <m:r>
                      <a:rPr lang="en-US" i="1" kern="0">
                        <a:solidFill>
                          <a:srgbClr val="000000"/>
                        </a:solidFill>
                        <a:latin typeface="Cambria Math" panose="02040503050406030204" pitchFamily="18" charset="0"/>
                      </a:rPr>
                      <m:t>(</m:t>
                    </m:r>
                    <m:r>
                      <a:rPr lang="en-US" i="1" kern="0">
                        <a:solidFill>
                          <a:srgbClr val="000000"/>
                        </a:solidFill>
                        <a:latin typeface="Cambria Math" panose="02040503050406030204" pitchFamily="18" charset="0"/>
                      </a:rPr>
                      <m:t>𝑁</m:t>
                    </m:r>
                    <m:r>
                      <a:rPr lang="en-US" i="1" kern="0">
                        <a:solidFill>
                          <a:srgbClr val="000000"/>
                        </a:solidFill>
                        <a:latin typeface="Cambria Math" panose="02040503050406030204" pitchFamily="18" charset="0"/>
                      </a:rPr>
                      <m:t>)</m:t>
                    </m:r>
                  </m:oMath>
                </a14:m>
                <a:r>
                  <a:rPr lang="en-US" kern="0" dirty="0">
                    <a:solidFill>
                      <a:srgbClr val="000000"/>
                    </a:solidFill>
                  </a:rPr>
                  <a:t> depth unitary circuit </a:t>
                </a:r>
                <a14:m>
                  <m:oMath xmlns:m="http://schemas.openxmlformats.org/officeDocument/2006/math">
                    <m:r>
                      <a:rPr lang="en-US" i="1" kern="0">
                        <a:solidFill>
                          <a:srgbClr val="000000"/>
                        </a:solidFill>
                        <a:latin typeface="Cambria Math" panose="02040503050406030204" pitchFamily="18" charset="0"/>
                      </a:rPr>
                      <m:t>→</m:t>
                    </m:r>
                  </m:oMath>
                </a14:m>
                <a:r>
                  <a:rPr lang="en-US" kern="0" dirty="0">
                    <a:solidFill>
                      <a:srgbClr val="000000"/>
                    </a:solidFill>
                  </a:rPr>
                  <a:t> </a:t>
                </a:r>
                <a14:m>
                  <m:oMath xmlns:m="http://schemas.openxmlformats.org/officeDocument/2006/math">
                    <m:r>
                      <a:rPr lang="en-US" i="1" kern="0" dirty="0">
                        <a:solidFill>
                          <a:srgbClr val="000000"/>
                        </a:solidFill>
                        <a:latin typeface="Cambria Math" panose="02040503050406030204" pitchFamily="18" charset="0"/>
                      </a:rPr>
                      <m:t>𝑂</m:t>
                    </m:r>
                    <m:r>
                      <a:rPr lang="en-US" i="1" kern="0" dirty="0">
                        <a:solidFill>
                          <a:srgbClr val="000000"/>
                        </a:solidFill>
                        <a:latin typeface="Cambria Math" panose="02040503050406030204" pitchFamily="18" charset="0"/>
                      </a:rPr>
                      <m:t>(1)</m:t>
                    </m:r>
                  </m:oMath>
                </a14:m>
                <a:r>
                  <a:rPr lang="en-US" kern="0" dirty="0">
                    <a:solidFill>
                      <a:srgbClr val="000000"/>
                    </a:solidFill>
                  </a:rPr>
                  <a:t> depth dynamic circuit [4, 5]</a:t>
                </a:r>
              </a:p>
            </p:txBody>
          </p:sp>
        </mc:Choice>
        <mc:Fallback xmlns="">
          <p:sp>
            <p:nvSpPr>
              <p:cNvPr id="36" name="TextBox 35">
                <a:extLst>
                  <a:ext uri="{FF2B5EF4-FFF2-40B4-BE49-F238E27FC236}">
                    <a16:creationId xmlns:a16="http://schemas.microsoft.com/office/drawing/2014/main" id="{36047264-825E-45AF-F155-78CFDE4A6EF4}"/>
                  </a:ext>
                </a:extLst>
              </p:cNvPr>
              <p:cNvSpPr txBox="1">
                <a:spLocks noRot="1" noChangeAspect="1" noMove="1" noResize="1" noEditPoints="1" noAdjustHandles="1" noChangeArrowheads="1" noChangeShapeType="1" noTextEdit="1"/>
              </p:cNvSpPr>
              <p:nvPr/>
            </p:nvSpPr>
            <p:spPr>
              <a:xfrm>
                <a:off x="2515120" y="7905409"/>
                <a:ext cx="16882589" cy="4286144"/>
              </a:xfrm>
              <a:prstGeom prst="rect">
                <a:avLst/>
              </a:prstGeom>
              <a:blipFill>
                <a:blip r:embed="rId3"/>
                <a:stretch>
                  <a:fillRect l="-1579" t="-3245"/>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37" name="Text Placeholder 3">
            <a:extLst>
              <a:ext uri="{FF2B5EF4-FFF2-40B4-BE49-F238E27FC236}">
                <a16:creationId xmlns:a16="http://schemas.microsoft.com/office/drawing/2014/main" id="{567898EE-E977-0472-21C0-7C6C5E31F21F}"/>
              </a:ext>
            </a:extLst>
          </p:cNvPr>
          <p:cNvSpPr txBox="1">
            <a:spLocks/>
          </p:cNvSpPr>
          <p:nvPr/>
        </p:nvSpPr>
        <p:spPr>
          <a:xfrm>
            <a:off x="2274433" y="12443539"/>
            <a:ext cx="20854147" cy="739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20000"/>
              </a:lnSpc>
              <a:spcBef>
                <a:spcPts val="0"/>
              </a:spcBef>
              <a:spcAft>
                <a:spcPts val="0"/>
              </a:spcAft>
              <a:buClrTx/>
              <a:buSzTx/>
              <a:buFontTx/>
              <a:buNone/>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1pPr>
            <a:lvl2pPr marL="329184"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2pPr>
            <a:lvl3pPr marL="658368"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3pPr>
            <a:lvl4pPr marL="987552" marR="0" indent="-32918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20000"/>
              </a:lnSpc>
              <a:spcBef>
                <a:spcPts val="0"/>
              </a:spcBef>
              <a:spcAft>
                <a:spcPts val="0"/>
              </a:spcAft>
              <a:buClrTx/>
              <a:buSzPct val="100000"/>
              <a:buFont typeface="Arial" panose="020B0604020202020204" pitchFamily="34" charset="0"/>
              <a:buChar char="•"/>
              <a:tabLst/>
              <a:defRPr sz="1600" b="0" i="0" u="none" strike="noStrike" cap="none" spc="0" baseline="0">
                <a:solidFill>
                  <a:srgbClr val="000000"/>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dirty="0">
                <a:solidFill>
                  <a:srgbClr val="000000"/>
                </a:solidFill>
                <a:latin typeface="+mn-lt"/>
              </a:rPr>
              <a:t>[1] Pollman et al, PRB (2012); [2] Verstraete et al, PRA (2004); [3] Brennen et al, PRL (2008); [4] Smith et al PRXQ (2023); [5] Smith et al PRXQ (2024)</a:t>
            </a:r>
          </a:p>
        </p:txBody>
      </p:sp>
      <p:pic>
        <p:nvPicPr>
          <p:cNvPr id="45" name="Image" descr="Image">
            <a:extLst>
              <a:ext uri="{FF2B5EF4-FFF2-40B4-BE49-F238E27FC236}">
                <a16:creationId xmlns:a16="http://schemas.microsoft.com/office/drawing/2014/main" id="{BA1FF31F-72EF-9C0F-6817-138E8C5B5628}"/>
              </a:ext>
            </a:extLst>
          </p:cNvPr>
          <p:cNvPicPr>
            <a:picLocks noChangeAspect="1"/>
          </p:cNvPicPr>
          <p:nvPr/>
        </p:nvPicPr>
        <p:blipFill>
          <a:blip r:embed="rId4"/>
          <a:stretch>
            <a:fillRect/>
          </a:stretch>
        </p:blipFill>
        <p:spPr>
          <a:xfrm>
            <a:off x="5508314" y="6781932"/>
            <a:ext cx="1054101" cy="355601"/>
          </a:xfrm>
          <a:prstGeom prst="rect">
            <a:avLst/>
          </a:prstGeom>
          <a:ln w="12700">
            <a:miter lim="400000"/>
          </a:ln>
        </p:spPr>
      </p:pic>
      <p:pic>
        <p:nvPicPr>
          <p:cNvPr id="46" name="Image" descr="Image">
            <a:extLst>
              <a:ext uri="{FF2B5EF4-FFF2-40B4-BE49-F238E27FC236}">
                <a16:creationId xmlns:a16="http://schemas.microsoft.com/office/drawing/2014/main" id="{2D66D657-FAAA-E4F6-2A81-B6D1DE396134}"/>
              </a:ext>
            </a:extLst>
          </p:cNvPr>
          <p:cNvPicPr>
            <a:picLocks noChangeAspect="1"/>
          </p:cNvPicPr>
          <p:nvPr/>
        </p:nvPicPr>
        <p:blipFill>
          <a:blip r:embed="rId5"/>
          <a:stretch>
            <a:fillRect/>
          </a:stretch>
        </p:blipFill>
        <p:spPr>
          <a:xfrm>
            <a:off x="8372965" y="6781932"/>
            <a:ext cx="1066801" cy="355601"/>
          </a:xfrm>
          <a:prstGeom prst="rect">
            <a:avLst/>
          </a:prstGeom>
          <a:ln w="12700">
            <a:miter lim="400000"/>
          </a:ln>
        </p:spPr>
      </p:pic>
      <p:pic>
        <p:nvPicPr>
          <p:cNvPr id="47" name="Image" descr="Image">
            <a:extLst>
              <a:ext uri="{FF2B5EF4-FFF2-40B4-BE49-F238E27FC236}">
                <a16:creationId xmlns:a16="http://schemas.microsoft.com/office/drawing/2014/main" id="{B5E70CC9-614C-6DED-5CA7-143AEE475E96}"/>
              </a:ext>
            </a:extLst>
          </p:cNvPr>
          <p:cNvPicPr>
            <a:picLocks noChangeAspect="1"/>
          </p:cNvPicPr>
          <p:nvPr/>
        </p:nvPicPr>
        <p:blipFill>
          <a:blip r:embed="rId6"/>
          <a:stretch>
            <a:fillRect/>
          </a:stretch>
        </p:blipFill>
        <p:spPr>
          <a:xfrm>
            <a:off x="11250315" y="6781932"/>
            <a:ext cx="1079501" cy="355601"/>
          </a:xfrm>
          <a:prstGeom prst="rect">
            <a:avLst/>
          </a:prstGeom>
          <a:ln w="12700">
            <a:miter lim="400000"/>
          </a:ln>
        </p:spPr>
      </p:pic>
      <p:pic>
        <p:nvPicPr>
          <p:cNvPr id="48" name="Image" descr="Image">
            <a:extLst>
              <a:ext uri="{FF2B5EF4-FFF2-40B4-BE49-F238E27FC236}">
                <a16:creationId xmlns:a16="http://schemas.microsoft.com/office/drawing/2014/main" id="{4749DB5D-5CDA-86C0-FB78-5BB0106F552D}"/>
              </a:ext>
            </a:extLst>
          </p:cNvPr>
          <p:cNvPicPr>
            <a:picLocks noChangeAspect="1"/>
          </p:cNvPicPr>
          <p:nvPr/>
        </p:nvPicPr>
        <p:blipFill>
          <a:blip r:embed="rId7"/>
          <a:stretch>
            <a:fillRect/>
          </a:stretch>
        </p:blipFill>
        <p:spPr>
          <a:xfrm>
            <a:off x="14108614" y="6769232"/>
            <a:ext cx="1079501" cy="368301"/>
          </a:xfrm>
          <a:prstGeom prst="rect">
            <a:avLst/>
          </a:prstGeom>
          <a:ln w="12700">
            <a:miter lim="400000"/>
          </a:ln>
        </p:spPr>
      </p:pic>
      <p:pic>
        <p:nvPicPr>
          <p:cNvPr id="49" name="Image" descr="Image">
            <a:extLst>
              <a:ext uri="{FF2B5EF4-FFF2-40B4-BE49-F238E27FC236}">
                <a16:creationId xmlns:a16="http://schemas.microsoft.com/office/drawing/2014/main" id="{7A517ADD-F82A-94AD-599E-D22B63FEA19B}"/>
              </a:ext>
            </a:extLst>
          </p:cNvPr>
          <p:cNvPicPr>
            <a:picLocks noChangeAspect="1"/>
          </p:cNvPicPr>
          <p:nvPr/>
        </p:nvPicPr>
        <p:blipFill>
          <a:blip r:embed="rId8"/>
          <a:stretch>
            <a:fillRect/>
          </a:stretch>
        </p:blipFill>
        <p:spPr>
          <a:xfrm>
            <a:off x="16871665" y="6781932"/>
            <a:ext cx="1295401" cy="368301"/>
          </a:xfrm>
          <a:prstGeom prst="rect">
            <a:avLst/>
          </a:prstGeom>
          <a:ln w="12700">
            <a:miter lim="400000"/>
          </a:ln>
        </p:spPr>
      </p:pic>
      <p:sp>
        <p:nvSpPr>
          <p:cNvPr id="50" name="TextBox 49">
            <a:extLst>
              <a:ext uri="{FF2B5EF4-FFF2-40B4-BE49-F238E27FC236}">
                <a16:creationId xmlns:a16="http://schemas.microsoft.com/office/drawing/2014/main" id="{2162F44C-F048-9C77-D8DD-32F0CB174DF2}"/>
              </a:ext>
            </a:extLst>
          </p:cNvPr>
          <p:cNvSpPr txBox="1"/>
          <p:nvPr/>
        </p:nvSpPr>
        <p:spPr>
          <a:xfrm>
            <a:off x="5869148" y="4028579"/>
            <a:ext cx="11815716" cy="986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Spin-1 chain: encode each spin-1 site with a pair of qubits </a:t>
            </a:r>
            <a:endParaRPr lang="en-US" kern="0" dirty="0">
              <a:solidFill>
                <a:srgbClr val="000000"/>
              </a:solidFill>
            </a:endParaRPr>
          </a:p>
        </p:txBody>
      </p:sp>
    </p:spTree>
    <p:extLst>
      <p:ext uri="{BB962C8B-B14F-4D97-AF65-F5344CB8AC3E}">
        <p14:creationId xmlns:p14="http://schemas.microsoft.com/office/powerpoint/2010/main" val="13200326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77497-81A3-F65E-483F-F18266272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A84FA-108C-DA35-50A8-72DEC23F7B77}"/>
              </a:ext>
            </a:extLst>
          </p:cNvPr>
          <p:cNvSpPr>
            <a:spLocks noGrp="1"/>
          </p:cNvSpPr>
          <p:nvPr>
            <p:ph type="title"/>
          </p:nvPr>
        </p:nvSpPr>
        <p:spPr>
          <a:xfrm>
            <a:off x="576071" y="384048"/>
            <a:ext cx="12315175" cy="2859087"/>
          </a:xfrm>
        </p:spPr>
        <p:txBody>
          <a:bodyPr/>
          <a:lstStyle/>
          <a:p>
            <a:r>
              <a:rPr lang="en-US" dirty="0"/>
              <a:t>Dynamic circuits (initial release)</a:t>
            </a:r>
          </a:p>
        </p:txBody>
      </p:sp>
      <p:sp>
        <p:nvSpPr>
          <p:cNvPr id="3" name="Footer Placeholder 2">
            <a:extLst>
              <a:ext uri="{FF2B5EF4-FFF2-40B4-BE49-F238E27FC236}">
                <a16:creationId xmlns:a16="http://schemas.microsoft.com/office/drawing/2014/main" id="{16508A33-01A5-9BC2-6D00-5F7B6324A275}"/>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ED34B385-03DA-B942-D514-FBCADF269DC8}"/>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22</a:t>
            </a:fld>
            <a:endParaRPr lang="en-US" dirty="0"/>
          </a:p>
        </p:txBody>
      </p:sp>
      <p:pic>
        <p:nvPicPr>
          <p:cNvPr id="4" name="Picture 3">
            <a:extLst>
              <a:ext uri="{FF2B5EF4-FFF2-40B4-BE49-F238E27FC236}">
                <a16:creationId xmlns:a16="http://schemas.microsoft.com/office/drawing/2014/main" id="{B6E2796A-5152-C092-C30E-A08218754075}"/>
              </a:ext>
            </a:extLst>
          </p:cNvPr>
          <p:cNvPicPr>
            <a:picLocks noChangeAspect="1"/>
          </p:cNvPicPr>
          <p:nvPr/>
        </p:nvPicPr>
        <p:blipFill>
          <a:blip r:embed="rId3"/>
          <a:stretch>
            <a:fillRect/>
          </a:stretch>
        </p:blipFill>
        <p:spPr>
          <a:xfrm>
            <a:off x="328051" y="2369402"/>
            <a:ext cx="13033936" cy="613522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E707C0-6A91-97C0-CB44-621934B02A2B}"/>
                  </a:ext>
                </a:extLst>
              </p:cNvPr>
              <p:cNvSpPr txBox="1"/>
              <p:nvPr/>
            </p:nvSpPr>
            <p:spPr>
              <a:xfrm>
                <a:off x="13854715" y="3243135"/>
                <a:ext cx="8933567" cy="536985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Presented at IBM Quantum Summit (2022)</a:t>
                </a:r>
              </a:p>
              <a:p>
                <a:pPr marL="571500" indent="-571500" defTabSz="2438400">
                  <a:buSzPct val="100000"/>
                  <a:buFontTx/>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Up to </a:t>
                </a:r>
                <a14:m>
                  <m:oMath xmlns:m="http://schemas.openxmlformats.org/officeDocument/2006/math">
                    <m:sSub>
                      <m:sSubPr>
                        <m:ctrlPr>
                          <a:rPr lang="en-US" i="1" kern="0" smtClea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m:t>
                    </m:r>
                    <m:r>
                      <a:rPr lang="en-US" b="0" i="1" kern="0" smtClean="0">
                        <a:solidFill>
                          <a:srgbClr val="000000"/>
                        </a:solidFill>
                        <a:latin typeface="Cambria Math" panose="02040503050406030204" pitchFamily="18" charset="0"/>
                        <a:sym typeface="IBM Plex Sans Light"/>
                      </a:rPr>
                      <m:t>6</m:t>
                    </m:r>
                  </m:oMath>
                </a14:m>
                <a:r>
                  <a:rPr lang="en-US" kern="0" dirty="0">
                    <a:solidFill>
                      <a:srgbClr val="000000"/>
                    </a:solidFill>
                    <a:sym typeface="IBM Plex Sans Light"/>
                  </a:rPr>
                  <a:t> AKLT state preparation</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14 qubits (unitary)</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18 qubits (measurement based)</a:t>
                </a:r>
              </a:p>
              <a:p>
                <a:pPr marL="2400879" lvl="2" indent="-571500" defTabSz="2438400">
                  <a:buSzPct val="100000"/>
                  <a:buFont typeface="Arial" panose="020B0604020202020204" pitchFamily="34" charset="0"/>
                  <a:buChar char="•"/>
                </a:pPr>
                <a:r>
                  <a:rPr lang="en-US" kern="0" dirty="0">
                    <a:solidFill>
                      <a:srgbClr val="000000"/>
                    </a:solidFill>
                    <a:sym typeface="IBM Plex Sans Light"/>
                  </a:rPr>
                  <a:t>4 used as fusion qubits</a:t>
                </a: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Post-process only (no </a:t>
                </a:r>
                <a:r>
                  <a:rPr lang="en-US" kern="0" dirty="0" err="1">
                    <a:solidFill>
                      <a:srgbClr val="000000"/>
                    </a:solidFill>
                    <a:sym typeface="IBM Plex Sans Light"/>
                  </a:rPr>
                  <a:t>ffwd</a:t>
                </a:r>
                <a:r>
                  <a:rPr lang="en-US" kern="0" dirty="0">
                    <a:solidFill>
                      <a:srgbClr val="000000"/>
                    </a:solidFill>
                    <a:sym typeface="IBM Plex Sans Light"/>
                  </a:rPr>
                  <a:t>)</a:t>
                </a:r>
              </a:p>
              <a:p>
                <a:pPr defTabSz="2438400">
                  <a:buSzPct val="100000"/>
                </a:pPr>
                <a:endParaRPr lang="en-US" kern="0" dirty="0">
                  <a:solidFill>
                    <a:srgbClr val="000000"/>
                  </a:solidFill>
                  <a:sym typeface="IBM Plex Sans Light"/>
                </a:endParaRPr>
              </a:p>
            </p:txBody>
          </p:sp>
        </mc:Choice>
        <mc:Fallback xmlns="">
          <p:sp>
            <p:nvSpPr>
              <p:cNvPr id="5" name="TextBox 4">
                <a:extLst>
                  <a:ext uri="{FF2B5EF4-FFF2-40B4-BE49-F238E27FC236}">
                    <a16:creationId xmlns:a16="http://schemas.microsoft.com/office/drawing/2014/main" id="{FA91967B-5625-6D4E-A11F-CE5937907CC3}"/>
                  </a:ext>
                </a:extLst>
              </p:cNvPr>
              <p:cNvSpPr txBox="1">
                <a:spLocks noRot="1" noChangeAspect="1" noMove="1" noResize="1" noEditPoints="1" noAdjustHandles="1" noChangeArrowheads="1" noChangeShapeType="1" noTextEdit="1"/>
              </p:cNvSpPr>
              <p:nvPr/>
            </p:nvSpPr>
            <p:spPr>
              <a:xfrm>
                <a:off x="13854715" y="3243135"/>
                <a:ext cx="8933567" cy="5369859"/>
              </a:xfrm>
              <a:prstGeom prst="rect">
                <a:avLst/>
              </a:prstGeom>
              <a:blipFill>
                <a:blip r:embed="rId4"/>
                <a:stretch>
                  <a:fillRect l="-3267" t="-2594" r="-568"/>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305203218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C6976-6F7A-2709-B7BD-6C7740885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26EFEF-4A56-69E1-B566-A1A5740FF432}"/>
              </a:ext>
            </a:extLst>
          </p:cNvPr>
          <p:cNvSpPr>
            <a:spLocks noGrp="1"/>
          </p:cNvSpPr>
          <p:nvPr>
            <p:ph type="title"/>
          </p:nvPr>
        </p:nvSpPr>
        <p:spPr>
          <a:xfrm>
            <a:off x="576071" y="384048"/>
            <a:ext cx="12315175" cy="2859087"/>
          </a:xfrm>
        </p:spPr>
        <p:txBody>
          <a:bodyPr/>
          <a:lstStyle/>
          <a:p>
            <a:r>
              <a:rPr lang="en-US" dirty="0"/>
              <a:t>Dynamic circuits (initial release)</a:t>
            </a:r>
          </a:p>
        </p:txBody>
      </p:sp>
      <p:sp>
        <p:nvSpPr>
          <p:cNvPr id="3" name="Footer Placeholder 2">
            <a:extLst>
              <a:ext uri="{FF2B5EF4-FFF2-40B4-BE49-F238E27FC236}">
                <a16:creationId xmlns:a16="http://schemas.microsoft.com/office/drawing/2014/main" id="{6B044AFD-4AB8-7F8B-1FC0-E2A836F331D1}"/>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578D69FF-F15D-2A77-A572-D57A11F92DDC}"/>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23</a:t>
            </a:fld>
            <a:endParaRPr lang="en-US" dirty="0"/>
          </a:p>
        </p:txBody>
      </p:sp>
      <p:pic>
        <p:nvPicPr>
          <p:cNvPr id="4" name="Picture 3">
            <a:extLst>
              <a:ext uri="{FF2B5EF4-FFF2-40B4-BE49-F238E27FC236}">
                <a16:creationId xmlns:a16="http://schemas.microsoft.com/office/drawing/2014/main" id="{BEE100F8-57B2-7022-5025-6203D51ECB53}"/>
              </a:ext>
            </a:extLst>
          </p:cNvPr>
          <p:cNvPicPr>
            <a:picLocks noChangeAspect="1"/>
          </p:cNvPicPr>
          <p:nvPr/>
        </p:nvPicPr>
        <p:blipFill>
          <a:blip r:embed="rId3"/>
          <a:stretch>
            <a:fillRect/>
          </a:stretch>
        </p:blipFill>
        <p:spPr>
          <a:xfrm>
            <a:off x="328051" y="2369402"/>
            <a:ext cx="13033936" cy="613522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A91967B-5625-6D4E-A11F-CE5937907CC3}"/>
                  </a:ext>
                </a:extLst>
              </p:cNvPr>
              <p:cNvSpPr txBox="1"/>
              <p:nvPr/>
            </p:nvSpPr>
            <p:spPr>
              <a:xfrm>
                <a:off x="13854715" y="3243135"/>
                <a:ext cx="8933567" cy="536985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Presented at IBM Quantum Summit (2022)</a:t>
                </a:r>
              </a:p>
              <a:p>
                <a:pPr marL="571500" indent="-571500" defTabSz="2438400">
                  <a:buSzPct val="100000"/>
                  <a:buFontTx/>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Up to </a:t>
                </a:r>
                <a14:m>
                  <m:oMath xmlns:m="http://schemas.openxmlformats.org/officeDocument/2006/math">
                    <m:sSub>
                      <m:sSubPr>
                        <m:ctrlPr>
                          <a:rPr lang="en-US" i="1" kern="0" smtClea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m:t>
                    </m:r>
                    <m:r>
                      <a:rPr lang="en-US" b="0" i="1" kern="0" smtClean="0">
                        <a:solidFill>
                          <a:srgbClr val="000000"/>
                        </a:solidFill>
                        <a:latin typeface="Cambria Math" panose="02040503050406030204" pitchFamily="18" charset="0"/>
                        <a:sym typeface="IBM Plex Sans Light"/>
                      </a:rPr>
                      <m:t>6</m:t>
                    </m:r>
                  </m:oMath>
                </a14:m>
                <a:r>
                  <a:rPr lang="en-US" kern="0" dirty="0">
                    <a:solidFill>
                      <a:srgbClr val="000000"/>
                    </a:solidFill>
                    <a:sym typeface="IBM Plex Sans Light"/>
                  </a:rPr>
                  <a:t> AKLT state preparation</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14 qubits (unitary)</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18 qubits (measurement based)</a:t>
                </a:r>
              </a:p>
              <a:p>
                <a:pPr marL="2400879" lvl="2" indent="-571500" defTabSz="2438400">
                  <a:buSzPct val="100000"/>
                  <a:buFont typeface="Arial" panose="020B0604020202020204" pitchFamily="34" charset="0"/>
                  <a:buChar char="•"/>
                </a:pPr>
                <a:r>
                  <a:rPr lang="en-US" kern="0" dirty="0">
                    <a:solidFill>
                      <a:srgbClr val="000000"/>
                    </a:solidFill>
                    <a:sym typeface="IBM Plex Sans Light"/>
                  </a:rPr>
                  <a:t>4 used as fusion qubits</a:t>
                </a: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Post-process only (no </a:t>
                </a:r>
                <a:r>
                  <a:rPr lang="en-US" kern="0" dirty="0" err="1">
                    <a:solidFill>
                      <a:srgbClr val="000000"/>
                    </a:solidFill>
                    <a:sym typeface="IBM Plex Sans Light"/>
                  </a:rPr>
                  <a:t>ffwd</a:t>
                </a:r>
                <a:r>
                  <a:rPr lang="en-US" kern="0" dirty="0">
                    <a:solidFill>
                      <a:srgbClr val="000000"/>
                    </a:solidFill>
                    <a:sym typeface="IBM Plex Sans Light"/>
                  </a:rPr>
                  <a:t>)</a:t>
                </a:r>
              </a:p>
              <a:p>
                <a:pPr defTabSz="2438400">
                  <a:buSzPct val="100000"/>
                </a:pPr>
                <a:endParaRPr lang="en-US" kern="0" dirty="0">
                  <a:solidFill>
                    <a:srgbClr val="000000"/>
                  </a:solidFill>
                  <a:sym typeface="IBM Plex Sans Light"/>
                </a:endParaRPr>
              </a:p>
            </p:txBody>
          </p:sp>
        </mc:Choice>
        <mc:Fallback xmlns="">
          <p:sp>
            <p:nvSpPr>
              <p:cNvPr id="5" name="TextBox 4">
                <a:extLst>
                  <a:ext uri="{FF2B5EF4-FFF2-40B4-BE49-F238E27FC236}">
                    <a16:creationId xmlns:a16="http://schemas.microsoft.com/office/drawing/2014/main" id="{FA91967B-5625-6D4E-A11F-CE5937907CC3}"/>
                  </a:ext>
                </a:extLst>
              </p:cNvPr>
              <p:cNvSpPr txBox="1">
                <a:spLocks noRot="1" noChangeAspect="1" noMove="1" noResize="1" noEditPoints="1" noAdjustHandles="1" noChangeArrowheads="1" noChangeShapeType="1" noTextEdit="1"/>
              </p:cNvSpPr>
              <p:nvPr/>
            </p:nvSpPr>
            <p:spPr>
              <a:xfrm>
                <a:off x="13854715" y="3243135"/>
                <a:ext cx="8933567" cy="5369859"/>
              </a:xfrm>
              <a:prstGeom prst="rect">
                <a:avLst/>
              </a:prstGeom>
              <a:blipFill>
                <a:blip r:embed="rId4"/>
                <a:stretch>
                  <a:fillRect l="-3267" t="-2594" r="-568"/>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6" name="TextBox 5">
            <a:extLst>
              <a:ext uri="{FF2B5EF4-FFF2-40B4-BE49-F238E27FC236}">
                <a16:creationId xmlns:a16="http://schemas.microsoft.com/office/drawing/2014/main" id="{6BF03F5A-D9C3-A66F-C7FA-2C31F7B09353}"/>
              </a:ext>
            </a:extLst>
          </p:cNvPr>
          <p:cNvSpPr txBox="1"/>
          <p:nvPr/>
        </p:nvSpPr>
        <p:spPr>
          <a:xfrm>
            <a:off x="3573321" y="9892228"/>
            <a:ext cx="17240532" cy="3439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algn="ctr" defTabSz="2438400">
              <a:buSzPct val="100000"/>
            </a:pPr>
            <a:r>
              <a:rPr lang="en-US" sz="4400" kern="0" dirty="0">
                <a:solidFill>
                  <a:srgbClr val="000000"/>
                </a:solidFill>
                <a:sym typeface="IBM Plex Sans Light"/>
              </a:rPr>
              <a:t>Dynamic circuits capability introduced at the summit in 2022 enabled this experiment to run with </a:t>
            </a:r>
            <a:r>
              <a:rPr lang="en-US" sz="4400" b="1" kern="0" dirty="0">
                <a:solidFill>
                  <a:srgbClr val="000000"/>
                </a:solidFill>
                <a:sym typeface="IBM Plex Sans Light"/>
              </a:rPr>
              <a:t>real time feed-forward</a:t>
            </a:r>
            <a:r>
              <a:rPr lang="en-US" sz="4400" kern="0" dirty="0">
                <a:solidFill>
                  <a:srgbClr val="000000"/>
                </a:solidFill>
                <a:sym typeface="IBM Plex Sans Light"/>
              </a:rPr>
              <a:t>!</a:t>
            </a:r>
          </a:p>
          <a:p>
            <a:pPr algn="ctr" defTabSz="2438400">
              <a:buSzPct val="100000"/>
            </a:pPr>
            <a:endParaRPr lang="en-US" sz="4400" b="1" kern="0" dirty="0">
              <a:solidFill>
                <a:srgbClr val="000000"/>
              </a:solidFill>
              <a:sym typeface="IBM Plex Sans Light"/>
            </a:endParaRPr>
          </a:p>
          <a:p>
            <a:pPr algn="ctr" defTabSz="2438400">
              <a:buSzPct val="100000"/>
            </a:pPr>
            <a:r>
              <a:rPr lang="en-US" sz="4400" kern="0" dirty="0">
                <a:solidFill>
                  <a:srgbClr val="000000"/>
                </a:solidFill>
                <a:sym typeface="IBM Plex Sans Light"/>
              </a:rPr>
              <a:t>But with some challenges and limitations…</a:t>
            </a:r>
          </a:p>
        </p:txBody>
      </p:sp>
    </p:spTree>
    <p:extLst>
      <p:ext uri="{BB962C8B-B14F-4D97-AF65-F5344CB8AC3E}">
        <p14:creationId xmlns:p14="http://schemas.microsoft.com/office/powerpoint/2010/main" val="23569681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98E92-4200-CDF3-AFB6-D7484E56B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7A076-37C3-E64B-A8BD-CCF2266424D1}"/>
              </a:ext>
            </a:extLst>
          </p:cNvPr>
          <p:cNvSpPr>
            <a:spLocks noGrp="1"/>
          </p:cNvSpPr>
          <p:nvPr>
            <p:ph type="title"/>
          </p:nvPr>
        </p:nvSpPr>
        <p:spPr>
          <a:xfrm>
            <a:off x="576071" y="384048"/>
            <a:ext cx="13711429" cy="2859087"/>
          </a:xfrm>
        </p:spPr>
        <p:txBody>
          <a:bodyPr/>
          <a:lstStyle/>
          <a:p>
            <a:r>
              <a:rPr lang="en-US" dirty="0"/>
              <a:t>Re-introduction of Dynamic Circuits</a:t>
            </a:r>
          </a:p>
        </p:txBody>
      </p:sp>
      <p:sp>
        <p:nvSpPr>
          <p:cNvPr id="3" name="Footer Placeholder 2">
            <a:extLst>
              <a:ext uri="{FF2B5EF4-FFF2-40B4-BE49-F238E27FC236}">
                <a16:creationId xmlns:a16="http://schemas.microsoft.com/office/drawing/2014/main" id="{B6E07999-41E8-FE46-9C99-1FD51ADCD38D}"/>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C2363D75-41AB-9F33-D25A-D46C73BA7472}"/>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24</a:t>
            </a:fld>
            <a:endParaRPr lang="en-US" dirty="0"/>
          </a:p>
        </p:txBody>
      </p:sp>
      <p:sp>
        <p:nvSpPr>
          <p:cNvPr id="5" name="TextBox 4">
            <a:extLst>
              <a:ext uri="{FF2B5EF4-FFF2-40B4-BE49-F238E27FC236}">
                <a16:creationId xmlns:a16="http://schemas.microsoft.com/office/drawing/2014/main" id="{87D617A7-7A58-AEF0-AF56-7A1C0FB9E406}"/>
              </a:ext>
            </a:extLst>
          </p:cNvPr>
          <p:cNvSpPr txBox="1"/>
          <p:nvPr/>
        </p:nvSpPr>
        <p:spPr>
          <a:xfrm>
            <a:off x="1333424"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Previous version</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feed forward operations limited to 10 bit input using </a:t>
            </a:r>
            <a:r>
              <a:rPr lang="en-US" kern="0" dirty="0">
                <a:solidFill>
                  <a:srgbClr val="000000"/>
                </a:solidFill>
                <a:latin typeface="IBM Plex Mono Light" panose="020B0409050203000203" pitchFamily="49" charset="77"/>
                <a:sym typeface="IBM Plex Sans Light"/>
              </a:rPr>
              <a:t>Switch </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Up to 12 site AKLT state</a:t>
            </a: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E1DE7D8F-5C1B-D98C-E923-350EB7B04577}"/>
              </a:ext>
            </a:extLst>
          </p:cNvPr>
          <p:cNvSpPr txBox="1"/>
          <p:nvPr/>
        </p:nvSpPr>
        <p:spPr>
          <a:xfrm>
            <a:off x="20269200" y="280035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4758740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6027C-53DA-92AC-8E16-7EB9BB657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E7636-F341-63FC-66B0-F7220B786798}"/>
              </a:ext>
            </a:extLst>
          </p:cNvPr>
          <p:cNvSpPr>
            <a:spLocks noGrp="1"/>
          </p:cNvSpPr>
          <p:nvPr>
            <p:ph type="title"/>
          </p:nvPr>
        </p:nvSpPr>
        <p:spPr>
          <a:xfrm>
            <a:off x="576071" y="384048"/>
            <a:ext cx="13711429" cy="2859087"/>
          </a:xfrm>
        </p:spPr>
        <p:txBody>
          <a:bodyPr/>
          <a:lstStyle/>
          <a:p>
            <a:r>
              <a:rPr lang="en-US" dirty="0"/>
              <a:t>Re-introduction of Dynamic Circuits</a:t>
            </a:r>
          </a:p>
        </p:txBody>
      </p:sp>
      <p:sp>
        <p:nvSpPr>
          <p:cNvPr id="3" name="Footer Placeholder 2">
            <a:extLst>
              <a:ext uri="{FF2B5EF4-FFF2-40B4-BE49-F238E27FC236}">
                <a16:creationId xmlns:a16="http://schemas.microsoft.com/office/drawing/2014/main" id="{B2A70DE3-D5CF-1019-3860-18C57B899B4E}"/>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78B73C6A-DBC2-0410-4A54-3FAB301E48B8}"/>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25</a:t>
            </a:fld>
            <a:endParaRPr lang="en-US" dirty="0"/>
          </a:p>
        </p:txBody>
      </p:sp>
      <p:sp>
        <p:nvSpPr>
          <p:cNvPr id="5" name="TextBox 4">
            <a:extLst>
              <a:ext uri="{FF2B5EF4-FFF2-40B4-BE49-F238E27FC236}">
                <a16:creationId xmlns:a16="http://schemas.microsoft.com/office/drawing/2014/main" id="{4046D866-E292-9981-45AB-F3F446DCABF6}"/>
              </a:ext>
            </a:extLst>
          </p:cNvPr>
          <p:cNvSpPr txBox="1"/>
          <p:nvPr/>
        </p:nvSpPr>
        <p:spPr>
          <a:xfrm>
            <a:off x="1333424"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Previous version</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feed forward operations limited to 10 bit input using </a:t>
            </a:r>
            <a:r>
              <a:rPr lang="en-US" kern="0" dirty="0">
                <a:solidFill>
                  <a:srgbClr val="000000"/>
                </a:solidFill>
                <a:latin typeface="IBM Plex Mono Light" panose="020B0409050203000203" pitchFamily="49" charset="77"/>
                <a:sym typeface="IBM Plex Sans Light"/>
              </a:rPr>
              <a:t>Switch </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Up to 12 site AKLT state</a:t>
            </a: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Measurement used mid-circuit and terminal were all the same</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5B50E5EB-FE69-5476-1B20-BBCAB45325D5}"/>
              </a:ext>
            </a:extLst>
          </p:cNvPr>
          <p:cNvSpPr txBox="1"/>
          <p:nvPr/>
        </p:nvSpPr>
        <p:spPr>
          <a:xfrm>
            <a:off x="20269200" y="280035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1651925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14EC-17D8-9BE6-C36F-058ED6C815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C425F-DF0C-DCBB-1636-0F5F1DB72128}"/>
              </a:ext>
            </a:extLst>
          </p:cNvPr>
          <p:cNvSpPr>
            <a:spLocks noGrp="1"/>
          </p:cNvSpPr>
          <p:nvPr>
            <p:ph type="title"/>
          </p:nvPr>
        </p:nvSpPr>
        <p:spPr>
          <a:xfrm>
            <a:off x="576071" y="384048"/>
            <a:ext cx="13711429" cy="2859087"/>
          </a:xfrm>
        </p:spPr>
        <p:txBody>
          <a:bodyPr/>
          <a:lstStyle/>
          <a:p>
            <a:r>
              <a:rPr lang="en-US" dirty="0"/>
              <a:t>Re-introduction of Dynamic Circuits</a:t>
            </a:r>
          </a:p>
        </p:txBody>
      </p:sp>
      <p:sp>
        <p:nvSpPr>
          <p:cNvPr id="3" name="Footer Placeholder 2">
            <a:extLst>
              <a:ext uri="{FF2B5EF4-FFF2-40B4-BE49-F238E27FC236}">
                <a16:creationId xmlns:a16="http://schemas.microsoft.com/office/drawing/2014/main" id="{9ECD3811-C90D-FA21-8C60-FBBCFCA04DCA}"/>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B459948A-1292-3F29-1625-DC954F95B663}"/>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26</a:t>
            </a:fld>
            <a:endParaRPr lang="en-US" dirty="0"/>
          </a:p>
        </p:txBody>
      </p:sp>
      <p:sp>
        <p:nvSpPr>
          <p:cNvPr id="5" name="TextBox 4">
            <a:extLst>
              <a:ext uri="{FF2B5EF4-FFF2-40B4-BE49-F238E27FC236}">
                <a16:creationId xmlns:a16="http://schemas.microsoft.com/office/drawing/2014/main" id="{E0FF970D-B177-0843-5F91-74AF096D2764}"/>
              </a:ext>
            </a:extLst>
          </p:cNvPr>
          <p:cNvSpPr txBox="1"/>
          <p:nvPr/>
        </p:nvSpPr>
        <p:spPr>
          <a:xfrm>
            <a:off x="1333424"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Previous version</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feed forward operations limited to 10 bit input using </a:t>
            </a:r>
            <a:r>
              <a:rPr lang="en-US" kern="0" dirty="0">
                <a:solidFill>
                  <a:srgbClr val="000000"/>
                </a:solidFill>
                <a:latin typeface="IBM Plex Mono Light" panose="020B0409050203000203" pitchFamily="49" charset="77"/>
                <a:sym typeface="IBM Plex Sans Light"/>
              </a:rPr>
              <a:t>Switch </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Up to 12 site AKLT state</a:t>
            </a: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Measurement used mid-circuit and terminal were all the same</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Non-deterministic timing</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Dynamical decoupling limited to static part of the circuit</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5A7CDA12-98F5-3301-DC46-AA5B7547C9BF}"/>
              </a:ext>
            </a:extLst>
          </p:cNvPr>
          <p:cNvSpPr txBox="1"/>
          <p:nvPr/>
        </p:nvSpPr>
        <p:spPr>
          <a:xfrm>
            <a:off x="20269200" y="280035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77848155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F33AB-92D3-9C64-AA00-33459959E9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8890E-EB0D-E067-BF3B-E56D24D3C19F}"/>
              </a:ext>
            </a:extLst>
          </p:cNvPr>
          <p:cNvSpPr>
            <a:spLocks noGrp="1"/>
          </p:cNvSpPr>
          <p:nvPr>
            <p:ph type="title"/>
          </p:nvPr>
        </p:nvSpPr>
        <p:spPr>
          <a:xfrm>
            <a:off x="576071" y="384048"/>
            <a:ext cx="13711429" cy="2859087"/>
          </a:xfrm>
        </p:spPr>
        <p:txBody>
          <a:bodyPr/>
          <a:lstStyle/>
          <a:p>
            <a:r>
              <a:rPr lang="en-US" dirty="0"/>
              <a:t>Re-introduction of Dynamic Circuits</a:t>
            </a:r>
          </a:p>
        </p:txBody>
      </p:sp>
      <p:sp>
        <p:nvSpPr>
          <p:cNvPr id="3" name="Footer Placeholder 2">
            <a:extLst>
              <a:ext uri="{FF2B5EF4-FFF2-40B4-BE49-F238E27FC236}">
                <a16:creationId xmlns:a16="http://schemas.microsoft.com/office/drawing/2014/main" id="{1C66171E-B097-B980-53C5-F7B1A906B239}"/>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74B76862-039C-47E9-ED23-5222EDC4AB46}"/>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27</a:t>
            </a:fld>
            <a:endParaRPr lang="en-US" dirty="0"/>
          </a:p>
        </p:txBody>
      </p:sp>
      <p:sp>
        <p:nvSpPr>
          <p:cNvPr id="5" name="TextBox 4">
            <a:extLst>
              <a:ext uri="{FF2B5EF4-FFF2-40B4-BE49-F238E27FC236}">
                <a16:creationId xmlns:a16="http://schemas.microsoft.com/office/drawing/2014/main" id="{2350AC3A-0C86-A1FB-1790-E9DBED62D847}"/>
              </a:ext>
            </a:extLst>
          </p:cNvPr>
          <p:cNvSpPr txBox="1"/>
          <p:nvPr/>
        </p:nvSpPr>
        <p:spPr>
          <a:xfrm>
            <a:off x="1333424"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Previous version</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feed forward operations limited to 10 bit input using </a:t>
            </a:r>
            <a:r>
              <a:rPr lang="en-US" kern="0" dirty="0">
                <a:solidFill>
                  <a:srgbClr val="000000"/>
                </a:solidFill>
                <a:latin typeface="IBM Plex Mono Light" panose="020B0409050203000203" pitchFamily="49" charset="77"/>
                <a:sym typeface="IBM Plex Sans Light"/>
              </a:rPr>
              <a:t>Switch </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Up to 12 site AKLT state</a:t>
            </a: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Measurement used mid-circuit and terminal were all the same</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Non-deterministic timing</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Dynamical decoupling limited to static part of the circuit</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No visualization of scheduled circuit made it challenging</a:t>
            </a:r>
          </a:p>
          <a:p>
            <a:pPr defTabSz="2438400">
              <a:buSzPct val="100000"/>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8E60BF4C-687F-6D94-06E3-7ADF4389FE39}"/>
              </a:ext>
            </a:extLst>
          </p:cNvPr>
          <p:cNvSpPr txBox="1"/>
          <p:nvPr/>
        </p:nvSpPr>
        <p:spPr>
          <a:xfrm>
            <a:off x="20269200" y="280035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61970840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80CE7-9E67-D88F-504B-9DC8120E3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FEB21-B4EE-AB50-368F-09DCCCC582DE}"/>
              </a:ext>
            </a:extLst>
          </p:cNvPr>
          <p:cNvSpPr>
            <a:spLocks noGrp="1"/>
          </p:cNvSpPr>
          <p:nvPr>
            <p:ph type="title"/>
          </p:nvPr>
        </p:nvSpPr>
        <p:spPr>
          <a:xfrm>
            <a:off x="576071" y="384048"/>
            <a:ext cx="13711429" cy="2859087"/>
          </a:xfrm>
        </p:spPr>
        <p:txBody>
          <a:bodyPr/>
          <a:lstStyle/>
          <a:p>
            <a:r>
              <a:rPr lang="en-US" dirty="0"/>
              <a:t>Re-introduction of Dynamic Circuits</a:t>
            </a:r>
          </a:p>
        </p:txBody>
      </p:sp>
      <p:sp>
        <p:nvSpPr>
          <p:cNvPr id="3" name="Footer Placeholder 2">
            <a:extLst>
              <a:ext uri="{FF2B5EF4-FFF2-40B4-BE49-F238E27FC236}">
                <a16:creationId xmlns:a16="http://schemas.microsoft.com/office/drawing/2014/main" id="{7242B394-E3EE-4B54-9545-C176129DDA03}"/>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4BF846A1-ADF5-6FCD-5BDB-3A736110869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28</a:t>
            </a:fld>
            <a:endParaRPr lang="en-US" dirty="0"/>
          </a:p>
        </p:txBody>
      </p:sp>
      <p:sp>
        <p:nvSpPr>
          <p:cNvPr id="5" name="TextBox 4">
            <a:extLst>
              <a:ext uri="{FF2B5EF4-FFF2-40B4-BE49-F238E27FC236}">
                <a16:creationId xmlns:a16="http://schemas.microsoft.com/office/drawing/2014/main" id="{0AD37B4B-484E-9248-46A9-C912CB973785}"/>
              </a:ext>
            </a:extLst>
          </p:cNvPr>
          <p:cNvSpPr txBox="1"/>
          <p:nvPr/>
        </p:nvSpPr>
        <p:spPr>
          <a:xfrm>
            <a:off x="1333424"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Previous version</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feed forward operations limited to 10 bit input using </a:t>
            </a:r>
            <a:r>
              <a:rPr lang="en-US" kern="0" dirty="0">
                <a:solidFill>
                  <a:srgbClr val="000000"/>
                </a:solidFill>
                <a:latin typeface="IBM Plex Mono Light" panose="020B0409050203000203" pitchFamily="49" charset="77"/>
                <a:sym typeface="IBM Plex Sans Light"/>
              </a:rPr>
              <a:t>Switch </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Up to 12 site AKLT state</a:t>
            </a: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Measurement used mid-circuit and terminal were all the same</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Non-deterministic timing</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Dynamical decoupling limited to static part of the circuit</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No visualization of scheduled circuit made it challenging</a:t>
            </a:r>
          </a:p>
          <a:p>
            <a:pPr defTabSz="2438400">
              <a:buSzPct val="100000"/>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40D49D3D-A20B-F729-7658-B5BFAFEECF7B}"/>
              </a:ext>
            </a:extLst>
          </p:cNvPr>
          <p:cNvSpPr txBox="1"/>
          <p:nvPr/>
        </p:nvSpPr>
        <p:spPr>
          <a:xfrm>
            <a:off x="20269200" y="280035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8" name="TextBox 7">
            <a:extLst>
              <a:ext uri="{FF2B5EF4-FFF2-40B4-BE49-F238E27FC236}">
                <a16:creationId xmlns:a16="http://schemas.microsoft.com/office/drawing/2014/main" id="{1DAD4DEE-746E-B3A3-075E-333B3F3FF57B}"/>
              </a:ext>
            </a:extLst>
          </p:cNvPr>
          <p:cNvSpPr txBox="1"/>
          <p:nvPr/>
        </p:nvSpPr>
        <p:spPr>
          <a:xfrm>
            <a:off x="14100176"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New dynamic circuits features</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a:t>
            </a:r>
            <a:r>
              <a:rPr lang="en-US" kern="0" dirty="0">
                <a:solidFill>
                  <a:srgbClr val="000000"/>
                </a:solidFill>
                <a:latin typeface="IBM Plex Mono Light" panose="020B0409050203000203" pitchFamily="49" charset="77"/>
                <a:sym typeface="IBM Plex Sans Light"/>
              </a:rPr>
              <a:t>if</a:t>
            </a:r>
            <a:r>
              <a:rPr lang="en-US" kern="0" dirty="0">
                <a:solidFill>
                  <a:srgbClr val="000000"/>
                </a:solidFill>
                <a:sym typeface="IBM Plex Sans Light"/>
              </a:rPr>
              <a:t>s / feed forward operations</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Demonstrate up to 30 site AKLT state using 90 qubits</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11" name="Right Arrow 10">
            <a:extLst>
              <a:ext uri="{FF2B5EF4-FFF2-40B4-BE49-F238E27FC236}">
                <a16:creationId xmlns:a16="http://schemas.microsoft.com/office/drawing/2014/main" id="{33DF1E6E-16BC-2433-B720-5BDB65AC324C}"/>
              </a:ext>
            </a:extLst>
          </p:cNvPr>
          <p:cNvSpPr/>
          <p:nvPr/>
        </p:nvSpPr>
        <p:spPr bwMode="auto">
          <a:xfrm>
            <a:off x="11191138" y="6375922"/>
            <a:ext cx="2004897" cy="964155"/>
          </a:xfrm>
          <a:prstGeom prst="rightArrow">
            <a:avLst/>
          </a:prstGeom>
          <a:solidFill>
            <a:srgbClr val="FEF4DD"/>
          </a:solidFill>
          <a:ln w="38100">
            <a:solidFill>
              <a:srgbClr val="F8BE2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1014007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765F3-D5C0-CFC3-CDC9-D8407AF23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A284B4-94D1-8271-9B2C-9D3D7974AA74}"/>
              </a:ext>
            </a:extLst>
          </p:cNvPr>
          <p:cNvSpPr>
            <a:spLocks noGrp="1"/>
          </p:cNvSpPr>
          <p:nvPr>
            <p:ph type="title"/>
          </p:nvPr>
        </p:nvSpPr>
        <p:spPr>
          <a:xfrm>
            <a:off x="576071" y="384048"/>
            <a:ext cx="13711429" cy="2859087"/>
          </a:xfrm>
        </p:spPr>
        <p:txBody>
          <a:bodyPr/>
          <a:lstStyle/>
          <a:p>
            <a:r>
              <a:rPr lang="en-US" dirty="0"/>
              <a:t>Re-introduction of Dynamic Circuits</a:t>
            </a:r>
          </a:p>
        </p:txBody>
      </p:sp>
      <p:sp>
        <p:nvSpPr>
          <p:cNvPr id="3" name="Footer Placeholder 2">
            <a:extLst>
              <a:ext uri="{FF2B5EF4-FFF2-40B4-BE49-F238E27FC236}">
                <a16:creationId xmlns:a16="http://schemas.microsoft.com/office/drawing/2014/main" id="{A22DC8D1-99FF-3818-1ABF-E99EF54D56A8}"/>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10E7905C-1B55-70D7-77D9-7C7753BBAE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29</a:t>
            </a:fld>
            <a:endParaRPr lang="en-US" dirty="0"/>
          </a:p>
        </p:txBody>
      </p:sp>
      <p:sp>
        <p:nvSpPr>
          <p:cNvPr id="5" name="TextBox 4">
            <a:extLst>
              <a:ext uri="{FF2B5EF4-FFF2-40B4-BE49-F238E27FC236}">
                <a16:creationId xmlns:a16="http://schemas.microsoft.com/office/drawing/2014/main" id="{B3E9F6B7-7128-A66A-7F46-FC50C051D29F}"/>
              </a:ext>
            </a:extLst>
          </p:cNvPr>
          <p:cNvSpPr txBox="1"/>
          <p:nvPr/>
        </p:nvSpPr>
        <p:spPr>
          <a:xfrm>
            <a:off x="1333424"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Previous version</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feed forward operations limited to 10 bit input using </a:t>
            </a:r>
            <a:r>
              <a:rPr lang="en-US" kern="0" dirty="0">
                <a:solidFill>
                  <a:srgbClr val="000000"/>
                </a:solidFill>
                <a:latin typeface="IBM Plex Mono Light" panose="020B0409050203000203" pitchFamily="49" charset="77"/>
                <a:sym typeface="IBM Plex Sans Light"/>
              </a:rPr>
              <a:t>Switch </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Up to 12 site AKLT state</a:t>
            </a: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Measurement used mid-circuit and terminal were all the same</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Non-deterministic timing</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Dynamical decoupling limited to static part of the circuit</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No visualization of scheduled circuit made it challenging</a:t>
            </a:r>
          </a:p>
          <a:p>
            <a:pPr defTabSz="2438400">
              <a:buSzPct val="100000"/>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1639F53F-C3F5-ABD1-401B-34DCE999600E}"/>
              </a:ext>
            </a:extLst>
          </p:cNvPr>
          <p:cNvSpPr txBox="1"/>
          <p:nvPr/>
        </p:nvSpPr>
        <p:spPr>
          <a:xfrm>
            <a:off x="20269200" y="280035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8" name="TextBox 7">
            <a:extLst>
              <a:ext uri="{FF2B5EF4-FFF2-40B4-BE49-F238E27FC236}">
                <a16:creationId xmlns:a16="http://schemas.microsoft.com/office/drawing/2014/main" id="{419E2276-F377-C1F0-4131-E72B42E0CC19}"/>
              </a:ext>
            </a:extLst>
          </p:cNvPr>
          <p:cNvSpPr txBox="1"/>
          <p:nvPr/>
        </p:nvSpPr>
        <p:spPr>
          <a:xfrm>
            <a:off x="14100176"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New dynamic circuits features</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a:t>
            </a:r>
            <a:r>
              <a:rPr lang="en-US" kern="0" dirty="0">
                <a:solidFill>
                  <a:srgbClr val="000000"/>
                </a:solidFill>
                <a:latin typeface="IBM Plex Mono Light" panose="020B0409050203000203" pitchFamily="49" charset="77"/>
                <a:sym typeface="IBM Plex Sans Light"/>
              </a:rPr>
              <a:t>if</a:t>
            </a:r>
            <a:r>
              <a:rPr lang="en-US" kern="0" dirty="0">
                <a:solidFill>
                  <a:srgbClr val="000000"/>
                </a:solidFill>
                <a:sym typeface="IBM Plex Sans Light"/>
              </a:rPr>
              <a:t>s / feed forward operations</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Demonstrate up to 30 site AKLT state using 90 qubits</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Faster, independently calibrated </a:t>
            </a:r>
            <a:r>
              <a:rPr lang="en-US" dirty="0" err="1">
                <a:latin typeface="IBM Plex Mono Light" panose="020B0409050203000203" pitchFamily="49" charset="77"/>
              </a:rPr>
              <a:t>MidCircuitMeasure</a:t>
            </a:r>
            <a:r>
              <a:rPr lang="en-US" kern="0" dirty="0">
                <a:solidFill>
                  <a:srgbClr val="000000"/>
                </a:solidFill>
                <a:sym typeface="IBM Plex Sans Light"/>
              </a:rPr>
              <a:t> enabled </a:t>
            </a:r>
          </a:p>
          <a:p>
            <a:pPr marL="571500" indent="-571500" defTabSz="2438400">
              <a:buSzPct val="100000"/>
              <a:buFont typeface="Arial" panose="020B0604020202020204" pitchFamily="34" charset="0"/>
              <a:buChar char="•"/>
            </a:pPr>
            <a:endParaRPr lang="en-US" kern="0" dirty="0">
              <a:solidFill>
                <a:srgbClr val="000000"/>
              </a:solidFill>
              <a:latin typeface="IBM Plex Mono Light" panose="020B0409050203000203" pitchFamily="49" charset="77"/>
              <a:sym typeface="IBM Plex Sans Light"/>
            </a:endParaRPr>
          </a:p>
          <a:p>
            <a:pPr defTabSz="2438400">
              <a:buSzPct val="100000"/>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11" name="Right Arrow 10">
            <a:extLst>
              <a:ext uri="{FF2B5EF4-FFF2-40B4-BE49-F238E27FC236}">
                <a16:creationId xmlns:a16="http://schemas.microsoft.com/office/drawing/2014/main" id="{ADF7D9CE-4704-AE85-A3E2-AE531B35D40E}"/>
              </a:ext>
            </a:extLst>
          </p:cNvPr>
          <p:cNvSpPr/>
          <p:nvPr/>
        </p:nvSpPr>
        <p:spPr bwMode="auto">
          <a:xfrm>
            <a:off x="11191138" y="6375922"/>
            <a:ext cx="2004897" cy="964155"/>
          </a:xfrm>
          <a:prstGeom prst="rightArrow">
            <a:avLst/>
          </a:prstGeom>
          <a:solidFill>
            <a:srgbClr val="FEF4DD"/>
          </a:solidFill>
          <a:ln w="38100">
            <a:solidFill>
              <a:srgbClr val="F8BE2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42501886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BE69F-CCE7-5485-DFA7-DEDC102C7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CF8A2-8185-6526-36B1-5EC989BB31E1}"/>
              </a:ext>
            </a:extLst>
          </p:cNvPr>
          <p:cNvSpPr>
            <a:spLocks noGrp="1"/>
          </p:cNvSpPr>
          <p:nvPr>
            <p:ph type="title"/>
          </p:nvPr>
        </p:nvSpPr>
        <p:spPr/>
        <p:txBody>
          <a:bodyPr/>
          <a:lstStyle/>
          <a:p>
            <a:r>
              <a:rPr lang="en-US" dirty="0"/>
              <a:t>What is dynamic circuit?</a:t>
            </a:r>
          </a:p>
        </p:txBody>
      </p:sp>
      <p:sp>
        <p:nvSpPr>
          <p:cNvPr id="3" name="Footer Placeholder 2">
            <a:extLst>
              <a:ext uri="{FF2B5EF4-FFF2-40B4-BE49-F238E27FC236}">
                <a16:creationId xmlns:a16="http://schemas.microsoft.com/office/drawing/2014/main" id="{192F984A-D0BA-7340-00F5-1D41FA9383FB}"/>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D02B6BA4-66F2-15B6-F563-9474D558405B}"/>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a:t>
            </a:fld>
            <a:endParaRPr lang="en-US" dirty="0"/>
          </a:p>
        </p:txBody>
      </p:sp>
      <p:grpSp>
        <p:nvGrpSpPr>
          <p:cNvPr id="356" name="Group">
            <a:extLst>
              <a:ext uri="{FF2B5EF4-FFF2-40B4-BE49-F238E27FC236}">
                <a16:creationId xmlns:a16="http://schemas.microsoft.com/office/drawing/2014/main" id="{8617F7AE-3A0C-5B49-8194-5AC335F1D8CD}"/>
              </a:ext>
            </a:extLst>
          </p:cNvPr>
          <p:cNvGrpSpPr/>
          <p:nvPr/>
        </p:nvGrpSpPr>
        <p:grpSpPr>
          <a:xfrm>
            <a:off x="3088978" y="3354506"/>
            <a:ext cx="6045258" cy="6563541"/>
            <a:chOff x="0" y="0"/>
            <a:chExt cx="6045257" cy="6563539"/>
          </a:xfrm>
        </p:grpSpPr>
        <p:sp>
          <p:nvSpPr>
            <p:cNvPr id="357" name="Line">
              <a:extLst>
                <a:ext uri="{FF2B5EF4-FFF2-40B4-BE49-F238E27FC236}">
                  <a16:creationId xmlns:a16="http://schemas.microsoft.com/office/drawing/2014/main" id="{7995A743-AE33-B458-5258-FF9F48B88EF0}"/>
                </a:ext>
              </a:extLst>
            </p:cNvPr>
            <p:cNvSpPr/>
            <p:nvPr/>
          </p:nvSpPr>
          <p:spPr>
            <a:xfrm>
              <a:off x="0" y="246937"/>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58" name="Line">
              <a:extLst>
                <a:ext uri="{FF2B5EF4-FFF2-40B4-BE49-F238E27FC236}">
                  <a16:creationId xmlns:a16="http://schemas.microsoft.com/office/drawing/2014/main" id="{B16BA4D5-C697-D022-CC27-CBBB191B55B5}"/>
                </a:ext>
              </a:extLst>
            </p:cNvPr>
            <p:cNvSpPr/>
            <p:nvPr/>
          </p:nvSpPr>
          <p:spPr>
            <a:xfrm>
              <a:off x="0" y="2611125"/>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59" name="Line">
              <a:extLst>
                <a:ext uri="{FF2B5EF4-FFF2-40B4-BE49-F238E27FC236}">
                  <a16:creationId xmlns:a16="http://schemas.microsoft.com/office/drawing/2014/main" id="{A05954FD-770F-CAC4-8663-4DEACA14FDBD}"/>
                </a:ext>
              </a:extLst>
            </p:cNvPr>
            <p:cNvSpPr/>
            <p:nvPr/>
          </p:nvSpPr>
          <p:spPr>
            <a:xfrm>
              <a:off x="0" y="2020078"/>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0" name="Line">
              <a:extLst>
                <a:ext uri="{FF2B5EF4-FFF2-40B4-BE49-F238E27FC236}">
                  <a16:creationId xmlns:a16="http://schemas.microsoft.com/office/drawing/2014/main" id="{87DE79AB-80D0-5A7C-A39E-26E552C655E3}"/>
                </a:ext>
              </a:extLst>
            </p:cNvPr>
            <p:cNvSpPr/>
            <p:nvPr/>
          </p:nvSpPr>
          <p:spPr>
            <a:xfrm>
              <a:off x="0" y="837983"/>
              <a:ext cx="56496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1" name="Line">
              <a:extLst>
                <a:ext uri="{FF2B5EF4-FFF2-40B4-BE49-F238E27FC236}">
                  <a16:creationId xmlns:a16="http://schemas.microsoft.com/office/drawing/2014/main" id="{18713F58-0E81-1809-DD05-EADC8B059B69}"/>
                </a:ext>
              </a:extLst>
            </p:cNvPr>
            <p:cNvSpPr/>
            <p:nvPr/>
          </p:nvSpPr>
          <p:spPr>
            <a:xfrm>
              <a:off x="0" y="1429031"/>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2" name="Line">
              <a:extLst>
                <a:ext uri="{FF2B5EF4-FFF2-40B4-BE49-F238E27FC236}">
                  <a16:creationId xmlns:a16="http://schemas.microsoft.com/office/drawing/2014/main" id="{D4141995-491B-E694-B6F1-F53424B6DBD0}"/>
                </a:ext>
              </a:extLst>
            </p:cNvPr>
            <p:cNvSpPr/>
            <p:nvPr/>
          </p:nvSpPr>
          <p:spPr>
            <a:xfrm>
              <a:off x="0" y="3202171"/>
              <a:ext cx="56496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3" name="Line">
              <a:extLst>
                <a:ext uri="{FF2B5EF4-FFF2-40B4-BE49-F238E27FC236}">
                  <a16:creationId xmlns:a16="http://schemas.microsoft.com/office/drawing/2014/main" id="{631A1543-5FD1-1352-ED9F-CFFEF9656726}"/>
                </a:ext>
              </a:extLst>
            </p:cNvPr>
            <p:cNvSpPr/>
            <p:nvPr/>
          </p:nvSpPr>
          <p:spPr>
            <a:xfrm>
              <a:off x="0" y="3793219"/>
              <a:ext cx="56496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4" name="Line">
              <a:extLst>
                <a:ext uri="{FF2B5EF4-FFF2-40B4-BE49-F238E27FC236}">
                  <a16:creationId xmlns:a16="http://schemas.microsoft.com/office/drawing/2014/main" id="{27E2D05C-4254-528D-94B5-FB3D8B015CC0}"/>
                </a:ext>
              </a:extLst>
            </p:cNvPr>
            <p:cNvSpPr/>
            <p:nvPr/>
          </p:nvSpPr>
          <p:spPr>
            <a:xfrm>
              <a:off x="0" y="4384266"/>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5" name="Line">
              <a:extLst>
                <a:ext uri="{FF2B5EF4-FFF2-40B4-BE49-F238E27FC236}">
                  <a16:creationId xmlns:a16="http://schemas.microsoft.com/office/drawing/2014/main" id="{12EC2528-5EAD-DF66-1944-606793049E77}"/>
                </a:ext>
              </a:extLst>
            </p:cNvPr>
            <p:cNvSpPr/>
            <p:nvPr/>
          </p:nvSpPr>
          <p:spPr>
            <a:xfrm>
              <a:off x="0" y="4975313"/>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6" name="Line">
              <a:extLst>
                <a:ext uri="{FF2B5EF4-FFF2-40B4-BE49-F238E27FC236}">
                  <a16:creationId xmlns:a16="http://schemas.microsoft.com/office/drawing/2014/main" id="{E1D55031-CA38-F474-5226-E74C9581398E}"/>
                </a:ext>
              </a:extLst>
            </p:cNvPr>
            <p:cNvSpPr/>
            <p:nvPr/>
          </p:nvSpPr>
          <p:spPr>
            <a:xfrm>
              <a:off x="0" y="5566360"/>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367" name="Image" descr="Image">
              <a:extLst>
                <a:ext uri="{FF2B5EF4-FFF2-40B4-BE49-F238E27FC236}">
                  <a16:creationId xmlns:a16="http://schemas.microsoft.com/office/drawing/2014/main" id="{308C2F75-2D17-E013-C8EC-493E47D976A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3603242"/>
              <a:ext cx="514278" cy="396537"/>
            </a:xfrm>
            <a:prstGeom prst="rect">
              <a:avLst/>
            </a:prstGeom>
            <a:ln w="12700" cap="flat">
              <a:noFill/>
              <a:miter lim="400000"/>
            </a:ln>
            <a:effectLst/>
          </p:spPr>
        </p:pic>
        <p:sp>
          <p:nvSpPr>
            <p:cNvPr id="368" name="Rounded Rectangle">
              <a:extLst>
                <a:ext uri="{FF2B5EF4-FFF2-40B4-BE49-F238E27FC236}">
                  <a16:creationId xmlns:a16="http://schemas.microsoft.com/office/drawing/2014/main" id="{88097E32-D78B-E6EB-200A-FF1B204DC814}"/>
                </a:ext>
              </a:extLst>
            </p:cNvPr>
            <p:cNvSpPr/>
            <p:nvPr/>
          </p:nvSpPr>
          <p:spPr>
            <a:xfrm>
              <a:off x="197149" y="0"/>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9" name="Rounded Rectangle">
              <a:extLst>
                <a:ext uri="{FF2B5EF4-FFF2-40B4-BE49-F238E27FC236}">
                  <a16:creationId xmlns:a16="http://schemas.microsoft.com/office/drawing/2014/main" id="{74F618F1-DAA8-CCFD-7F6D-16126947FC65}"/>
                </a:ext>
              </a:extLst>
            </p:cNvPr>
            <p:cNvSpPr/>
            <p:nvPr/>
          </p:nvSpPr>
          <p:spPr>
            <a:xfrm>
              <a:off x="197149" y="1200368"/>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0" name="Rounded Rectangle">
              <a:extLst>
                <a:ext uri="{FF2B5EF4-FFF2-40B4-BE49-F238E27FC236}">
                  <a16:creationId xmlns:a16="http://schemas.microsoft.com/office/drawing/2014/main" id="{3AC49B65-1AB8-F99C-317D-C6248D5476BE}"/>
                </a:ext>
              </a:extLst>
            </p:cNvPr>
            <p:cNvSpPr/>
            <p:nvPr/>
          </p:nvSpPr>
          <p:spPr>
            <a:xfrm>
              <a:off x="197149" y="2382462"/>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1" name="Rounded Rectangle">
              <a:extLst>
                <a:ext uri="{FF2B5EF4-FFF2-40B4-BE49-F238E27FC236}">
                  <a16:creationId xmlns:a16="http://schemas.microsoft.com/office/drawing/2014/main" id="{FC75D43D-17A7-1E90-86E5-406033FB3E63}"/>
                </a:ext>
              </a:extLst>
            </p:cNvPr>
            <p:cNvSpPr/>
            <p:nvPr/>
          </p:nvSpPr>
          <p:spPr>
            <a:xfrm>
              <a:off x="197149" y="4746651"/>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2" name="Rounded Rectangle">
              <a:extLst>
                <a:ext uri="{FF2B5EF4-FFF2-40B4-BE49-F238E27FC236}">
                  <a16:creationId xmlns:a16="http://schemas.microsoft.com/office/drawing/2014/main" id="{32ABD4F8-AD75-EDF0-1101-7BE4DB724163}"/>
                </a:ext>
              </a:extLst>
            </p:cNvPr>
            <p:cNvSpPr/>
            <p:nvPr/>
          </p:nvSpPr>
          <p:spPr>
            <a:xfrm>
              <a:off x="1049308" y="609321"/>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3" name="Rounded Rectangle">
              <a:extLst>
                <a:ext uri="{FF2B5EF4-FFF2-40B4-BE49-F238E27FC236}">
                  <a16:creationId xmlns:a16="http://schemas.microsoft.com/office/drawing/2014/main" id="{030F1EC1-5E2F-0F1E-8F88-92412559FD32}"/>
                </a:ext>
              </a:extLst>
            </p:cNvPr>
            <p:cNvSpPr/>
            <p:nvPr/>
          </p:nvSpPr>
          <p:spPr>
            <a:xfrm>
              <a:off x="1049308" y="1801229"/>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4" name="Rounded Rectangle">
              <a:extLst>
                <a:ext uri="{FF2B5EF4-FFF2-40B4-BE49-F238E27FC236}">
                  <a16:creationId xmlns:a16="http://schemas.microsoft.com/office/drawing/2014/main" id="{29D36792-A846-35B5-64DD-CFA4F6F58458}"/>
                </a:ext>
              </a:extLst>
            </p:cNvPr>
            <p:cNvSpPr/>
            <p:nvPr/>
          </p:nvSpPr>
          <p:spPr>
            <a:xfrm>
              <a:off x="1049308" y="2973509"/>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5" name="Rounded Rectangle">
              <a:extLst>
                <a:ext uri="{FF2B5EF4-FFF2-40B4-BE49-F238E27FC236}">
                  <a16:creationId xmlns:a16="http://schemas.microsoft.com/office/drawing/2014/main" id="{E3587BE0-FDB0-CBD2-023D-906063D7AF21}"/>
                </a:ext>
              </a:extLst>
            </p:cNvPr>
            <p:cNvSpPr/>
            <p:nvPr/>
          </p:nvSpPr>
          <p:spPr>
            <a:xfrm>
              <a:off x="1049308" y="4155825"/>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6" name="Rounded Rectangle">
              <a:extLst>
                <a:ext uri="{FF2B5EF4-FFF2-40B4-BE49-F238E27FC236}">
                  <a16:creationId xmlns:a16="http://schemas.microsoft.com/office/drawing/2014/main" id="{3E6CC448-7E2D-6B58-E993-15A846B13B0C}"/>
                </a:ext>
              </a:extLst>
            </p:cNvPr>
            <p:cNvSpPr/>
            <p:nvPr/>
          </p:nvSpPr>
          <p:spPr>
            <a:xfrm>
              <a:off x="1884368" y="0"/>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7" name="Rounded Rectangle">
              <a:extLst>
                <a:ext uri="{FF2B5EF4-FFF2-40B4-BE49-F238E27FC236}">
                  <a16:creationId xmlns:a16="http://schemas.microsoft.com/office/drawing/2014/main" id="{30937AF3-3FAE-3C19-1AC5-156598B18136}"/>
                </a:ext>
              </a:extLst>
            </p:cNvPr>
            <p:cNvSpPr/>
            <p:nvPr/>
          </p:nvSpPr>
          <p:spPr>
            <a:xfrm>
              <a:off x="1884368" y="4746651"/>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8" name="Rounded Rectangle">
              <a:extLst>
                <a:ext uri="{FF2B5EF4-FFF2-40B4-BE49-F238E27FC236}">
                  <a16:creationId xmlns:a16="http://schemas.microsoft.com/office/drawing/2014/main" id="{75CCEE17-26DD-CFF7-43FA-F340E3C9DEAA}"/>
                </a:ext>
              </a:extLst>
            </p:cNvPr>
            <p:cNvSpPr/>
            <p:nvPr/>
          </p:nvSpPr>
          <p:spPr>
            <a:xfrm>
              <a:off x="2736527" y="1767573"/>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9" name="Rounded Rectangle">
              <a:extLst>
                <a:ext uri="{FF2B5EF4-FFF2-40B4-BE49-F238E27FC236}">
                  <a16:creationId xmlns:a16="http://schemas.microsoft.com/office/drawing/2014/main" id="{5DF11094-84F4-6814-1506-61D22C9A6C09}"/>
                </a:ext>
              </a:extLst>
            </p:cNvPr>
            <p:cNvSpPr/>
            <p:nvPr/>
          </p:nvSpPr>
          <p:spPr>
            <a:xfrm>
              <a:off x="2736527" y="2939853"/>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0" name="Rounded Rectangle">
              <a:extLst>
                <a:ext uri="{FF2B5EF4-FFF2-40B4-BE49-F238E27FC236}">
                  <a16:creationId xmlns:a16="http://schemas.microsoft.com/office/drawing/2014/main" id="{818FF573-5FD9-B8AB-3B4B-032BB6737452}"/>
                </a:ext>
              </a:extLst>
            </p:cNvPr>
            <p:cNvSpPr/>
            <p:nvPr/>
          </p:nvSpPr>
          <p:spPr>
            <a:xfrm>
              <a:off x="2736527" y="4122168"/>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1" name="Rounded Rectangle">
              <a:extLst>
                <a:ext uri="{FF2B5EF4-FFF2-40B4-BE49-F238E27FC236}">
                  <a16:creationId xmlns:a16="http://schemas.microsoft.com/office/drawing/2014/main" id="{2224E874-2273-CEB7-EE7B-34DD5F5DF7E2}"/>
                </a:ext>
              </a:extLst>
            </p:cNvPr>
            <p:cNvSpPr/>
            <p:nvPr/>
          </p:nvSpPr>
          <p:spPr>
            <a:xfrm>
              <a:off x="3571585" y="40079"/>
              <a:ext cx="575902"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2" name="Rounded Rectangle">
              <a:extLst>
                <a:ext uri="{FF2B5EF4-FFF2-40B4-BE49-F238E27FC236}">
                  <a16:creationId xmlns:a16="http://schemas.microsoft.com/office/drawing/2014/main" id="{48F6E055-9A76-739B-75E3-00C97CA5CAF5}"/>
                </a:ext>
              </a:extLst>
            </p:cNvPr>
            <p:cNvSpPr/>
            <p:nvPr/>
          </p:nvSpPr>
          <p:spPr>
            <a:xfrm>
              <a:off x="3571585" y="3604636"/>
              <a:ext cx="575902"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3" name="Rounded Rectangle">
              <a:extLst>
                <a:ext uri="{FF2B5EF4-FFF2-40B4-BE49-F238E27FC236}">
                  <a16:creationId xmlns:a16="http://schemas.microsoft.com/office/drawing/2014/main" id="{552795E9-3658-26F6-6B37-16E0C97C921D}"/>
                </a:ext>
              </a:extLst>
            </p:cNvPr>
            <p:cNvSpPr/>
            <p:nvPr/>
          </p:nvSpPr>
          <p:spPr>
            <a:xfrm>
              <a:off x="4423746" y="1801229"/>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4" name="Rounded Rectangle">
              <a:extLst>
                <a:ext uri="{FF2B5EF4-FFF2-40B4-BE49-F238E27FC236}">
                  <a16:creationId xmlns:a16="http://schemas.microsoft.com/office/drawing/2014/main" id="{C58C49E2-1CDA-49DE-4CCF-4213A2380B88}"/>
                </a:ext>
              </a:extLst>
            </p:cNvPr>
            <p:cNvSpPr/>
            <p:nvPr/>
          </p:nvSpPr>
          <p:spPr>
            <a:xfrm>
              <a:off x="4423746" y="4155825"/>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385" name="Image" descr="Image">
              <a:extLst>
                <a:ext uri="{FF2B5EF4-FFF2-40B4-BE49-F238E27FC236}">
                  <a16:creationId xmlns:a16="http://schemas.microsoft.com/office/drawing/2014/main" id="{62F375C9-AE07-245C-E045-7FCDACAE71B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3011448"/>
              <a:ext cx="514278" cy="396537"/>
            </a:xfrm>
            <a:prstGeom prst="rect">
              <a:avLst/>
            </a:prstGeom>
            <a:ln w="12700" cap="flat">
              <a:noFill/>
              <a:miter lim="400000"/>
            </a:ln>
            <a:effectLst/>
          </p:spPr>
        </p:pic>
        <p:pic>
          <p:nvPicPr>
            <p:cNvPr id="386" name="Image" descr="Image">
              <a:extLst>
                <a:ext uri="{FF2B5EF4-FFF2-40B4-BE49-F238E27FC236}">
                  <a16:creationId xmlns:a16="http://schemas.microsoft.com/office/drawing/2014/main" id="{6C700759-775D-0C93-C78D-2E5288ED26F9}"/>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2419655"/>
              <a:ext cx="514278" cy="396537"/>
            </a:xfrm>
            <a:prstGeom prst="rect">
              <a:avLst/>
            </a:prstGeom>
            <a:ln w="12700" cap="flat">
              <a:noFill/>
              <a:miter lim="400000"/>
            </a:ln>
            <a:effectLst/>
          </p:spPr>
        </p:pic>
        <p:pic>
          <p:nvPicPr>
            <p:cNvPr id="387" name="Image" descr="Image">
              <a:extLst>
                <a:ext uri="{FF2B5EF4-FFF2-40B4-BE49-F238E27FC236}">
                  <a16:creationId xmlns:a16="http://schemas.microsoft.com/office/drawing/2014/main" id="{28B45CAB-51DB-2FA2-4958-E1F86DCC805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1827861"/>
              <a:ext cx="514278" cy="396538"/>
            </a:xfrm>
            <a:prstGeom prst="rect">
              <a:avLst/>
            </a:prstGeom>
            <a:ln w="12700" cap="flat">
              <a:noFill/>
              <a:miter lim="400000"/>
            </a:ln>
            <a:effectLst/>
          </p:spPr>
        </p:pic>
        <p:pic>
          <p:nvPicPr>
            <p:cNvPr id="388" name="Image" descr="Image">
              <a:extLst>
                <a:ext uri="{FF2B5EF4-FFF2-40B4-BE49-F238E27FC236}">
                  <a16:creationId xmlns:a16="http://schemas.microsoft.com/office/drawing/2014/main" id="{3464FFED-D340-3D22-E2EB-48FC6207D2A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1236068"/>
              <a:ext cx="514278" cy="396537"/>
            </a:xfrm>
            <a:prstGeom prst="rect">
              <a:avLst/>
            </a:prstGeom>
            <a:ln w="12700" cap="flat">
              <a:noFill/>
              <a:miter lim="400000"/>
            </a:ln>
            <a:effectLst/>
          </p:spPr>
        </p:pic>
        <p:pic>
          <p:nvPicPr>
            <p:cNvPr id="389" name="Image" descr="Image">
              <a:extLst>
                <a:ext uri="{FF2B5EF4-FFF2-40B4-BE49-F238E27FC236}">
                  <a16:creationId xmlns:a16="http://schemas.microsoft.com/office/drawing/2014/main" id="{CB63D298-B349-AD07-A272-18008A0F101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644275"/>
              <a:ext cx="514278" cy="396537"/>
            </a:xfrm>
            <a:prstGeom prst="rect">
              <a:avLst/>
            </a:prstGeom>
            <a:ln w="12700" cap="flat">
              <a:noFill/>
              <a:miter lim="400000"/>
            </a:ln>
            <a:effectLst/>
          </p:spPr>
        </p:pic>
        <p:pic>
          <p:nvPicPr>
            <p:cNvPr id="390" name="Image" descr="Image">
              <a:extLst>
                <a:ext uri="{FF2B5EF4-FFF2-40B4-BE49-F238E27FC236}">
                  <a16:creationId xmlns:a16="http://schemas.microsoft.com/office/drawing/2014/main" id="{99F9E767-6D75-9158-6DF8-3904662A55A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52482"/>
              <a:ext cx="514278" cy="396537"/>
            </a:xfrm>
            <a:prstGeom prst="rect">
              <a:avLst/>
            </a:prstGeom>
            <a:ln w="12700" cap="flat">
              <a:noFill/>
              <a:miter lim="400000"/>
            </a:ln>
            <a:effectLst/>
          </p:spPr>
        </p:pic>
        <p:pic>
          <p:nvPicPr>
            <p:cNvPr id="391" name="Image" descr="Image">
              <a:extLst>
                <a:ext uri="{FF2B5EF4-FFF2-40B4-BE49-F238E27FC236}">
                  <a16:creationId xmlns:a16="http://schemas.microsoft.com/office/drawing/2014/main" id="{8521D90C-6B4A-4DC6-AF27-0FF730ABC12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4195035"/>
              <a:ext cx="514278" cy="396537"/>
            </a:xfrm>
            <a:prstGeom prst="rect">
              <a:avLst/>
            </a:prstGeom>
            <a:ln w="12700" cap="flat">
              <a:noFill/>
              <a:miter lim="400000"/>
            </a:ln>
            <a:effectLst/>
          </p:spPr>
        </p:pic>
        <p:pic>
          <p:nvPicPr>
            <p:cNvPr id="392" name="Image" descr="Image">
              <a:extLst>
                <a:ext uri="{FF2B5EF4-FFF2-40B4-BE49-F238E27FC236}">
                  <a16:creationId xmlns:a16="http://schemas.microsoft.com/office/drawing/2014/main" id="{08A2D968-30E3-CAA8-E037-86376F4FBB4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4786829"/>
              <a:ext cx="514278" cy="396537"/>
            </a:xfrm>
            <a:prstGeom prst="rect">
              <a:avLst/>
            </a:prstGeom>
            <a:ln w="12700" cap="flat">
              <a:noFill/>
              <a:miter lim="400000"/>
            </a:ln>
            <a:effectLst/>
          </p:spPr>
        </p:pic>
        <p:pic>
          <p:nvPicPr>
            <p:cNvPr id="393" name="Image" descr="Image">
              <a:extLst>
                <a:ext uri="{FF2B5EF4-FFF2-40B4-BE49-F238E27FC236}">
                  <a16:creationId xmlns:a16="http://schemas.microsoft.com/office/drawing/2014/main" id="{71DB9EA1-9DB2-3F37-B7DC-2A766ECCF719}"/>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5378622"/>
              <a:ext cx="514278" cy="396538"/>
            </a:xfrm>
            <a:prstGeom prst="rect">
              <a:avLst/>
            </a:prstGeom>
            <a:ln w="12700" cap="flat">
              <a:noFill/>
              <a:miter lim="400000"/>
            </a:ln>
            <a:effectLst/>
          </p:spPr>
        </p:pic>
        <p:sp>
          <p:nvSpPr>
            <p:cNvPr id="394" name="Rectangle">
              <a:extLst>
                <a:ext uri="{FF2B5EF4-FFF2-40B4-BE49-F238E27FC236}">
                  <a16:creationId xmlns:a16="http://schemas.microsoft.com/office/drawing/2014/main" id="{C03ADA83-5FB2-2446-CB29-75AC51A1F797}"/>
                </a:ext>
              </a:extLst>
            </p:cNvPr>
            <p:cNvSpPr/>
            <p:nvPr/>
          </p:nvSpPr>
          <p:spPr>
            <a:xfrm>
              <a:off x="110332" y="5851702"/>
              <a:ext cx="5934926" cy="711838"/>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5" name="Rounded Rectangle">
              <a:extLst>
                <a:ext uri="{FF2B5EF4-FFF2-40B4-BE49-F238E27FC236}">
                  <a16:creationId xmlns:a16="http://schemas.microsoft.com/office/drawing/2014/main" id="{EDA6967B-5ACD-6AC6-E85A-FC2C3797FE5C}"/>
                </a:ext>
              </a:extLst>
            </p:cNvPr>
            <p:cNvSpPr/>
            <p:nvPr/>
          </p:nvSpPr>
          <p:spPr>
            <a:xfrm>
              <a:off x="197149" y="4076760"/>
              <a:ext cx="575901" cy="592056"/>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6" name="Rounded Rectangle">
              <a:extLst>
                <a:ext uri="{FF2B5EF4-FFF2-40B4-BE49-F238E27FC236}">
                  <a16:creationId xmlns:a16="http://schemas.microsoft.com/office/drawing/2014/main" id="{936C8621-1FE9-D32F-7A0E-BE93D65C4439}"/>
                </a:ext>
              </a:extLst>
            </p:cNvPr>
            <p:cNvSpPr/>
            <p:nvPr/>
          </p:nvSpPr>
          <p:spPr>
            <a:xfrm>
              <a:off x="2736527" y="546200"/>
              <a:ext cx="575901" cy="535887"/>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7" name="Rounded Rectangle">
              <a:extLst>
                <a:ext uri="{FF2B5EF4-FFF2-40B4-BE49-F238E27FC236}">
                  <a16:creationId xmlns:a16="http://schemas.microsoft.com/office/drawing/2014/main" id="{FA5B48E2-C92A-DBFD-537C-BCDDE178A5E8}"/>
                </a:ext>
              </a:extLst>
            </p:cNvPr>
            <p:cNvSpPr/>
            <p:nvPr/>
          </p:nvSpPr>
          <p:spPr>
            <a:xfrm>
              <a:off x="2736527" y="1161088"/>
              <a:ext cx="575901"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8" name="Rounded Rectangle">
              <a:extLst>
                <a:ext uri="{FF2B5EF4-FFF2-40B4-BE49-F238E27FC236}">
                  <a16:creationId xmlns:a16="http://schemas.microsoft.com/office/drawing/2014/main" id="{F495FC84-9036-CF2C-ACD6-D98254C08D66}"/>
                </a:ext>
              </a:extLst>
            </p:cNvPr>
            <p:cNvSpPr/>
            <p:nvPr/>
          </p:nvSpPr>
          <p:spPr>
            <a:xfrm>
              <a:off x="3588684" y="2934228"/>
              <a:ext cx="575902" cy="535887"/>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9" name="Rounded Rectangle">
              <a:extLst>
                <a:ext uri="{FF2B5EF4-FFF2-40B4-BE49-F238E27FC236}">
                  <a16:creationId xmlns:a16="http://schemas.microsoft.com/office/drawing/2014/main" id="{3BC718F2-3F75-43BC-CF00-ABAE8D7218EE}"/>
                </a:ext>
              </a:extLst>
            </p:cNvPr>
            <p:cNvSpPr/>
            <p:nvPr/>
          </p:nvSpPr>
          <p:spPr>
            <a:xfrm>
              <a:off x="3571585" y="1763330"/>
              <a:ext cx="575902"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0" name="Rounded Rectangle">
              <a:extLst>
                <a:ext uri="{FF2B5EF4-FFF2-40B4-BE49-F238E27FC236}">
                  <a16:creationId xmlns:a16="http://schemas.microsoft.com/office/drawing/2014/main" id="{2ED50D8D-3FAE-A2B1-8DF5-69ECB662BAC2}"/>
                </a:ext>
              </a:extLst>
            </p:cNvPr>
            <p:cNvSpPr/>
            <p:nvPr/>
          </p:nvSpPr>
          <p:spPr>
            <a:xfrm>
              <a:off x="3588684" y="5298418"/>
              <a:ext cx="575902"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1" name="Rounded Rectangle">
              <a:extLst>
                <a:ext uri="{FF2B5EF4-FFF2-40B4-BE49-F238E27FC236}">
                  <a16:creationId xmlns:a16="http://schemas.microsoft.com/office/drawing/2014/main" id="{B9003987-CBE7-B740-8AF0-7D59EFF5AF6D}"/>
                </a:ext>
              </a:extLst>
            </p:cNvPr>
            <p:cNvSpPr/>
            <p:nvPr/>
          </p:nvSpPr>
          <p:spPr>
            <a:xfrm>
              <a:off x="4423744" y="558847"/>
              <a:ext cx="575901" cy="535887"/>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2" name="Rounded Rectangle">
              <a:extLst>
                <a:ext uri="{FF2B5EF4-FFF2-40B4-BE49-F238E27FC236}">
                  <a16:creationId xmlns:a16="http://schemas.microsoft.com/office/drawing/2014/main" id="{0C189C1A-2177-3782-5BC7-54C8520B3C5C}"/>
                </a:ext>
              </a:extLst>
            </p:cNvPr>
            <p:cNvSpPr/>
            <p:nvPr/>
          </p:nvSpPr>
          <p:spPr>
            <a:xfrm>
              <a:off x="4406644" y="3514081"/>
              <a:ext cx="575901"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3" name="Rounded Rectangle">
              <a:extLst>
                <a:ext uri="{FF2B5EF4-FFF2-40B4-BE49-F238E27FC236}">
                  <a16:creationId xmlns:a16="http://schemas.microsoft.com/office/drawing/2014/main" id="{CF78A732-DAF2-086F-E428-0142E7555EDB}"/>
                </a:ext>
              </a:extLst>
            </p:cNvPr>
            <p:cNvSpPr/>
            <p:nvPr/>
          </p:nvSpPr>
          <p:spPr>
            <a:xfrm>
              <a:off x="1884368" y="1183982"/>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4" name="Rounded Rectangle">
              <a:extLst>
                <a:ext uri="{FF2B5EF4-FFF2-40B4-BE49-F238E27FC236}">
                  <a16:creationId xmlns:a16="http://schemas.microsoft.com/office/drawing/2014/main" id="{04D3ABE7-9398-F300-028B-A03C21FD36B3}"/>
                </a:ext>
              </a:extLst>
            </p:cNvPr>
            <p:cNvSpPr/>
            <p:nvPr/>
          </p:nvSpPr>
          <p:spPr>
            <a:xfrm>
              <a:off x="1884368" y="3555170"/>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5" name="Rounded Rectangle">
              <a:extLst>
                <a:ext uri="{FF2B5EF4-FFF2-40B4-BE49-F238E27FC236}">
                  <a16:creationId xmlns:a16="http://schemas.microsoft.com/office/drawing/2014/main" id="{F38B0FF7-7665-7CFB-F22F-D5508D9BBD78}"/>
                </a:ext>
              </a:extLst>
            </p:cNvPr>
            <p:cNvSpPr/>
            <p:nvPr/>
          </p:nvSpPr>
          <p:spPr>
            <a:xfrm>
              <a:off x="1884368" y="2329324"/>
              <a:ext cx="575901" cy="592056"/>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07" name="Group">
            <a:extLst>
              <a:ext uri="{FF2B5EF4-FFF2-40B4-BE49-F238E27FC236}">
                <a16:creationId xmlns:a16="http://schemas.microsoft.com/office/drawing/2014/main" id="{C93BFE14-502D-E1F0-6E44-FDC7A2F02BBC}"/>
              </a:ext>
            </a:extLst>
          </p:cNvPr>
          <p:cNvGrpSpPr/>
          <p:nvPr/>
        </p:nvGrpSpPr>
        <p:grpSpPr>
          <a:xfrm>
            <a:off x="14899843" y="2531505"/>
            <a:ext cx="9923648" cy="7460436"/>
            <a:chOff x="0" y="381000"/>
            <a:chExt cx="9923646" cy="7460435"/>
          </a:xfrm>
        </p:grpSpPr>
        <p:sp>
          <p:nvSpPr>
            <p:cNvPr id="408" name="Dynamic quantum circuit">
              <a:extLst>
                <a:ext uri="{FF2B5EF4-FFF2-40B4-BE49-F238E27FC236}">
                  <a16:creationId xmlns:a16="http://schemas.microsoft.com/office/drawing/2014/main" id="{AA67F1BA-9751-8213-7ACC-16001166BC09}"/>
                </a:ext>
              </a:extLst>
            </p:cNvPr>
            <p:cNvSpPr/>
            <p:nvPr/>
          </p:nvSpPr>
          <p:spPr>
            <a:xfrm>
              <a:off x="3058557" y="38100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a:spcBef>
                  <a:spcPts val="0"/>
                </a:spcBef>
                <a:defRPr sz="4000"/>
              </a:pPr>
              <a:endParaRPr dirty="0"/>
            </a:p>
          </p:txBody>
        </p:sp>
        <p:sp>
          <p:nvSpPr>
            <p:cNvPr id="409" name="Connection Line">
              <a:extLst>
                <a:ext uri="{FF2B5EF4-FFF2-40B4-BE49-F238E27FC236}">
                  <a16:creationId xmlns:a16="http://schemas.microsoft.com/office/drawing/2014/main" id="{05A68540-178D-CF73-ED45-D6F48D089DC7}"/>
                </a:ext>
              </a:extLst>
            </p:cNvPr>
            <p:cNvSpPr/>
            <p:nvPr/>
          </p:nvSpPr>
          <p:spPr>
            <a:xfrm>
              <a:off x="2960370" y="2810510"/>
              <a:ext cx="873760" cy="6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0" name="Connection Line">
              <a:extLst>
                <a:ext uri="{FF2B5EF4-FFF2-40B4-BE49-F238E27FC236}">
                  <a16:creationId xmlns:a16="http://schemas.microsoft.com/office/drawing/2014/main" id="{8A3E426B-9490-3F21-66CD-DED31F61B77C}"/>
                </a:ext>
              </a:extLst>
            </p:cNvPr>
            <p:cNvSpPr/>
            <p:nvPr/>
          </p:nvSpPr>
          <p:spPr>
            <a:xfrm>
              <a:off x="2962910" y="2713990"/>
              <a:ext cx="784861" cy="50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1" name="Connection Line">
              <a:extLst>
                <a:ext uri="{FF2B5EF4-FFF2-40B4-BE49-F238E27FC236}">
                  <a16:creationId xmlns:a16="http://schemas.microsoft.com/office/drawing/2014/main" id="{982CA6BA-6707-7FF2-B7BF-EFA3CDD284AD}"/>
                </a:ext>
              </a:extLst>
            </p:cNvPr>
            <p:cNvSpPr/>
            <p:nvPr/>
          </p:nvSpPr>
          <p:spPr>
            <a:xfrm>
              <a:off x="2990849" y="3397250"/>
              <a:ext cx="873761" cy="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2" name="Connection Line">
              <a:extLst>
                <a:ext uri="{FF2B5EF4-FFF2-40B4-BE49-F238E27FC236}">
                  <a16:creationId xmlns:a16="http://schemas.microsoft.com/office/drawing/2014/main" id="{6F23A0EF-8B90-8EC0-D8F0-C4740868753C}"/>
                </a:ext>
              </a:extLst>
            </p:cNvPr>
            <p:cNvSpPr/>
            <p:nvPr/>
          </p:nvSpPr>
          <p:spPr>
            <a:xfrm>
              <a:off x="2992120" y="3302000"/>
              <a:ext cx="783591" cy="50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3" name="Connection Line">
              <a:extLst>
                <a:ext uri="{FF2B5EF4-FFF2-40B4-BE49-F238E27FC236}">
                  <a16:creationId xmlns:a16="http://schemas.microsoft.com/office/drawing/2014/main" id="{FC348D5D-56C6-3807-5037-7AE6F1E93FF3}"/>
                </a:ext>
              </a:extLst>
            </p:cNvPr>
            <p:cNvSpPr/>
            <p:nvPr/>
          </p:nvSpPr>
          <p:spPr>
            <a:xfrm>
              <a:off x="3018790" y="5129530"/>
              <a:ext cx="873760" cy="6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4" name="Connection Line">
              <a:extLst>
                <a:ext uri="{FF2B5EF4-FFF2-40B4-BE49-F238E27FC236}">
                  <a16:creationId xmlns:a16="http://schemas.microsoft.com/office/drawing/2014/main" id="{29757F80-0F58-BA6A-17D4-01123EA1B520}"/>
                </a:ext>
              </a:extLst>
            </p:cNvPr>
            <p:cNvSpPr/>
            <p:nvPr/>
          </p:nvSpPr>
          <p:spPr>
            <a:xfrm>
              <a:off x="3020060" y="5031740"/>
              <a:ext cx="784861" cy="50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5" name="Connection Line">
              <a:extLst>
                <a:ext uri="{FF2B5EF4-FFF2-40B4-BE49-F238E27FC236}">
                  <a16:creationId xmlns:a16="http://schemas.microsoft.com/office/drawing/2014/main" id="{DFB41F6E-5FD8-E7CF-8C2F-7047A140DBFB}"/>
                </a:ext>
              </a:extLst>
            </p:cNvPr>
            <p:cNvSpPr/>
            <p:nvPr/>
          </p:nvSpPr>
          <p:spPr>
            <a:xfrm>
              <a:off x="3018790" y="5745480"/>
              <a:ext cx="873760" cy="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6" name="Connection Line">
              <a:extLst>
                <a:ext uri="{FF2B5EF4-FFF2-40B4-BE49-F238E27FC236}">
                  <a16:creationId xmlns:a16="http://schemas.microsoft.com/office/drawing/2014/main" id="{069DC494-D11F-F1D7-E43F-3A343FAAF809}"/>
                </a:ext>
              </a:extLst>
            </p:cNvPr>
            <p:cNvSpPr/>
            <p:nvPr/>
          </p:nvSpPr>
          <p:spPr>
            <a:xfrm>
              <a:off x="3020060" y="5650230"/>
              <a:ext cx="784861" cy="5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7" name="Connection Line">
              <a:extLst>
                <a:ext uri="{FF2B5EF4-FFF2-40B4-BE49-F238E27FC236}">
                  <a16:creationId xmlns:a16="http://schemas.microsoft.com/office/drawing/2014/main" id="{C98DB0C2-B5AB-6D2F-9A2B-093A5F04297A}"/>
                </a:ext>
              </a:extLst>
            </p:cNvPr>
            <p:cNvSpPr/>
            <p:nvPr/>
          </p:nvSpPr>
          <p:spPr>
            <a:xfrm>
              <a:off x="3831590" y="1143000"/>
              <a:ext cx="803911" cy="328930"/>
            </a:xfrm>
            <a:custGeom>
              <a:avLst/>
              <a:gdLst/>
              <a:ahLst/>
              <a:cxnLst>
                <a:cxn ang="0">
                  <a:pos x="wd2" y="hd2"/>
                </a:cxn>
                <a:cxn ang="5400000">
                  <a:pos x="wd2" y="hd2"/>
                </a:cxn>
                <a:cxn ang="10800000">
                  <a:pos x="wd2" y="hd2"/>
                </a:cxn>
                <a:cxn ang="16200000">
                  <a:pos x="wd2" y="hd2"/>
                </a:cxn>
              </a:cxnLst>
              <a:rect l="0" t="0" r="r" b="b"/>
              <a:pathLst>
                <a:path w="21600" h="21600" extrusionOk="0">
                  <a:moveTo>
                    <a:pt x="0" y="20099"/>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8" name="Connection Line">
              <a:extLst>
                <a:ext uri="{FF2B5EF4-FFF2-40B4-BE49-F238E27FC236}">
                  <a16:creationId xmlns:a16="http://schemas.microsoft.com/office/drawing/2014/main" id="{9A5B7344-6A13-EDCD-6493-E89EEE29ACCC}"/>
                </a:ext>
              </a:extLst>
            </p:cNvPr>
            <p:cNvSpPr/>
            <p:nvPr/>
          </p:nvSpPr>
          <p:spPr>
            <a:xfrm>
              <a:off x="3735070" y="1052830"/>
              <a:ext cx="993140" cy="3390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519"/>
                  </a:lnTo>
                </a:path>
              </a:pathLst>
            </a:custGeom>
            <a:noFill/>
            <a:ln w="38100" cap="flat">
              <a:solidFill>
                <a:srgbClr val="1D76BA"/>
              </a:solidFill>
              <a:prstDash val="solid"/>
              <a:miter lim="400000"/>
            </a:ln>
            <a:effectLst/>
          </p:spPr>
          <p:txBody>
            <a:bodyPr/>
            <a:lstStyle/>
            <a:p>
              <a:endParaRPr/>
            </a:p>
          </p:txBody>
        </p:sp>
        <p:sp>
          <p:nvSpPr>
            <p:cNvPr id="419" name="Connection Line">
              <a:extLst>
                <a:ext uri="{FF2B5EF4-FFF2-40B4-BE49-F238E27FC236}">
                  <a16:creationId xmlns:a16="http://schemas.microsoft.com/office/drawing/2014/main" id="{755A3B86-28CA-130D-2194-C6A6E8AF65C8}"/>
                </a:ext>
              </a:extLst>
            </p:cNvPr>
            <p:cNvSpPr/>
            <p:nvPr/>
          </p:nvSpPr>
          <p:spPr>
            <a:xfrm>
              <a:off x="3754120" y="3582670"/>
              <a:ext cx="864871" cy="328930"/>
            </a:xfrm>
            <a:custGeom>
              <a:avLst/>
              <a:gdLst/>
              <a:ahLst/>
              <a:cxnLst>
                <a:cxn ang="0">
                  <a:pos x="wd2" y="hd2"/>
                </a:cxn>
                <a:cxn ang="5400000">
                  <a:pos x="wd2" y="hd2"/>
                </a:cxn>
                <a:cxn ang="10800000">
                  <a:pos x="wd2" y="hd2"/>
                </a:cxn>
                <a:cxn ang="16200000">
                  <a:pos x="wd2" y="hd2"/>
                </a:cxn>
              </a:cxnLst>
              <a:rect l="0" t="0" r="r" b="b"/>
              <a:pathLst>
                <a:path w="21600" h="21600" extrusionOk="0">
                  <a:moveTo>
                    <a:pt x="0" y="20349"/>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0" name="Connection Line">
              <a:extLst>
                <a:ext uri="{FF2B5EF4-FFF2-40B4-BE49-F238E27FC236}">
                  <a16:creationId xmlns:a16="http://schemas.microsoft.com/office/drawing/2014/main" id="{3F927941-80DC-512F-7FD5-A6546CB47011}"/>
                </a:ext>
              </a:extLst>
            </p:cNvPr>
            <p:cNvSpPr/>
            <p:nvPr/>
          </p:nvSpPr>
          <p:spPr>
            <a:xfrm>
              <a:off x="3947159" y="3491230"/>
              <a:ext cx="767081" cy="337821"/>
            </a:xfrm>
            <a:custGeom>
              <a:avLst/>
              <a:gdLst/>
              <a:ahLst/>
              <a:cxnLst>
                <a:cxn ang="0">
                  <a:pos x="wd2" y="hd2"/>
                </a:cxn>
                <a:cxn ang="5400000">
                  <a:pos x="wd2" y="hd2"/>
                </a:cxn>
                <a:cxn ang="10800000">
                  <a:pos x="wd2" y="hd2"/>
                </a:cxn>
                <a:cxn ang="16200000">
                  <a:pos x="wd2" y="hd2"/>
                </a:cxn>
              </a:cxnLst>
              <a:rect l="0" t="0" r="r" b="b"/>
              <a:pathLst>
                <a:path w="21600" h="21600" extrusionOk="0">
                  <a:moveTo>
                    <a:pt x="0" y="19814"/>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1" name="Connection Line">
              <a:extLst>
                <a:ext uri="{FF2B5EF4-FFF2-40B4-BE49-F238E27FC236}">
                  <a16:creationId xmlns:a16="http://schemas.microsoft.com/office/drawing/2014/main" id="{29A6C268-8176-FE5B-F66F-0F32DAC0CAE5}"/>
                </a:ext>
              </a:extLst>
            </p:cNvPr>
            <p:cNvSpPr/>
            <p:nvPr/>
          </p:nvSpPr>
          <p:spPr>
            <a:xfrm>
              <a:off x="3754120" y="5974080"/>
              <a:ext cx="864871" cy="330200"/>
            </a:xfrm>
            <a:custGeom>
              <a:avLst/>
              <a:gdLst/>
              <a:ahLst/>
              <a:cxnLst>
                <a:cxn ang="0">
                  <a:pos x="wd2" y="hd2"/>
                </a:cxn>
                <a:cxn ang="5400000">
                  <a:pos x="wd2" y="hd2"/>
                </a:cxn>
                <a:cxn ang="10800000">
                  <a:pos x="wd2" y="hd2"/>
                </a:cxn>
                <a:cxn ang="16200000">
                  <a:pos x="wd2" y="hd2"/>
                </a:cxn>
              </a:cxnLst>
              <a:rect l="0" t="0" r="r" b="b"/>
              <a:pathLst>
                <a:path w="21600" h="21600" extrusionOk="0">
                  <a:moveTo>
                    <a:pt x="0" y="20271"/>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2" name="Connection Line">
              <a:extLst>
                <a:ext uri="{FF2B5EF4-FFF2-40B4-BE49-F238E27FC236}">
                  <a16:creationId xmlns:a16="http://schemas.microsoft.com/office/drawing/2014/main" id="{23C1F3B5-C2EF-777D-FC45-773E8C66BA44}"/>
                </a:ext>
              </a:extLst>
            </p:cNvPr>
            <p:cNvSpPr/>
            <p:nvPr/>
          </p:nvSpPr>
          <p:spPr>
            <a:xfrm>
              <a:off x="3947159" y="5883910"/>
              <a:ext cx="767081" cy="337820"/>
            </a:xfrm>
            <a:custGeom>
              <a:avLst/>
              <a:gdLst/>
              <a:ahLst/>
              <a:cxnLst>
                <a:cxn ang="0">
                  <a:pos x="wd2" y="hd2"/>
                </a:cxn>
                <a:cxn ang="5400000">
                  <a:pos x="wd2" y="hd2"/>
                </a:cxn>
                <a:cxn ang="10800000">
                  <a:pos x="wd2" y="hd2"/>
                </a:cxn>
                <a:cxn ang="16200000">
                  <a:pos x="wd2" y="hd2"/>
                </a:cxn>
              </a:cxnLst>
              <a:rect l="0" t="0" r="r" b="b"/>
              <a:pathLst>
                <a:path w="21600" h="21600" extrusionOk="0">
                  <a:moveTo>
                    <a:pt x="0" y="19814"/>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3" name="Line">
              <a:extLst>
                <a:ext uri="{FF2B5EF4-FFF2-40B4-BE49-F238E27FC236}">
                  <a16:creationId xmlns:a16="http://schemas.microsoft.com/office/drawing/2014/main" id="{56124A4F-269A-A301-654B-40B6B9EBCBD0}"/>
                </a:ext>
              </a:extLst>
            </p:cNvPr>
            <p:cNvSpPr/>
            <p:nvPr/>
          </p:nvSpPr>
          <p:spPr>
            <a:xfrm>
              <a:off x="0" y="1575434"/>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4" name="Line">
              <a:extLst>
                <a:ext uri="{FF2B5EF4-FFF2-40B4-BE49-F238E27FC236}">
                  <a16:creationId xmlns:a16="http://schemas.microsoft.com/office/drawing/2014/main" id="{C6EB7470-5288-2F12-5A8A-EC286789C3D6}"/>
                </a:ext>
              </a:extLst>
            </p:cNvPr>
            <p:cNvSpPr/>
            <p:nvPr/>
          </p:nvSpPr>
          <p:spPr>
            <a:xfrm>
              <a:off x="0" y="3924847"/>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5" name="Line">
              <a:extLst>
                <a:ext uri="{FF2B5EF4-FFF2-40B4-BE49-F238E27FC236}">
                  <a16:creationId xmlns:a16="http://schemas.microsoft.com/office/drawing/2014/main" id="{F25179B2-A84D-60EA-1739-0979C7339272}"/>
                </a:ext>
              </a:extLst>
            </p:cNvPr>
            <p:cNvSpPr/>
            <p:nvPr/>
          </p:nvSpPr>
          <p:spPr>
            <a:xfrm>
              <a:off x="0" y="3337494"/>
              <a:ext cx="295130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6" name="Line">
              <a:extLst>
                <a:ext uri="{FF2B5EF4-FFF2-40B4-BE49-F238E27FC236}">
                  <a16:creationId xmlns:a16="http://schemas.microsoft.com/office/drawing/2014/main" id="{4B486911-9449-0BDB-572C-7D3A20190C4B}"/>
                </a:ext>
              </a:extLst>
            </p:cNvPr>
            <p:cNvSpPr/>
            <p:nvPr/>
          </p:nvSpPr>
          <p:spPr>
            <a:xfrm>
              <a:off x="0" y="2162787"/>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7" name="Line">
              <a:extLst>
                <a:ext uri="{FF2B5EF4-FFF2-40B4-BE49-F238E27FC236}">
                  <a16:creationId xmlns:a16="http://schemas.microsoft.com/office/drawing/2014/main" id="{6049C00A-5939-EB7C-3AFF-E418E5702C08}"/>
                </a:ext>
              </a:extLst>
            </p:cNvPr>
            <p:cNvSpPr/>
            <p:nvPr/>
          </p:nvSpPr>
          <p:spPr>
            <a:xfrm>
              <a:off x="0" y="2750141"/>
              <a:ext cx="30055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8" name="Line">
              <a:extLst>
                <a:ext uri="{FF2B5EF4-FFF2-40B4-BE49-F238E27FC236}">
                  <a16:creationId xmlns:a16="http://schemas.microsoft.com/office/drawing/2014/main" id="{C969E07B-F227-FBDB-1FCA-3241B866C701}"/>
                </a:ext>
              </a:extLst>
            </p:cNvPr>
            <p:cNvSpPr/>
            <p:nvPr/>
          </p:nvSpPr>
          <p:spPr>
            <a:xfrm>
              <a:off x="0" y="4512200"/>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9" name="Line">
              <a:extLst>
                <a:ext uri="{FF2B5EF4-FFF2-40B4-BE49-F238E27FC236}">
                  <a16:creationId xmlns:a16="http://schemas.microsoft.com/office/drawing/2014/main" id="{0712EBF3-4B7F-036B-877C-91353E0716CB}"/>
                </a:ext>
              </a:extLst>
            </p:cNvPr>
            <p:cNvSpPr/>
            <p:nvPr/>
          </p:nvSpPr>
          <p:spPr>
            <a:xfrm>
              <a:off x="0" y="5099553"/>
              <a:ext cx="30055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0" name="Line">
              <a:extLst>
                <a:ext uri="{FF2B5EF4-FFF2-40B4-BE49-F238E27FC236}">
                  <a16:creationId xmlns:a16="http://schemas.microsoft.com/office/drawing/2014/main" id="{919A167B-63A2-FB5B-FFED-7DA7AEB2835B}"/>
                </a:ext>
              </a:extLst>
            </p:cNvPr>
            <p:cNvSpPr/>
            <p:nvPr/>
          </p:nvSpPr>
          <p:spPr>
            <a:xfrm>
              <a:off x="0" y="5686907"/>
              <a:ext cx="299081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1" name="Line">
              <a:extLst>
                <a:ext uri="{FF2B5EF4-FFF2-40B4-BE49-F238E27FC236}">
                  <a16:creationId xmlns:a16="http://schemas.microsoft.com/office/drawing/2014/main" id="{CFBFC36A-DAA4-F836-364D-2C324504F126}"/>
                </a:ext>
              </a:extLst>
            </p:cNvPr>
            <p:cNvSpPr/>
            <p:nvPr/>
          </p:nvSpPr>
          <p:spPr>
            <a:xfrm>
              <a:off x="0" y="6274260"/>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2" name="Line">
              <a:extLst>
                <a:ext uri="{FF2B5EF4-FFF2-40B4-BE49-F238E27FC236}">
                  <a16:creationId xmlns:a16="http://schemas.microsoft.com/office/drawing/2014/main" id="{830BA4CE-3374-8C3A-5DBF-075DE215CF29}"/>
                </a:ext>
              </a:extLst>
            </p:cNvPr>
            <p:cNvSpPr/>
            <p:nvPr/>
          </p:nvSpPr>
          <p:spPr>
            <a:xfrm>
              <a:off x="0" y="6861612"/>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433" name="Image" descr="Image">
              <a:extLst>
                <a:ext uri="{FF2B5EF4-FFF2-40B4-BE49-F238E27FC236}">
                  <a16:creationId xmlns:a16="http://schemas.microsoft.com/office/drawing/2014/main" id="{412367FB-49E6-DFA3-7C09-5B633ED3139B}"/>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4885438"/>
              <a:ext cx="511064" cy="394059"/>
            </a:xfrm>
            <a:prstGeom prst="rect">
              <a:avLst/>
            </a:prstGeom>
            <a:ln w="12700" cap="flat">
              <a:noFill/>
              <a:miter lim="400000"/>
            </a:ln>
            <a:effectLst/>
          </p:spPr>
        </p:pic>
        <p:sp>
          <p:nvSpPr>
            <p:cNvPr id="434" name="Rounded Rectangle">
              <a:extLst>
                <a:ext uri="{FF2B5EF4-FFF2-40B4-BE49-F238E27FC236}">
                  <a16:creationId xmlns:a16="http://schemas.microsoft.com/office/drawing/2014/main" id="{C28405B9-0D71-3316-38FB-EB042E9F3930}"/>
                </a:ext>
              </a:extLst>
            </p:cNvPr>
            <p:cNvSpPr/>
            <p:nvPr/>
          </p:nvSpPr>
          <p:spPr>
            <a:xfrm>
              <a:off x="3549262" y="1369869"/>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5" name="Rounded Rectangle">
              <a:extLst>
                <a:ext uri="{FF2B5EF4-FFF2-40B4-BE49-F238E27FC236}">
                  <a16:creationId xmlns:a16="http://schemas.microsoft.com/office/drawing/2014/main" id="{61430AEE-D5B7-0C32-85B6-86E0A0BA5258}"/>
                </a:ext>
              </a:extLst>
            </p:cNvPr>
            <p:cNvSpPr/>
            <p:nvPr/>
          </p:nvSpPr>
          <p:spPr>
            <a:xfrm>
              <a:off x="3549262" y="2562736"/>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6" name="Rounded Rectangle">
              <a:extLst>
                <a:ext uri="{FF2B5EF4-FFF2-40B4-BE49-F238E27FC236}">
                  <a16:creationId xmlns:a16="http://schemas.microsoft.com/office/drawing/2014/main" id="{8F684652-BCA1-1A99-E227-AF711C07AE56}"/>
                </a:ext>
              </a:extLst>
            </p:cNvPr>
            <p:cNvSpPr/>
            <p:nvPr/>
          </p:nvSpPr>
          <p:spPr>
            <a:xfrm>
              <a:off x="3549262" y="3737443"/>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7" name="Rounded Rectangle">
              <a:extLst>
                <a:ext uri="{FF2B5EF4-FFF2-40B4-BE49-F238E27FC236}">
                  <a16:creationId xmlns:a16="http://schemas.microsoft.com/office/drawing/2014/main" id="{87B2C85A-BED4-172C-0DEB-57DBF11C0518}"/>
                </a:ext>
              </a:extLst>
            </p:cNvPr>
            <p:cNvSpPr/>
            <p:nvPr/>
          </p:nvSpPr>
          <p:spPr>
            <a:xfrm>
              <a:off x="3549262" y="4912149"/>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438" name="Image" descr="Image">
              <a:extLst>
                <a:ext uri="{FF2B5EF4-FFF2-40B4-BE49-F238E27FC236}">
                  <a16:creationId xmlns:a16="http://schemas.microsoft.com/office/drawing/2014/main" id="{27CF7E4C-554D-BBC3-C6D3-C3C6FDB0627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3151670"/>
              <a:ext cx="511064" cy="394059"/>
            </a:xfrm>
            <a:prstGeom prst="rect">
              <a:avLst/>
            </a:prstGeom>
            <a:ln w="12700" cap="flat">
              <a:noFill/>
              <a:miter lim="400000"/>
            </a:ln>
            <a:effectLst/>
          </p:spPr>
        </p:pic>
        <p:pic>
          <p:nvPicPr>
            <p:cNvPr id="439" name="Image" descr="Image">
              <a:extLst>
                <a:ext uri="{FF2B5EF4-FFF2-40B4-BE49-F238E27FC236}">
                  <a16:creationId xmlns:a16="http://schemas.microsoft.com/office/drawing/2014/main" id="{7787DE79-9E23-BEA8-E824-5F54ED1FC71E}"/>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2556218"/>
              <a:ext cx="511064" cy="394059"/>
            </a:xfrm>
            <a:prstGeom prst="rect">
              <a:avLst/>
            </a:prstGeom>
            <a:ln w="12700" cap="flat">
              <a:noFill/>
              <a:miter lim="400000"/>
            </a:ln>
            <a:effectLst/>
          </p:spPr>
        </p:pic>
        <p:pic>
          <p:nvPicPr>
            <p:cNvPr id="440" name="Image" descr="Image">
              <a:extLst>
                <a:ext uri="{FF2B5EF4-FFF2-40B4-BE49-F238E27FC236}">
                  <a16:creationId xmlns:a16="http://schemas.microsoft.com/office/drawing/2014/main" id="{537A7EC5-6FD5-E078-89F4-8D474DFD721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5489850"/>
              <a:ext cx="511064" cy="394060"/>
            </a:xfrm>
            <a:prstGeom prst="rect">
              <a:avLst/>
            </a:prstGeom>
            <a:ln w="12700" cap="flat">
              <a:noFill/>
              <a:miter lim="400000"/>
            </a:ln>
            <a:effectLst/>
          </p:spPr>
        </p:pic>
        <p:grpSp>
          <p:nvGrpSpPr>
            <p:cNvPr id="441" name="Group">
              <a:extLst>
                <a:ext uri="{FF2B5EF4-FFF2-40B4-BE49-F238E27FC236}">
                  <a16:creationId xmlns:a16="http://schemas.microsoft.com/office/drawing/2014/main" id="{8C6B5BC8-1D13-3DFE-4902-6A4E3D539F0E}"/>
                </a:ext>
              </a:extLst>
            </p:cNvPr>
            <p:cNvGrpSpPr/>
            <p:nvPr/>
          </p:nvGrpSpPr>
          <p:grpSpPr>
            <a:xfrm>
              <a:off x="5358807" y="1382194"/>
              <a:ext cx="511064" cy="5686913"/>
              <a:chOff x="0" y="0"/>
              <a:chExt cx="511062" cy="5686912"/>
            </a:xfrm>
          </p:grpSpPr>
          <p:pic>
            <p:nvPicPr>
              <p:cNvPr id="466" name="Image" descr="Image">
                <a:extLst>
                  <a:ext uri="{FF2B5EF4-FFF2-40B4-BE49-F238E27FC236}">
                    <a16:creationId xmlns:a16="http://schemas.microsoft.com/office/drawing/2014/main" id="{68AC384E-2906-A061-03E7-BDA41CBB2DC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2940474"/>
                <a:ext cx="511063" cy="394059"/>
              </a:xfrm>
              <a:prstGeom prst="rect">
                <a:avLst/>
              </a:prstGeom>
              <a:ln w="12700" cap="flat">
                <a:noFill/>
                <a:miter lim="400000"/>
              </a:ln>
              <a:effectLst/>
            </p:spPr>
          </p:pic>
          <p:pic>
            <p:nvPicPr>
              <p:cNvPr id="467" name="Image" descr="Image">
                <a:extLst>
                  <a:ext uri="{FF2B5EF4-FFF2-40B4-BE49-F238E27FC236}">
                    <a16:creationId xmlns:a16="http://schemas.microsoft.com/office/drawing/2014/main" id="{14E592F7-C1B8-E4E1-1DC3-AFED814F8A4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2352379"/>
                <a:ext cx="511063" cy="394059"/>
              </a:xfrm>
              <a:prstGeom prst="rect">
                <a:avLst/>
              </a:prstGeom>
              <a:ln w="12700" cap="flat">
                <a:noFill/>
                <a:miter lim="400000"/>
              </a:ln>
              <a:effectLst/>
            </p:spPr>
          </p:pic>
          <p:pic>
            <p:nvPicPr>
              <p:cNvPr id="468" name="Image" descr="Image">
                <a:extLst>
                  <a:ext uri="{FF2B5EF4-FFF2-40B4-BE49-F238E27FC236}">
                    <a16:creationId xmlns:a16="http://schemas.microsoft.com/office/drawing/2014/main" id="{E1D9DB27-722A-717B-9F03-BEC0613D47BB}"/>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588094"/>
                <a:ext cx="511063" cy="394059"/>
              </a:xfrm>
              <a:prstGeom prst="rect">
                <a:avLst/>
              </a:prstGeom>
              <a:ln w="12700" cap="flat">
                <a:noFill/>
                <a:miter lim="400000"/>
              </a:ln>
              <a:effectLst/>
            </p:spPr>
          </p:pic>
          <p:pic>
            <p:nvPicPr>
              <p:cNvPr id="469" name="Image" descr="Image">
                <a:extLst>
                  <a:ext uri="{FF2B5EF4-FFF2-40B4-BE49-F238E27FC236}">
                    <a16:creationId xmlns:a16="http://schemas.microsoft.com/office/drawing/2014/main" id="{EC61F15E-04AA-A20F-E60C-5051FB1DB2E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511063" cy="394059"/>
              </a:xfrm>
              <a:prstGeom prst="rect">
                <a:avLst/>
              </a:prstGeom>
              <a:ln w="12700" cap="flat">
                <a:noFill/>
                <a:miter lim="400000"/>
              </a:ln>
              <a:effectLst/>
            </p:spPr>
          </p:pic>
          <p:pic>
            <p:nvPicPr>
              <p:cNvPr id="470" name="Image" descr="Image">
                <a:extLst>
                  <a:ext uri="{FF2B5EF4-FFF2-40B4-BE49-F238E27FC236}">
                    <a16:creationId xmlns:a16="http://schemas.microsoft.com/office/drawing/2014/main" id="{88B9746C-2CF8-F211-4C03-E7120AB3028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4704758"/>
                <a:ext cx="511063" cy="394060"/>
              </a:xfrm>
              <a:prstGeom prst="rect">
                <a:avLst/>
              </a:prstGeom>
              <a:ln w="12700" cap="flat">
                <a:noFill/>
                <a:miter lim="400000"/>
              </a:ln>
              <a:effectLst/>
            </p:spPr>
          </p:pic>
          <p:pic>
            <p:nvPicPr>
              <p:cNvPr id="471" name="Image" descr="Image">
                <a:extLst>
                  <a:ext uri="{FF2B5EF4-FFF2-40B4-BE49-F238E27FC236}">
                    <a16:creationId xmlns:a16="http://schemas.microsoft.com/office/drawing/2014/main" id="{BFA1730D-8498-6B09-6D27-1D89297ADFB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5292854"/>
                <a:ext cx="511063" cy="394059"/>
              </a:xfrm>
              <a:prstGeom prst="rect">
                <a:avLst/>
              </a:prstGeom>
              <a:ln w="12700" cap="flat">
                <a:noFill/>
                <a:miter lim="400000"/>
              </a:ln>
              <a:effectLst/>
            </p:spPr>
          </p:pic>
        </p:grpSp>
        <p:sp>
          <p:nvSpPr>
            <p:cNvPr id="442" name="Rounded Rectangle">
              <a:extLst>
                <a:ext uri="{FF2B5EF4-FFF2-40B4-BE49-F238E27FC236}">
                  <a16:creationId xmlns:a16="http://schemas.microsoft.com/office/drawing/2014/main" id="{2C041923-9542-E6D1-64CE-2B53602F339A}"/>
                </a:ext>
              </a:extLst>
            </p:cNvPr>
            <p:cNvSpPr/>
            <p:nvPr/>
          </p:nvSpPr>
          <p:spPr>
            <a:xfrm>
              <a:off x="4408089" y="1343043"/>
              <a:ext cx="572301" cy="1041821"/>
            </a:xfrm>
            <a:prstGeom prst="roundRect">
              <a:avLst>
                <a:gd name="adj" fmla="val 27306"/>
              </a:avLst>
            </a:prstGeom>
            <a:solidFill>
              <a:srgbClr val="E8DBFE"/>
            </a:solidFill>
            <a:ln w="381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3" name="Rounded Rectangle">
              <a:extLst>
                <a:ext uri="{FF2B5EF4-FFF2-40B4-BE49-F238E27FC236}">
                  <a16:creationId xmlns:a16="http://schemas.microsoft.com/office/drawing/2014/main" id="{19306401-E346-CA0C-F60F-0F7C40620E34}"/>
                </a:ext>
              </a:extLst>
            </p:cNvPr>
            <p:cNvSpPr/>
            <p:nvPr/>
          </p:nvSpPr>
          <p:spPr>
            <a:xfrm>
              <a:off x="4408089" y="3710234"/>
              <a:ext cx="572301" cy="1041821"/>
            </a:xfrm>
            <a:prstGeom prst="roundRect">
              <a:avLst>
                <a:gd name="adj" fmla="val 27306"/>
              </a:avLst>
            </a:prstGeom>
            <a:solidFill>
              <a:srgbClr val="E8DBFE"/>
            </a:solidFill>
            <a:ln w="381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4" name="Rounded Rectangle">
              <a:extLst>
                <a:ext uri="{FF2B5EF4-FFF2-40B4-BE49-F238E27FC236}">
                  <a16:creationId xmlns:a16="http://schemas.microsoft.com/office/drawing/2014/main" id="{F242587B-264A-CD50-57F6-2ED5AB3F9287}"/>
                </a:ext>
              </a:extLst>
            </p:cNvPr>
            <p:cNvSpPr/>
            <p:nvPr/>
          </p:nvSpPr>
          <p:spPr>
            <a:xfrm>
              <a:off x="4408089" y="6057906"/>
              <a:ext cx="572301" cy="1041821"/>
            </a:xfrm>
            <a:prstGeom prst="roundRect">
              <a:avLst>
                <a:gd name="adj" fmla="val 27306"/>
              </a:avLst>
            </a:prstGeom>
            <a:solidFill>
              <a:srgbClr val="E8DBFE"/>
            </a:solidFill>
            <a:ln w="381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5" name="Rounded Rectangle">
              <a:extLst>
                <a:ext uri="{FF2B5EF4-FFF2-40B4-BE49-F238E27FC236}">
                  <a16:creationId xmlns:a16="http://schemas.microsoft.com/office/drawing/2014/main" id="{7EBB228E-C388-F7EF-ABBF-B1C16A0F4FDE}"/>
                </a:ext>
              </a:extLst>
            </p:cNvPr>
            <p:cNvSpPr/>
            <p:nvPr/>
          </p:nvSpPr>
          <p:spPr>
            <a:xfrm>
              <a:off x="195915" y="1328915"/>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6" name="Rounded Rectangle">
              <a:extLst>
                <a:ext uri="{FF2B5EF4-FFF2-40B4-BE49-F238E27FC236}">
                  <a16:creationId xmlns:a16="http://schemas.microsoft.com/office/drawing/2014/main" id="{E8323130-E4A6-FCCD-34AC-861A14133C1C}"/>
                </a:ext>
              </a:extLst>
            </p:cNvPr>
            <p:cNvSpPr/>
            <p:nvPr/>
          </p:nvSpPr>
          <p:spPr>
            <a:xfrm>
              <a:off x="195915" y="2521782"/>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7" name="Rounded Rectangle">
              <a:extLst>
                <a:ext uri="{FF2B5EF4-FFF2-40B4-BE49-F238E27FC236}">
                  <a16:creationId xmlns:a16="http://schemas.microsoft.com/office/drawing/2014/main" id="{0DFE8B64-22A4-2C1B-122C-C8CB02495344}"/>
                </a:ext>
              </a:extLst>
            </p:cNvPr>
            <p:cNvSpPr/>
            <p:nvPr/>
          </p:nvSpPr>
          <p:spPr>
            <a:xfrm>
              <a:off x="195915" y="3696489"/>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8" name="Rounded Rectangle">
              <a:extLst>
                <a:ext uri="{FF2B5EF4-FFF2-40B4-BE49-F238E27FC236}">
                  <a16:creationId xmlns:a16="http://schemas.microsoft.com/office/drawing/2014/main" id="{E48A79F0-C4A7-9773-D6A5-A4AA14AAE7ED}"/>
                </a:ext>
              </a:extLst>
            </p:cNvPr>
            <p:cNvSpPr/>
            <p:nvPr/>
          </p:nvSpPr>
          <p:spPr>
            <a:xfrm>
              <a:off x="195915" y="6045902"/>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9" name="Rounded Rectangle">
              <a:extLst>
                <a:ext uri="{FF2B5EF4-FFF2-40B4-BE49-F238E27FC236}">
                  <a16:creationId xmlns:a16="http://schemas.microsoft.com/office/drawing/2014/main" id="{34C06275-8EAB-A75A-0B91-470D4F35679A}"/>
                </a:ext>
              </a:extLst>
            </p:cNvPr>
            <p:cNvSpPr/>
            <p:nvPr/>
          </p:nvSpPr>
          <p:spPr>
            <a:xfrm>
              <a:off x="1042748" y="1934428"/>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0" name="Rounded Rectangle">
              <a:extLst>
                <a:ext uri="{FF2B5EF4-FFF2-40B4-BE49-F238E27FC236}">
                  <a16:creationId xmlns:a16="http://schemas.microsoft.com/office/drawing/2014/main" id="{1F40EF14-3646-430E-682F-CF3D68AD8234}"/>
                </a:ext>
              </a:extLst>
            </p:cNvPr>
            <p:cNvSpPr/>
            <p:nvPr/>
          </p:nvSpPr>
          <p:spPr>
            <a:xfrm>
              <a:off x="1042748" y="3118888"/>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1" name="Rounded Rectangle">
              <a:extLst>
                <a:ext uri="{FF2B5EF4-FFF2-40B4-BE49-F238E27FC236}">
                  <a16:creationId xmlns:a16="http://schemas.microsoft.com/office/drawing/2014/main" id="{FBCC8328-CD7F-174F-884B-7C212AB2D1EE}"/>
                </a:ext>
              </a:extLst>
            </p:cNvPr>
            <p:cNvSpPr/>
            <p:nvPr/>
          </p:nvSpPr>
          <p:spPr>
            <a:xfrm>
              <a:off x="1042748" y="4283842"/>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2" name="Rounded Rectangle">
              <a:extLst>
                <a:ext uri="{FF2B5EF4-FFF2-40B4-BE49-F238E27FC236}">
                  <a16:creationId xmlns:a16="http://schemas.microsoft.com/office/drawing/2014/main" id="{44E0FD7A-B2F8-D5B9-33EC-C7DE96142CA1}"/>
                </a:ext>
              </a:extLst>
            </p:cNvPr>
            <p:cNvSpPr/>
            <p:nvPr/>
          </p:nvSpPr>
          <p:spPr>
            <a:xfrm>
              <a:off x="1042748" y="5458767"/>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3" name="Rounded Rectangle">
              <a:extLst>
                <a:ext uri="{FF2B5EF4-FFF2-40B4-BE49-F238E27FC236}">
                  <a16:creationId xmlns:a16="http://schemas.microsoft.com/office/drawing/2014/main" id="{7E48312D-C4C5-FBF5-69FA-EDEC22741872}"/>
                </a:ext>
              </a:extLst>
            </p:cNvPr>
            <p:cNvSpPr/>
            <p:nvPr/>
          </p:nvSpPr>
          <p:spPr>
            <a:xfrm>
              <a:off x="1872588" y="1328915"/>
              <a:ext cx="572301"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4" name="Rounded Rectangle">
              <a:extLst>
                <a:ext uri="{FF2B5EF4-FFF2-40B4-BE49-F238E27FC236}">
                  <a16:creationId xmlns:a16="http://schemas.microsoft.com/office/drawing/2014/main" id="{B2F4A3E5-CE31-0A3B-A969-7CCE45787ADF}"/>
                </a:ext>
              </a:extLst>
            </p:cNvPr>
            <p:cNvSpPr/>
            <p:nvPr/>
          </p:nvSpPr>
          <p:spPr>
            <a:xfrm>
              <a:off x="1872588" y="6045902"/>
              <a:ext cx="572301"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5" name="Rounded Rectangle">
              <a:extLst>
                <a:ext uri="{FF2B5EF4-FFF2-40B4-BE49-F238E27FC236}">
                  <a16:creationId xmlns:a16="http://schemas.microsoft.com/office/drawing/2014/main" id="{94ACB8DC-CE0F-8CBE-8B5F-684301B9B467}"/>
                </a:ext>
              </a:extLst>
            </p:cNvPr>
            <p:cNvSpPr/>
            <p:nvPr/>
          </p:nvSpPr>
          <p:spPr>
            <a:xfrm>
              <a:off x="195915" y="5380197"/>
              <a:ext cx="572302" cy="588356"/>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6" name="Rounded Rectangle">
              <a:extLst>
                <a:ext uri="{FF2B5EF4-FFF2-40B4-BE49-F238E27FC236}">
                  <a16:creationId xmlns:a16="http://schemas.microsoft.com/office/drawing/2014/main" id="{C52CE6AA-773B-DB3C-04A1-F16E8BC99D8E}"/>
                </a:ext>
              </a:extLst>
            </p:cNvPr>
            <p:cNvSpPr/>
            <p:nvPr/>
          </p:nvSpPr>
          <p:spPr>
            <a:xfrm>
              <a:off x="1872588" y="2505499"/>
              <a:ext cx="572301"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7" name="Rounded Rectangle">
              <a:extLst>
                <a:ext uri="{FF2B5EF4-FFF2-40B4-BE49-F238E27FC236}">
                  <a16:creationId xmlns:a16="http://schemas.microsoft.com/office/drawing/2014/main" id="{D9E49C8F-B183-3CE0-E2B6-15EE5D970549}"/>
                </a:ext>
              </a:extLst>
            </p:cNvPr>
            <p:cNvSpPr/>
            <p:nvPr/>
          </p:nvSpPr>
          <p:spPr>
            <a:xfrm>
              <a:off x="1872588" y="4861867"/>
              <a:ext cx="572301"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8" name="Rectangle">
              <a:extLst>
                <a:ext uri="{FF2B5EF4-FFF2-40B4-BE49-F238E27FC236}">
                  <a16:creationId xmlns:a16="http://schemas.microsoft.com/office/drawing/2014/main" id="{3DAD3926-E610-8C9A-AFDC-EBA26482D3E0}"/>
                </a:ext>
              </a:extLst>
            </p:cNvPr>
            <p:cNvSpPr/>
            <p:nvPr/>
          </p:nvSpPr>
          <p:spPr>
            <a:xfrm>
              <a:off x="109641" y="7134046"/>
              <a:ext cx="5897833" cy="707390"/>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9" name="Rounded Rectangle">
              <a:extLst>
                <a:ext uri="{FF2B5EF4-FFF2-40B4-BE49-F238E27FC236}">
                  <a16:creationId xmlns:a16="http://schemas.microsoft.com/office/drawing/2014/main" id="{6BC1F45C-EE68-CBA4-8D75-5690A36BA574}"/>
                </a:ext>
              </a:extLst>
            </p:cNvPr>
            <p:cNvSpPr/>
            <p:nvPr/>
          </p:nvSpPr>
          <p:spPr>
            <a:xfrm>
              <a:off x="3458570" y="1285475"/>
              <a:ext cx="662993" cy="5814252"/>
            </a:xfrm>
            <a:prstGeom prst="roundRect">
              <a:avLst>
                <a:gd name="adj" fmla="val 25298"/>
              </a:avLst>
            </a:prstGeom>
            <a:solidFill>
              <a:srgbClr val="D9E6FD"/>
            </a:solidFill>
            <a:ln w="38100" cap="flat">
              <a:solidFill>
                <a:schemeClr val="accent1">
                  <a:lumOff val="-13575"/>
                </a:schemeClr>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60" name="Rounded Rectangle">
              <a:extLst>
                <a:ext uri="{FF2B5EF4-FFF2-40B4-BE49-F238E27FC236}">
                  <a16:creationId xmlns:a16="http://schemas.microsoft.com/office/drawing/2014/main" id="{333C1358-AEB6-93FA-E541-E93FBB1CE8A3}"/>
                </a:ext>
              </a:extLst>
            </p:cNvPr>
            <p:cNvSpPr/>
            <p:nvPr/>
          </p:nvSpPr>
          <p:spPr>
            <a:xfrm>
              <a:off x="1881136" y="3623179"/>
              <a:ext cx="569723" cy="585704"/>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61" name="Classical computation">
              <a:extLst>
                <a:ext uri="{FF2B5EF4-FFF2-40B4-BE49-F238E27FC236}">
                  <a16:creationId xmlns:a16="http://schemas.microsoft.com/office/drawing/2014/main" id="{3B349CE0-7173-EE62-0EE4-CC04AAB493DA}"/>
                </a:ext>
              </a:extLst>
            </p:cNvPr>
            <p:cNvSpPr txBox="1"/>
            <p:nvPr/>
          </p:nvSpPr>
          <p:spPr>
            <a:xfrm rot="16200000">
              <a:off x="1195806" y="3650255"/>
              <a:ext cx="5133338" cy="6927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spcBef>
                  <a:spcPts val="0"/>
                </a:spcBef>
                <a:defRPr sz="3200">
                  <a:solidFill>
                    <a:srgbClr val="1D76BA"/>
                  </a:solidFill>
                </a:defRPr>
              </a:lvl1pPr>
            </a:lstStyle>
            <a:p>
              <a:r>
                <a:t>Classical computation</a:t>
              </a:r>
            </a:p>
          </p:txBody>
        </p:sp>
        <p:sp>
          <p:nvSpPr>
            <p:cNvPr id="462" name="Connection Line">
              <a:extLst>
                <a:ext uri="{FF2B5EF4-FFF2-40B4-BE49-F238E27FC236}">
                  <a16:creationId xmlns:a16="http://schemas.microsoft.com/office/drawing/2014/main" id="{B6D16F05-8244-EE3B-2E91-B9366DF399F1}"/>
                </a:ext>
              </a:extLst>
            </p:cNvPr>
            <p:cNvSpPr/>
            <p:nvPr/>
          </p:nvSpPr>
          <p:spPr>
            <a:xfrm>
              <a:off x="4719521" y="3020328"/>
              <a:ext cx="1292008" cy="376877"/>
            </a:xfrm>
            <a:custGeom>
              <a:avLst/>
              <a:gdLst/>
              <a:ahLst/>
              <a:cxnLst>
                <a:cxn ang="0">
                  <a:pos x="wd2" y="hd2"/>
                </a:cxn>
                <a:cxn ang="5400000">
                  <a:pos x="wd2" y="hd2"/>
                </a:cxn>
                <a:cxn ang="10800000">
                  <a:pos x="wd2" y="hd2"/>
                </a:cxn>
                <a:cxn ang="16200000">
                  <a:pos x="wd2" y="hd2"/>
                </a:cxn>
              </a:cxnLst>
              <a:rect l="0" t="0" r="r" b="b"/>
              <a:pathLst>
                <a:path w="21600" h="17140" extrusionOk="0">
                  <a:moveTo>
                    <a:pt x="0" y="17140"/>
                  </a:moveTo>
                  <a:cubicBezTo>
                    <a:pt x="4508" y="-361"/>
                    <a:pt x="11708" y="-4460"/>
                    <a:pt x="21600" y="4843"/>
                  </a:cubicBezTo>
                </a:path>
              </a:pathLst>
            </a:custGeom>
            <a:noFill/>
            <a:ln w="38100" cap="flat">
              <a:solidFill>
                <a:srgbClr val="1D76BA"/>
              </a:solidFill>
              <a:prstDash val="solid"/>
              <a:miter lim="400000"/>
              <a:headEnd type="triangle" w="med" len="med"/>
            </a:ln>
            <a:effectLst/>
          </p:spPr>
          <p:txBody>
            <a:bodyPr/>
            <a:lstStyle/>
            <a:p>
              <a:endParaRPr/>
            </a:p>
          </p:txBody>
        </p:sp>
        <p:sp>
          <p:nvSpPr>
            <p:cNvPr id="463" name="feedforward">
              <a:extLst>
                <a:ext uri="{FF2B5EF4-FFF2-40B4-BE49-F238E27FC236}">
                  <a16:creationId xmlns:a16="http://schemas.microsoft.com/office/drawing/2014/main" id="{875D49A7-BF30-0FAF-138B-89C8B318347C}"/>
                </a:ext>
              </a:extLst>
            </p:cNvPr>
            <p:cNvSpPr txBox="1"/>
            <p:nvPr/>
          </p:nvSpPr>
          <p:spPr>
            <a:xfrm>
              <a:off x="4790309" y="2877720"/>
              <a:ext cx="5133338" cy="6927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spcBef>
                  <a:spcPts val="0"/>
                </a:spcBef>
                <a:defRPr sz="3200">
                  <a:solidFill>
                    <a:srgbClr val="1D76BA"/>
                  </a:solidFill>
                </a:defRPr>
              </a:lvl1pPr>
            </a:lstStyle>
            <a:p>
              <a:r>
                <a:rPr dirty="0"/>
                <a:t>feedforward</a:t>
              </a:r>
            </a:p>
          </p:txBody>
        </p:sp>
        <p:sp>
          <p:nvSpPr>
            <p:cNvPr id="464" name="classically-…">
              <a:extLst>
                <a:ext uri="{FF2B5EF4-FFF2-40B4-BE49-F238E27FC236}">
                  <a16:creationId xmlns:a16="http://schemas.microsoft.com/office/drawing/2014/main" id="{0272D5DA-C179-F387-387A-B79C7C62F06C}"/>
                </a:ext>
              </a:extLst>
            </p:cNvPr>
            <p:cNvSpPr txBox="1"/>
            <p:nvPr/>
          </p:nvSpPr>
          <p:spPr>
            <a:xfrm>
              <a:off x="5864654" y="4631139"/>
              <a:ext cx="3187846" cy="1284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ctr">
                <a:spcBef>
                  <a:spcPts val="0"/>
                </a:spcBef>
                <a:defRPr sz="3200">
                  <a:solidFill>
                    <a:srgbClr val="A56DFF"/>
                  </a:solidFill>
                </a:defRPr>
              </a:pPr>
              <a:r>
                <a:t>classically-</a:t>
              </a:r>
            </a:p>
            <a:p>
              <a:pPr algn="ctr">
                <a:spcBef>
                  <a:spcPts val="0"/>
                </a:spcBef>
                <a:defRPr sz="3200">
                  <a:solidFill>
                    <a:srgbClr val="A56DFF"/>
                  </a:solidFill>
                </a:defRPr>
              </a:pPr>
              <a:r>
                <a:t>controlled gate</a:t>
              </a:r>
            </a:p>
          </p:txBody>
        </p:sp>
        <p:sp>
          <p:nvSpPr>
            <p:cNvPr id="465" name="Connection Line">
              <a:extLst>
                <a:ext uri="{FF2B5EF4-FFF2-40B4-BE49-F238E27FC236}">
                  <a16:creationId xmlns:a16="http://schemas.microsoft.com/office/drawing/2014/main" id="{9F890009-561B-9653-F88D-2C1A58F8F1B9}"/>
                </a:ext>
              </a:extLst>
            </p:cNvPr>
            <p:cNvSpPr/>
            <p:nvPr/>
          </p:nvSpPr>
          <p:spPr>
            <a:xfrm>
              <a:off x="4965224" y="4877310"/>
              <a:ext cx="1292009" cy="376877"/>
            </a:xfrm>
            <a:custGeom>
              <a:avLst/>
              <a:gdLst/>
              <a:ahLst/>
              <a:cxnLst>
                <a:cxn ang="0">
                  <a:pos x="wd2" y="hd2"/>
                </a:cxn>
                <a:cxn ang="5400000">
                  <a:pos x="wd2" y="hd2"/>
                </a:cxn>
                <a:cxn ang="10800000">
                  <a:pos x="wd2" y="hd2"/>
                </a:cxn>
                <a:cxn ang="16200000">
                  <a:pos x="wd2" y="hd2"/>
                </a:cxn>
              </a:cxnLst>
              <a:rect l="0" t="0" r="r" b="b"/>
              <a:pathLst>
                <a:path w="21600" h="17140" extrusionOk="0">
                  <a:moveTo>
                    <a:pt x="0" y="0"/>
                  </a:moveTo>
                  <a:cubicBezTo>
                    <a:pt x="4508" y="17501"/>
                    <a:pt x="11708" y="21600"/>
                    <a:pt x="21600" y="12297"/>
                  </a:cubicBezTo>
                </a:path>
              </a:pathLst>
            </a:custGeom>
            <a:noFill/>
            <a:ln w="38100" cap="flat">
              <a:solidFill>
                <a:srgbClr val="A56DFF"/>
              </a:solidFill>
              <a:prstDash val="solid"/>
              <a:miter lim="400000"/>
              <a:headEnd type="triangle" w="med" len="med"/>
            </a:ln>
            <a:effectLst/>
          </p:spPr>
          <p:txBody>
            <a:bodyPr/>
            <a:lstStyle/>
            <a:p>
              <a:endParaRPr/>
            </a:p>
          </p:txBody>
        </p:sp>
      </p:grpSp>
      <p:sp>
        <p:nvSpPr>
          <p:cNvPr id="4" name="Rounded Rectangle">
            <a:extLst>
              <a:ext uri="{FF2B5EF4-FFF2-40B4-BE49-F238E27FC236}">
                <a16:creationId xmlns:a16="http://schemas.microsoft.com/office/drawing/2014/main" id="{49B20972-3B3D-88A9-5EE5-7BE843226E64}"/>
              </a:ext>
            </a:extLst>
          </p:cNvPr>
          <p:cNvSpPr/>
          <p:nvPr/>
        </p:nvSpPr>
        <p:spPr>
          <a:xfrm>
            <a:off x="5730647" y="10045824"/>
            <a:ext cx="13058058" cy="1911701"/>
          </a:xfrm>
          <a:prstGeom prst="roundRect">
            <a:avLst>
              <a:gd name="adj" fmla="val 14982"/>
            </a:avLst>
          </a:prstGeom>
          <a:solidFill>
            <a:srgbClr val="FDE5AF">
              <a:alpha val="43428"/>
            </a:srgbClr>
          </a:solidFill>
          <a:ln w="63500">
            <a:solidFill>
              <a:srgbClr val="F8BE24"/>
            </a:solidFill>
            <a:miter lim="400000"/>
          </a:ln>
        </p:spPr>
        <p:txBody>
          <a:bodyPr lIns="0" tIns="0" rIns="0" bIns="0" anchor="ct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5" name="Dynamic circuits   can implement any allowed quantum process, not just unitary evolution.">
                <a:extLst>
                  <a:ext uri="{FF2B5EF4-FFF2-40B4-BE49-F238E27FC236}">
                    <a16:creationId xmlns:a16="http://schemas.microsoft.com/office/drawing/2014/main" id="{F5BE1A61-45D5-56C7-A262-87085E3F11CB}"/>
                  </a:ext>
                </a:extLst>
              </p:cNvPr>
              <p:cNvSpPr txBox="1"/>
              <p:nvPr/>
            </p:nvSpPr>
            <p:spPr>
              <a:xfrm>
                <a:off x="6075443" y="10184486"/>
                <a:ext cx="12368467" cy="155817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p>
                <a:pPr algn="ctr">
                  <a:spcBef>
                    <a:spcPts val="0"/>
                  </a:spcBef>
                  <a:defRPr sz="4000"/>
                </a:pPr>
                <a:r>
                  <a:rPr dirty="0"/>
                  <a:t>Dynamic circuits </a:t>
                </a:r>
                <a14:m>
                  <m:oMath xmlns:m="http://schemas.openxmlformats.org/officeDocument/2006/math">
                    <m:r>
                      <a:rPr sz="4800" i="1">
                        <a:solidFill>
                          <a:srgbClr val="000000"/>
                        </a:solidFill>
                        <a:latin typeface="Cambria Math" panose="02040503050406030204" pitchFamily="18" charset="0"/>
                      </a:rPr>
                      <m:t>→</m:t>
                    </m:r>
                  </m:oMath>
                </a14:m>
                <a:r>
                  <a:rPr dirty="0"/>
                  <a:t> can implement </a:t>
                </a:r>
                <a:r>
                  <a:rPr i="1" dirty="0"/>
                  <a:t>any</a:t>
                </a:r>
                <a:r>
                  <a:rPr dirty="0"/>
                  <a:t> allowed quantum process, not just unitary evolution.</a:t>
                </a:r>
              </a:p>
            </p:txBody>
          </p:sp>
        </mc:Choice>
        <mc:Fallback xmlns="">
          <p:sp>
            <p:nvSpPr>
              <p:cNvPr id="5" name="Dynamic circuits   can implement any allowed quantum process, not just unitary evolution.">
                <a:extLst>
                  <a:ext uri="{FF2B5EF4-FFF2-40B4-BE49-F238E27FC236}">
                    <a16:creationId xmlns:a16="http://schemas.microsoft.com/office/drawing/2014/main" id="{F5BE1A61-45D5-56C7-A262-87085E3F11CB}"/>
                  </a:ext>
                </a:extLst>
              </p:cNvPr>
              <p:cNvSpPr txBox="1">
                <a:spLocks noRot="1" noChangeAspect="1" noMove="1" noResize="1" noEditPoints="1" noAdjustHandles="1" noChangeArrowheads="1" noChangeShapeType="1" noTextEdit="1"/>
              </p:cNvSpPr>
              <p:nvPr/>
            </p:nvSpPr>
            <p:spPr>
              <a:xfrm>
                <a:off x="6075443" y="10184486"/>
                <a:ext cx="12368467" cy="1558177"/>
              </a:xfrm>
              <a:prstGeom prst="rect">
                <a:avLst/>
              </a:prstGeom>
              <a:blipFill>
                <a:blip r:embed="rId4"/>
                <a:stretch>
                  <a:fillRect b="-1219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 name="Right Arrow 5">
            <a:extLst>
              <a:ext uri="{FF2B5EF4-FFF2-40B4-BE49-F238E27FC236}">
                <a16:creationId xmlns:a16="http://schemas.microsoft.com/office/drawing/2014/main" id="{54752F0C-0EDD-C537-3E1F-2B5D1BD9E801}"/>
              </a:ext>
            </a:extLst>
          </p:cNvPr>
          <p:cNvSpPr/>
          <p:nvPr/>
        </p:nvSpPr>
        <p:spPr bwMode="auto">
          <a:xfrm>
            <a:off x="11154794" y="5447050"/>
            <a:ext cx="2077585" cy="957943"/>
          </a:xfrm>
          <a:prstGeom prst="rightArrow">
            <a:avLst/>
          </a:prstGeom>
          <a:solidFill>
            <a:srgbClr val="FEF4DD"/>
          </a:solidFill>
          <a:ln w="38100">
            <a:solidFill>
              <a:srgbClr val="F8BE2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TextBox 9">
            <a:extLst>
              <a:ext uri="{FF2B5EF4-FFF2-40B4-BE49-F238E27FC236}">
                <a16:creationId xmlns:a16="http://schemas.microsoft.com/office/drawing/2014/main" id="{DDCC2559-0A8B-7162-1A98-59D8A85AF6A5}"/>
              </a:ext>
            </a:extLst>
          </p:cNvPr>
          <p:cNvSpPr txBox="1"/>
          <p:nvPr/>
        </p:nvSpPr>
        <p:spPr>
          <a:xfrm>
            <a:off x="2094538" y="1973337"/>
            <a:ext cx="7961810" cy="972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buSzPct val="100000"/>
            </a:pPr>
            <a:r>
              <a:rPr lang="en-US" kern="0" dirty="0">
                <a:solidFill>
                  <a:srgbClr val="000000"/>
                </a:solidFill>
                <a:ea typeface="+mj-ea"/>
                <a:cs typeface="+mj-cs"/>
                <a:sym typeface="IBM Plex Sans Light"/>
              </a:rPr>
              <a:t>Unitary quantum circuit</a:t>
            </a:r>
          </a:p>
        </p:txBody>
      </p:sp>
      <p:sp>
        <p:nvSpPr>
          <p:cNvPr id="11" name="TextBox 10">
            <a:extLst>
              <a:ext uri="{FF2B5EF4-FFF2-40B4-BE49-F238E27FC236}">
                <a16:creationId xmlns:a16="http://schemas.microsoft.com/office/drawing/2014/main" id="{1DCEB50B-03A1-DB17-D4D6-AA95FF65E5FC}"/>
              </a:ext>
            </a:extLst>
          </p:cNvPr>
          <p:cNvSpPr txBox="1"/>
          <p:nvPr/>
        </p:nvSpPr>
        <p:spPr>
          <a:xfrm>
            <a:off x="13959966" y="1973337"/>
            <a:ext cx="7961810" cy="972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buSzPct val="100000"/>
            </a:pPr>
            <a:r>
              <a:rPr lang="en-US" b="1" kern="0" dirty="0">
                <a:solidFill>
                  <a:srgbClr val="000000"/>
                </a:solidFill>
                <a:ea typeface="+mj-ea"/>
                <a:cs typeface="+mj-cs"/>
                <a:sym typeface="IBM Plex Sans Light"/>
              </a:rPr>
              <a:t>Dynamic</a:t>
            </a:r>
            <a:r>
              <a:rPr lang="en-US" kern="0" dirty="0">
                <a:solidFill>
                  <a:srgbClr val="000000"/>
                </a:solidFill>
                <a:ea typeface="+mj-ea"/>
                <a:cs typeface="+mj-cs"/>
                <a:sym typeface="IBM Plex Sans Light"/>
              </a:rPr>
              <a:t> quantum circuit</a:t>
            </a:r>
          </a:p>
        </p:txBody>
      </p:sp>
    </p:spTree>
    <p:extLst>
      <p:ext uri="{BB962C8B-B14F-4D97-AF65-F5344CB8AC3E}">
        <p14:creationId xmlns:p14="http://schemas.microsoft.com/office/powerpoint/2010/main" val="65752290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AE4BA-9B5F-A509-789B-F66321A24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221E7-7A8B-1CE8-3B60-7A6C33E6F392}"/>
              </a:ext>
            </a:extLst>
          </p:cNvPr>
          <p:cNvSpPr>
            <a:spLocks noGrp="1"/>
          </p:cNvSpPr>
          <p:nvPr>
            <p:ph type="title"/>
          </p:nvPr>
        </p:nvSpPr>
        <p:spPr>
          <a:xfrm>
            <a:off x="576071" y="384048"/>
            <a:ext cx="13711429" cy="2859087"/>
          </a:xfrm>
        </p:spPr>
        <p:txBody>
          <a:bodyPr/>
          <a:lstStyle/>
          <a:p>
            <a:r>
              <a:rPr lang="en-US" dirty="0"/>
              <a:t>Re-introduction of Dynamic Circuits</a:t>
            </a:r>
          </a:p>
        </p:txBody>
      </p:sp>
      <p:sp>
        <p:nvSpPr>
          <p:cNvPr id="3" name="Footer Placeholder 2">
            <a:extLst>
              <a:ext uri="{FF2B5EF4-FFF2-40B4-BE49-F238E27FC236}">
                <a16:creationId xmlns:a16="http://schemas.microsoft.com/office/drawing/2014/main" id="{FDBD2C30-9F60-80EA-DE76-E6825506415A}"/>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C7FDEFB1-C0B6-488A-1E89-CB5B3F1E434C}"/>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30</a:t>
            </a:fld>
            <a:endParaRPr lang="en-US" dirty="0"/>
          </a:p>
        </p:txBody>
      </p:sp>
      <p:sp>
        <p:nvSpPr>
          <p:cNvPr id="5" name="TextBox 4">
            <a:extLst>
              <a:ext uri="{FF2B5EF4-FFF2-40B4-BE49-F238E27FC236}">
                <a16:creationId xmlns:a16="http://schemas.microsoft.com/office/drawing/2014/main" id="{722831F2-CD8B-9D04-0343-106E201646B5}"/>
              </a:ext>
            </a:extLst>
          </p:cNvPr>
          <p:cNvSpPr txBox="1"/>
          <p:nvPr/>
        </p:nvSpPr>
        <p:spPr>
          <a:xfrm>
            <a:off x="1333424"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Previous version</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feed forward operations limited to 10 bit input using </a:t>
            </a:r>
            <a:r>
              <a:rPr lang="en-US" kern="0" dirty="0">
                <a:solidFill>
                  <a:srgbClr val="000000"/>
                </a:solidFill>
                <a:latin typeface="IBM Plex Mono Light" panose="020B0409050203000203" pitchFamily="49" charset="77"/>
                <a:sym typeface="IBM Plex Sans Light"/>
              </a:rPr>
              <a:t>Switch </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Up to 12 site AKLT state</a:t>
            </a: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Measurement used mid-circuit and terminal were all the same</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Non-deterministic timing</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Dynamical decoupling limited to static part of the circuit</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No visualization of scheduled circuit made it challenging</a:t>
            </a:r>
          </a:p>
          <a:p>
            <a:pPr defTabSz="2438400">
              <a:buSzPct val="100000"/>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3B5AEF5F-91D4-4D69-6EF7-13F926D04033}"/>
              </a:ext>
            </a:extLst>
          </p:cNvPr>
          <p:cNvSpPr txBox="1"/>
          <p:nvPr/>
        </p:nvSpPr>
        <p:spPr>
          <a:xfrm>
            <a:off x="20269200" y="280035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8" name="TextBox 7">
            <a:extLst>
              <a:ext uri="{FF2B5EF4-FFF2-40B4-BE49-F238E27FC236}">
                <a16:creationId xmlns:a16="http://schemas.microsoft.com/office/drawing/2014/main" id="{5C1E1F9D-8280-247E-C36A-CF77CCF5A434}"/>
              </a:ext>
            </a:extLst>
          </p:cNvPr>
          <p:cNvSpPr txBox="1"/>
          <p:nvPr/>
        </p:nvSpPr>
        <p:spPr>
          <a:xfrm>
            <a:off x="14100176"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New dynamic circuits features</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a:t>
            </a:r>
            <a:r>
              <a:rPr lang="en-US" kern="0" dirty="0">
                <a:solidFill>
                  <a:srgbClr val="000000"/>
                </a:solidFill>
                <a:latin typeface="IBM Plex Mono Light" panose="020B0409050203000203" pitchFamily="49" charset="77"/>
                <a:sym typeface="IBM Plex Sans Light"/>
              </a:rPr>
              <a:t>if</a:t>
            </a:r>
            <a:r>
              <a:rPr lang="en-US" kern="0" dirty="0">
                <a:solidFill>
                  <a:srgbClr val="000000"/>
                </a:solidFill>
                <a:sym typeface="IBM Plex Sans Light"/>
              </a:rPr>
              <a:t>s / feed forward operations</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Demonstrate up to 30 site AKLT state using 90 qubits</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Faster, independently calibrated </a:t>
            </a:r>
            <a:r>
              <a:rPr lang="en-US" dirty="0" err="1">
                <a:latin typeface="IBM Plex Mono Light" panose="020B0409050203000203" pitchFamily="49" charset="77"/>
              </a:rPr>
              <a:t>MidCircuitMeasure</a:t>
            </a:r>
            <a:r>
              <a:rPr lang="en-US" kern="0" dirty="0">
                <a:solidFill>
                  <a:srgbClr val="000000"/>
                </a:solidFill>
                <a:sym typeface="IBM Plex Sans Light"/>
              </a:rPr>
              <a:t> enabled </a:t>
            </a:r>
          </a:p>
          <a:p>
            <a:pPr marL="571500" indent="-571500" defTabSz="2438400">
              <a:buSzPct val="100000"/>
              <a:buFont typeface="Arial" panose="020B0604020202020204" pitchFamily="34" charset="0"/>
              <a:buChar char="•"/>
            </a:pPr>
            <a:endParaRPr lang="en-US" kern="0" dirty="0">
              <a:solidFill>
                <a:srgbClr val="000000"/>
              </a:solidFill>
              <a:latin typeface="IBM Plex Mono Light" panose="020B0409050203000203" pitchFamily="49" charset="77"/>
              <a:sym typeface="IBM Plex Sans Light"/>
            </a:endParaRPr>
          </a:p>
          <a:p>
            <a:pPr marL="571500" indent="-571500" defTabSz="2438400">
              <a:buSzPct val="100000"/>
              <a:buFont typeface="Arial" panose="020B0604020202020204" pitchFamily="34" charset="0"/>
              <a:buChar char="•"/>
            </a:pPr>
            <a:r>
              <a:rPr lang="en-US" kern="0" dirty="0">
                <a:solidFill>
                  <a:srgbClr val="000000"/>
                </a:solidFill>
                <a:latin typeface="IBM Plex Mono Light" panose="020B0409050203000203" pitchFamily="49" charset="77"/>
                <a:sym typeface="IBM Plex Sans Light"/>
              </a:rPr>
              <a:t>Stretch</a:t>
            </a:r>
            <a:r>
              <a:rPr lang="en-US" kern="0" dirty="0">
                <a:solidFill>
                  <a:srgbClr val="000000"/>
                </a:solidFill>
                <a:sym typeface="IBM Plex Sans Light"/>
              </a:rPr>
              <a:t> enables better implementation of dynamical decoupling during feed-forward time</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11" name="Right Arrow 10">
            <a:extLst>
              <a:ext uri="{FF2B5EF4-FFF2-40B4-BE49-F238E27FC236}">
                <a16:creationId xmlns:a16="http://schemas.microsoft.com/office/drawing/2014/main" id="{73F53D69-9CFF-E9BD-61F3-734BEC8020BC}"/>
              </a:ext>
            </a:extLst>
          </p:cNvPr>
          <p:cNvSpPr/>
          <p:nvPr/>
        </p:nvSpPr>
        <p:spPr bwMode="auto">
          <a:xfrm>
            <a:off x="11191138" y="6375922"/>
            <a:ext cx="2004897" cy="964155"/>
          </a:xfrm>
          <a:prstGeom prst="rightArrow">
            <a:avLst/>
          </a:prstGeom>
          <a:solidFill>
            <a:srgbClr val="FEF4DD"/>
          </a:solidFill>
          <a:ln w="38100">
            <a:solidFill>
              <a:srgbClr val="F8BE2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4830791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0612-31AC-B1F3-31DA-8C0AA9F6DD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63F22-C0D5-709B-DAC5-09AE56B12843}"/>
              </a:ext>
            </a:extLst>
          </p:cNvPr>
          <p:cNvSpPr>
            <a:spLocks noGrp="1"/>
          </p:cNvSpPr>
          <p:nvPr>
            <p:ph type="title"/>
          </p:nvPr>
        </p:nvSpPr>
        <p:spPr>
          <a:xfrm>
            <a:off x="576071" y="384048"/>
            <a:ext cx="13711429" cy="2859087"/>
          </a:xfrm>
        </p:spPr>
        <p:txBody>
          <a:bodyPr/>
          <a:lstStyle/>
          <a:p>
            <a:r>
              <a:rPr lang="en-US" dirty="0"/>
              <a:t>Re-introduction of Dynamic Circuits</a:t>
            </a:r>
          </a:p>
        </p:txBody>
      </p:sp>
      <p:sp>
        <p:nvSpPr>
          <p:cNvPr id="3" name="Footer Placeholder 2">
            <a:extLst>
              <a:ext uri="{FF2B5EF4-FFF2-40B4-BE49-F238E27FC236}">
                <a16:creationId xmlns:a16="http://schemas.microsoft.com/office/drawing/2014/main" id="{F895F783-C88A-C22E-3BAC-B0007B1C2891}"/>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31827E7F-AE4C-9F64-629A-D7A491111417}"/>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31</a:t>
            </a:fld>
            <a:endParaRPr lang="en-US" dirty="0"/>
          </a:p>
        </p:txBody>
      </p:sp>
      <p:sp>
        <p:nvSpPr>
          <p:cNvPr id="5" name="TextBox 4">
            <a:extLst>
              <a:ext uri="{FF2B5EF4-FFF2-40B4-BE49-F238E27FC236}">
                <a16:creationId xmlns:a16="http://schemas.microsoft.com/office/drawing/2014/main" id="{9B5BFCE0-27D2-B815-4322-E137EB5B6B3A}"/>
              </a:ext>
            </a:extLst>
          </p:cNvPr>
          <p:cNvSpPr txBox="1"/>
          <p:nvPr/>
        </p:nvSpPr>
        <p:spPr>
          <a:xfrm>
            <a:off x="1333424"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Previous version</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feed forward operations limited to 10 bit input using </a:t>
            </a:r>
            <a:r>
              <a:rPr lang="en-US" kern="0" dirty="0">
                <a:solidFill>
                  <a:srgbClr val="000000"/>
                </a:solidFill>
                <a:latin typeface="IBM Plex Mono Light" panose="020B0409050203000203" pitchFamily="49" charset="77"/>
                <a:sym typeface="IBM Plex Sans Light"/>
              </a:rPr>
              <a:t>Switch </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Up to 12 site AKLT state</a:t>
            </a: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Measurement used mid-circuit and terminal were all the same</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Non-deterministic timing</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Dynamical decoupling limited to static part of the circuit</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No visualization of scheduled circuit made it challenging</a:t>
            </a:r>
          </a:p>
          <a:p>
            <a:pPr defTabSz="2438400">
              <a:buSzPct val="100000"/>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1AD98BC4-32EA-E53B-23C3-8006A1E783DE}"/>
              </a:ext>
            </a:extLst>
          </p:cNvPr>
          <p:cNvSpPr txBox="1"/>
          <p:nvPr/>
        </p:nvSpPr>
        <p:spPr>
          <a:xfrm>
            <a:off x="20269200" y="280035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8" name="TextBox 7">
            <a:extLst>
              <a:ext uri="{FF2B5EF4-FFF2-40B4-BE49-F238E27FC236}">
                <a16:creationId xmlns:a16="http://schemas.microsoft.com/office/drawing/2014/main" id="{10936C42-F2D6-FB20-F461-95540D73EED3}"/>
              </a:ext>
            </a:extLst>
          </p:cNvPr>
          <p:cNvSpPr txBox="1"/>
          <p:nvPr/>
        </p:nvSpPr>
        <p:spPr>
          <a:xfrm>
            <a:off x="14100176" y="25763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400" u="sng" kern="0" dirty="0">
                <a:solidFill>
                  <a:srgbClr val="000000"/>
                </a:solidFill>
                <a:sym typeface="IBM Plex Sans Light"/>
              </a:rPr>
              <a:t>New dynamic circuits features</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Parallel </a:t>
            </a:r>
            <a:r>
              <a:rPr lang="en-US" kern="0" dirty="0">
                <a:solidFill>
                  <a:srgbClr val="000000"/>
                </a:solidFill>
                <a:latin typeface="IBM Plex Mono Light" panose="020B0409050203000203" pitchFamily="49" charset="77"/>
                <a:sym typeface="IBM Plex Sans Light"/>
              </a:rPr>
              <a:t>if</a:t>
            </a:r>
            <a:r>
              <a:rPr lang="en-US" kern="0" dirty="0">
                <a:solidFill>
                  <a:srgbClr val="000000"/>
                </a:solidFill>
                <a:sym typeface="IBM Plex Sans Light"/>
              </a:rPr>
              <a:t>s / feed forward operations</a:t>
            </a:r>
          </a:p>
          <a:p>
            <a:pPr marL="1486188" lvl="1" indent="-571500" defTabSz="2438400">
              <a:buSzPct val="100000"/>
              <a:buFont typeface="Arial" panose="020B0604020202020204" pitchFamily="34" charset="0"/>
              <a:buChar char="•"/>
            </a:pPr>
            <a:r>
              <a:rPr lang="en-US" kern="0" dirty="0">
                <a:solidFill>
                  <a:srgbClr val="000000"/>
                </a:solidFill>
                <a:sym typeface="IBM Plex Sans Light"/>
              </a:rPr>
              <a:t>Demonstrate up to 30 site AKLT state using 90 qubits</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Faster, independently calibrated </a:t>
            </a:r>
            <a:r>
              <a:rPr lang="en-US" dirty="0" err="1">
                <a:latin typeface="IBM Plex Mono Light" panose="020B0409050203000203" pitchFamily="49" charset="77"/>
              </a:rPr>
              <a:t>MidCircuitMeasure</a:t>
            </a:r>
            <a:r>
              <a:rPr lang="en-US" kern="0" dirty="0">
                <a:solidFill>
                  <a:srgbClr val="000000"/>
                </a:solidFill>
                <a:sym typeface="IBM Plex Sans Light"/>
              </a:rPr>
              <a:t> enabled </a:t>
            </a:r>
          </a:p>
          <a:p>
            <a:pPr marL="571500" indent="-571500" defTabSz="2438400">
              <a:buSzPct val="100000"/>
              <a:buFont typeface="Arial" panose="020B0604020202020204" pitchFamily="34" charset="0"/>
              <a:buChar char="•"/>
            </a:pPr>
            <a:endParaRPr lang="en-US" kern="0" dirty="0">
              <a:solidFill>
                <a:srgbClr val="000000"/>
              </a:solidFill>
              <a:latin typeface="IBM Plex Mono Light" panose="020B0409050203000203" pitchFamily="49" charset="77"/>
              <a:sym typeface="IBM Plex Sans Light"/>
            </a:endParaRPr>
          </a:p>
          <a:p>
            <a:pPr marL="571500" indent="-571500" defTabSz="2438400">
              <a:buSzPct val="100000"/>
              <a:buFont typeface="Arial" panose="020B0604020202020204" pitchFamily="34" charset="0"/>
              <a:buChar char="•"/>
            </a:pPr>
            <a:r>
              <a:rPr lang="en-US" kern="0" dirty="0">
                <a:solidFill>
                  <a:srgbClr val="000000"/>
                </a:solidFill>
                <a:latin typeface="IBM Plex Mono Light" panose="020B0409050203000203" pitchFamily="49" charset="77"/>
                <a:sym typeface="IBM Plex Sans Light"/>
              </a:rPr>
              <a:t>Stretch</a:t>
            </a:r>
            <a:r>
              <a:rPr lang="en-US" kern="0" dirty="0">
                <a:solidFill>
                  <a:srgbClr val="000000"/>
                </a:solidFill>
                <a:sym typeface="IBM Plex Sans Light"/>
              </a:rPr>
              <a:t> enables better implementation of dynamical decoupling during feed-forward time</a:t>
            </a:r>
          </a:p>
          <a:p>
            <a:pPr defTabSz="2438400">
              <a:buSzPct val="100000"/>
            </a:pPr>
            <a:endParaRPr lang="en-US" kern="0" dirty="0">
              <a:solidFill>
                <a:srgbClr val="000000"/>
              </a:solidFill>
              <a:sym typeface="IBM Plex Sans Light"/>
            </a:endParaRPr>
          </a:p>
          <a:p>
            <a:pPr marL="571500" indent="-571500" defTabSz="2438400">
              <a:buSzPct val="100000"/>
              <a:buFont typeface="Arial" panose="020B0604020202020204" pitchFamily="34" charset="0"/>
              <a:buChar char="•"/>
            </a:pPr>
            <a:r>
              <a:rPr lang="en-US" kern="0" dirty="0">
                <a:solidFill>
                  <a:srgbClr val="000000"/>
                </a:solidFill>
                <a:sym typeface="IBM Plex Sans Light"/>
              </a:rPr>
              <a:t>Scheduled circuits are returned (beta) to help with debugging and optimization</a:t>
            </a:r>
          </a:p>
          <a:p>
            <a:pPr defTabSz="2438400">
              <a:buSzPct val="100000"/>
            </a:pPr>
            <a:endParaRPr lang="en-US" kern="0" dirty="0">
              <a:solidFill>
                <a:srgbClr val="000000"/>
              </a:solidFill>
              <a:sym typeface="IBM Plex Sans Light"/>
            </a:endParaRPr>
          </a:p>
          <a:p>
            <a:pPr lvl="1" defTabSz="2438400">
              <a:buSzPct val="100000"/>
            </a:pPr>
            <a:endParaRPr lang="en-US" kern="0" dirty="0">
              <a:solidFill>
                <a:srgbClr val="000000"/>
              </a:solidFill>
              <a:sym typeface="IBM Plex Sans Light"/>
            </a:endParaRPr>
          </a:p>
          <a:p>
            <a:pPr marL="1486188" lvl="1" indent="-571500" defTabSz="2438400">
              <a:buSzPct val="100000"/>
              <a:buFont typeface="Arial" panose="020B0604020202020204" pitchFamily="34" charset="0"/>
              <a:buChar char="•"/>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11" name="Right Arrow 10">
            <a:extLst>
              <a:ext uri="{FF2B5EF4-FFF2-40B4-BE49-F238E27FC236}">
                <a16:creationId xmlns:a16="http://schemas.microsoft.com/office/drawing/2014/main" id="{13CCFA86-DB98-874E-6532-5A38174D0A23}"/>
              </a:ext>
            </a:extLst>
          </p:cNvPr>
          <p:cNvSpPr/>
          <p:nvPr/>
        </p:nvSpPr>
        <p:spPr bwMode="auto">
          <a:xfrm>
            <a:off x="11191138" y="6375922"/>
            <a:ext cx="2004897" cy="964155"/>
          </a:xfrm>
          <a:prstGeom prst="rightArrow">
            <a:avLst/>
          </a:prstGeom>
          <a:solidFill>
            <a:srgbClr val="FEF4DD"/>
          </a:solidFill>
          <a:ln w="38100">
            <a:solidFill>
              <a:srgbClr val="F8BE2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89752899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F6A5F-3F2C-8328-2311-F7CD4C456A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B4D2C-B174-B52D-26CF-915946753B08}"/>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15855E8D-6372-D89A-AD04-1E1069E57654}"/>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30C14048-3EDC-F58C-5397-B295C27BFE99}"/>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32</a:t>
            </a:fld>
            <a:endParaRPr lang="en-US" dirty="0"/>
          </a:p>
        </p:txBody>
      </p:sp>
      <p:sp>
        <p:nvSpPr>
          <p:cNvPr id="5" name="TextBox 4">
            <a:extLst>
              <a:ext uri="{FF2B5EF4-FFF2-40B4-BE49-F238E27FC236}">
                <a16:creationId xmlns:a16="http://schemas.microsoft.com/office/drawing/2014/main" id="{D77446A9-81B8-6D60-D393-F02C11A3EFEA}"/>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kern="0" dirty="0">
                <a:solidFill>
                  <a:srgbClr val="000000"/>
                </a:solidFill>
                <a:sym typeface="IBM Plex Sans Light"/>
              </a:rPr>
              <a:t>Unitary</a:t>
            </a:r>
          </a:p>
          <a:p>
            <a:pPr marL="1657638" lvl="1" indent="-742950" defTabSz="2438400">
              <a:buSzPct val="100000"/>
              <a:buFont typeface="+mj-lt"/>
              <a:buAutoNum type="arabicPeriod"/>
            </a:pPr>
            <a:r>
              <a:rPr lang="en-US" sz="4000" kern="0" dirty="0">
                <a:solidFill>
                  <a:srgbClr val="000000"/>
                </a:solidFill>
                <a:sym typeface="IBM Plex Sans Light"/>
              </a:rPr>
              <a:t>Measurement based without dynamic circuits (post-process)</a:t>
            </a:r>
          </a:p>
          <a:p>
            <a:pPr marL="1657638" lvl="1" indent="-742950" defTabSz="2438400">
              <a:buSzPct val="100000"/>
              <a:buFont typeface="+mj-lt"/>
              <a:buAutoNum type="arabicPeriod"/>
            </a:pPr>
            <a:r>
              <a:rPr lang="en-US" sz="4000" kern="0" dirty="0">
                <a:solidFill>
                  <a:srgbClr val="000000"/>
                </a:solidFill>
                <a:sym typeface="IBM Plex Sans Light"/>
              </a:rPr>
              <a:t>Measurement based with dynamic circuits (real-time feed-forward)</a:t>
            </a:r>
          </a:p>
          <a:p>
            <a:pPr marL="1657638" lvl="1" indent="-742950" defTabSz="2438400">
              <a:buSzPct val="100000"/>
              <a:buFont typeface="+mj-lt"/>
              <a:buAutoNum type="arabicPeriod"/>
            </a:pPr>
            <a:r>
              <a:rPr lang="en-US" sz="4000" kern="0" dirty="0">
                <a:solidFill>
                  <a:srgbClr val="000000"/>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5E2110C3-7B8A-D20B-9601-A533B372C0D6}"/>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120913693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B562-2811-C6C1-3AD8-F9EB56F56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35DEF-AC2D-E43E-0667-457A58D3072B}"/>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2D8B4151-1995-9CD9-EE13-045C996DC2C1}"/>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844C4D2A-EA02-644C-F4AA-F9FF53C2CD31}"/>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33</a:t>
            </a:fld>
            <a:endParaRPr lang="en-US" dirty="0"/>
          </a:p>
        </p:txBody>
      </p:sp>
      <p:sp>
        <p:nvSpPr>
          <p:cNvPr id="5" name="TextBox 4">
            <a:extLst>
              <a:ext uri="{FF2B5EF4-FFF2-40B4-BE49-F238E27FC236}">
                <a16:creationId xmlns:a16="http://schemas.microsoft.com/office/drawing/2014/main" id="{16004238-E91D-E7F3-FE03-F6D9A3C58808}"/>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kern="0" dirty="0">
                <a:solidFill>
                  <a:srgbClr val="000000"/>
                </a:solidFill>
                <a:sym typeface="IBM Plex Sans Light"/>
              </a:rPr>
              <a:t>Unitary</a:t>
            </a:r>
          </a:p>
          <a:p>
            <a:pPr marL="1657638" lvl="1" indent="-742950" defTabSz="2438400">
              <a:buSzPct val="100000"/>
              <a:buFont typeface="+mj-lt"/>
              <a:buAutoNum type="arabicPeriod"/>
            </a:pPr>
            <a:r>
              <a:rPr lang="en-US" sz="4000" kern="0" dirty="0">
                <a:solidFill>
                  <a:srgbClr val="000000"/>
                </a:solidFill>
                <a:sym typeface="IBM Plex Sans Light"/>
              </a:rPr>
              <a:t>Measurement based without dynamic circuits (post-process)</a:t>
            </a:r>
          </a:p>
          <a:p>
            <a:pPr marL="1657638" lvl="1" indent="-742950" defTabSz="2438400">
              <a:buSzPct val="100000"/>
              <a:buFont typeface="+mj-lt"/>
              <a:buAutoNum type="arabicPeriod"/>
            </a:pPr>
            <a:r>
              <a:rPr lang="en-US" sz="4000" kern="0" dirty="0">
                <a:solidFill>
                  <a:srgbClr val="000000"/>
                </a:solidFill>
                <a:sym typeface="IBM Plex Sans Light"/>
              </a:rPr>
              <a:t>Measurement based with dynamic circuits (real-time feed-forward)</a:t>
            </a:r>
          </a:p>
          <a:p>
            <a:pPr marL="1657638" lvl="1" indent="-742950" defTabSz="2438400">
              <a:buSzPct val="100000"/>
              <a:buFont typeface="+mj-lt"/>
              <a:buAutoNum type="arabicPeriod"/>
            </a:pPr>
            <a:r>
              <a:rPr lang="en-US" sz="4000" kern="0" dirty="0">
                <a:solidFill>
                  <a:srgbClr val="000000"/>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000000"/>
                </a:solidFill>
                <a:sym typeface="IBM Plex Sans Light"/>
              </a:rPr>
              <a:t>What changes in the circuit:</a:t>
            </a:r>
          </a:p>
          <a:p>
            <a:pPr marL="1657638" lvl="1" indent="-742950" defTabSz="2438400">
              <a:buSzPct val="100000"/>
              <a:buFont typeface="+mj-lt"/>
              <a:buAutoNum type="arabicPeriod"/>
            </a:pPr>
            <a:r>
              <a:rPr lang="en-US" sz="4000" kern="0" dirty="0">
                <a:solidFill>
                  <a:srgbClr val="000000"/>
                </a:solidFill>
                <a:sym typeface="IBM Plex Sans Light"/>
              </a:rPr>
              <a:t>Extra ancilla qubits needed</a:t>
            </a:r>
          </a:p>
          <a:p>
            <a:pPr marL="1657638" lvl="1" indent="-742950" defTabSz="2438400">
              <a:buSzPct val="100000"/>
              <a:buFont typeface="+mj-lt"/>
              <a:buAutoNum type="arabicPeriod"/>
            </a:pPr>
            <a:r>
              <a:rPr lang="en-US" sz="4000" kern="0" dirty="0">
                <a:solidFill>
                  <a:srgbClr val="000000"/>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8FC4DB8E-44CA-3C6E-5285-386EED7121AF}"/>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131978052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3375F-7B73-120B-1238-ECEFE1B93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99D86-C530-A65F-FB58-61568A38C8F8}"/>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1528EBE6-5E92-77F1-4021-5A5BDB86A090}"/>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763A92B5-0211-BD46-E1DE-5338CE785B7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34</a:t>
            </a:fld>
            <a:endParaRPr lang="en-US" dirty="0"/>
          </a:p>
        </p:txBody>
      </p:sp>
      <p:sp>
        <p:nvSpPr>
          <p:cNvPr id="5" name="TextBox 4">
            <a:extLst>
              <a:ext uri="{FF2B5EF4-FFF2-40B4-BE49-F238E27FC236}">
                <a16:creationId xmlns:a16="http://schemas.microsoft.com/office/drawing/2014/main" id="{3C8F079E-01EE-7391-40FD-9AEC56EF6582}"/>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kern="0" dirty="0">
                <a:solidFill>
                  <a:srgbClr val="000000"/>
                </a:solidFill>
                <a:sym typeface="IBM Plex Sans Light"/>
              </a:rPr>
              <a:t>Unitary</a:t>
            </a:r>
          </a:p>
          <a:p>
            <a:pPr marL="1657638" lvl="1" indent="-742950" defTabSz="2438400">
              <a:buSzPct val="100000"/>
              <a:buFont typeface="+mj-lt"/>
              <a:buAutoNum type="arabicPeriod"/>
            </a:pPr>
            <a:r>
              <a:rPr lang="en-US" sz="4000" kern="0" dirty="0">
                <a:solidFill>
                  <a:srgbClr val="000000"/>
                </a:solidFill>
                <a:sym typeface="IBM Plex Sans Light"/>
              </a:rPr>
              <a:t>Measurement based without dynamic circuits (post-process)</a:t>
            </a:r>
          </a:p>
          <a:p>
            <a:pPr marL="1657638" lvl="1" indent="-742950" defTabSz="2438400">
              <a:buSzPct val="100000"/>
              <a:buFont typeface="+mj-lt"/>
              <a:buAutoNum type="arabicPeriod"/>
            </a:pPr>
            <a:r>
              <a:rPr lang="en-US" sz="4000" kern="0" dirty="0">
                <a:solidFill>
                  <a:srgbClr val="000000"/>
                </a:solidFill>
                <a:sym typeface="IBM Plex Sans Light"/>
              </a:rPr>
              <a:t>Measurement based with dynamic circuits (real-time feed-forward)</a:t>
            </a:r>
          </a:p>
          <a:p>
            <a:pPr marL="1657638" lvl="1" indent="-742950" defTabSz="2438400">
              <a:buSzPct val="100000"/>
              <a:buFont typeface="+mj-lt"/>
              <a:buAutoNum type="arabicPeriod"/>
            </a:pPr>
            <a:r>
              <a:rPr lang="en-US" sz="4000" kern="0" dirty="0">
                <a:solidFill>
                  <a:srgbClr val="000000"/>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000000"/>
                </a:solidFill>
                <a:sym typeface="IBM Plex Sans Light"/>
              </a:rPr>
              <a:t>What changes in the circuit:</a:t>
            </a:r>
          </a:p>
          <a:p>
            <a:pPr marL="1657638" lvl="1" indent="-742950" defTabSz="2438400">
              <a:buSzPct val="100000"/>
              <a:buFont typeface="+mj-lt"/>
              <a:buAutoNum type="arabicPeriod"/>
            </a:pPr>
            <a:r>
              <a:rPr lang="en-US" sz="4000" kern="0" dirty="0">
                <a:solidFill>
                  <a:srgbClr val="000000"/>
                </a:solidFill>
                <a:sym typeface="IBM Plex Sans Light"/>
              </a:rPr>
              <a:t>Extra ancilla qubits needed</a:t>
            </a:r>
          </a:p>
          <a:p>
            <a:pPr marL="1657638" lvl="1" indent="-742950" defTabSz="2438400">
              <a:buSzPct val="100000"/>
              <a:buFont typeface="+mj-lt"/>
              <a:buAutoNum type="arabicPeriod"/>
            </a:pPr>
            <a:r>
              <a:rPr lang="en-US" sz="4000" kern="0" dirty="0">
                <a:solidFill>
                  <a:srgbClr val="000000"/>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000000"/>
                </a:solidFill>
                <a:sym typeface="IBM Plex Sans Light"/>
              </a:rPr>
              <a:t>What features could be used to improve:</a:t>
            </a:r>
          </a:p>
          <a:p>
            <a:pPr marL="1657638" lvl="1" indent="-742950" defTabSz="2438400">
              <a:buSzPct val="100000"/>
              <a:buFont typeface="+mj-lt"/>
              <a:buAutoNum type="arabicPeriod"/>
            </a:pPr>
            <a:r>
              <a:rPr lang="en-US" sz="4000" kern="0" dirty="0">
                <a:solidFill>
                  <a:srgbClr val="000000"/>
                </a:solidFill>
                <a:sym typeface="IBM Plex Sans Light"/>
              </a:rPr>
              <a:t>Parallel </a:t>
            </a:r>
            <a:r>
              <a:rPr lang="en-US" sz="4000" kern="0" dirty="0">
                <a:solidFill>
                  <a:srgbClr val="000000"/>
                </a:solidFill>
                <a:latin typeface="IBM Plex Mono Light" panose="020B0409050203000203" pitchFamily="49" charset="77"/>
                <a:sym typeface="IBM Plex Sans Light"/>
              </a:rPr>
              <a:t>if</a:t>
            </a:r>
            <a:r>
              <a:rPr lang="en-US" sz="4000" kern="0" dirty="0">
                <a:solidFill>
                  <a:srgbClr val="000000"/>
                </a:solidFill>
                <a:sym typeface="IBM Plex Sans Light"/>
              </a:rPr>
              <a:t>s for larger state preparation</a:t>
            </a:r>
          </a:p>
          <a:p>
            <a:pPr marL="1657638" lvl="1" indent="-742950" defTabSz="2438400">
              <a:buSzPct val="100000"/>
              <a:buFont typeface="+mj-lt"/>
              <a:buAutoNum type="arabicPeriod"/>
            </a:pPr>
            <a:r>
              <a:rPr lang="en-US" sz="4000" kern="0" dirty="0">
                <a:solidFill>
                  <a:srgbClr val="000000"/>
                </a:solidFill>
                <a:sym typeface="IBM Plex Sans Light"/>
              </a:rPr>
              <a:t>Different measurement types </a:t>
            </a:r>
          </a:p>
          <a:p>
            <a:pPr marL="1657638" lvl="1" indent="-742950" defTabSz="2438400">
              <a:buSzPct val="100000"/>
              <a:buFont typeface="+mj-lt"/>
              <a:buAutoNum type="arabicPeriod"/>
            </a:pPr>
            <a:r>
              <a:rPr lang="en-US" sz="4000" kern="0" dirty="0">
                <a:solidFill>
                  <a:srgbClr val="000000"/>
                </a:solidFill>
                <a:latin typeface="IBM Plex Mono Light" panose="020B0409050203000203" pitchFamily="49" charset="77"/>
                <a:sym typeface="IBM Plex Sans Light"/>
              </a:rPr>
              <a:t>Stretch</a:t>
            </a:r>
            <a:r>
              <a:rPr lang="en-US" sz="4000" kern="0" dirty="0">
                <a:solidFill>
                  <a:srgbClr val="000000"/>
                </a:solidFill>
                <a:sym typeface="IBM Plex Sans Light"/>
              </a:rPr>
              <a:t> DD</a:t>
            </a:r>
          </a:p>
          <a:p>
            <a:pPr marL="1657638" lvl="1" indent="-742950" defTabSz="2438400">
              <a:buSzPct val="100000"/>
              <a:buFont typeface="+mj-lt"/>
              <a:buAutoNum type="arabicPeriod"/>
            </a:pPr>
            <a:r>
              <a:rPr lang="en-US" sz="4000" kern="0" dirty="0">
                <a:solidFill>
                  <a:srgbClr val="000000"/>
                </a:solidFill>
                <a:sym typeface="IBM Plex Sans Light"/>
              </a:rPr>
              <a:t>Visualization (beta) for optimization and debugging</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D44B1523-B11F-FE88-F4BB-E7C748B35660}"/>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409590988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7FBE6-BE49-6544-B164-7AC219FF248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FAD4908-93D2-80D5-5C0E-FC72DC145117}"/>
              </a:ext>
            </a:extLst>
          </p:cNvPr>
          <p:cNvSpPr txBox="1"/>
          <p:nvPr/>
        </p:nvSpPr>
        <p:spPr>
          <a:xfrm>
            <a:off x="1333424" y="30716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800" u="sng" kern="0" dirty="0">
                <a:solidFill>
                  <a:srgbClr val="000000"/>
                </a:solidFill>
                <a:sym typeface="IBM Plex Sans Light"/>
              </a:rPr>
              <a:t>String order</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algn="ctr" defTabSz="2438400">
              <a:buSzPct val="100000"/>
            </a:pPr>
            <a:r>
              <a:rPr lang="en-US" kern="0" dirty="0">
                <a:solidFill>
                  <a:srgbClr val="000000"/>
                </a:solidFill>
                <a:sym typeface="IBM Plex Sans Light"/>
              </a:rPr>
              <a:t>Non-zero value: fingerprint of symmetry-protected topological (SPT) order</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2" name="Title 1">
            <a:extLst>
              <a:ext uri="{FF2B5EF4-FFF2-40B4-BE49-F238E27FC236}">
                <a16:creationId xmlns:a16="http://schemas.microsoft.com/office/drawing/2014/main" id="{7595E11C-87F6-9B0D-2CE1-B8491A82A252}"/>
              </a:ext>
            </a:extLst>
          </p:cNvPr>
          <p:cNvSpPr>
            <a:spLocks noGrp="1"/>
          </p:cNvSpPr>
          <p:nvPr>
            <p:ph type="title"/>
          </p:nvPr>
        </p:nvSpPr>
        <p:spPr>
          <a:xfrm>
            <a:off x="576071" y="384048"/>
            <a:ext cx="11617515" cy="2859087"/>
          </a:xfrm>
        </p:spPr>
        <p:txBody>
          <a:bodyPr/>
          <a:lstStyle/>
          <a:p>
            <a:r>
              <a:rPr lang="en-US" dirty="0"/>
              <a:t>Validation of AKLT state preparation</a:t>
            </a:r>
          </a:p>
        </p:txBody>
      </p:sp>
      <p:sp>
        <p:nvSpPr>
          <p:cNvPr id="3" name="Footer Placeholder 2">
            <a:extLst>
              <a:ext uri="{FF2B5EF4-FFF2-40B4-BE49-F238E27FC236}">
                <a16:creationId xmlns:a16="http://schemas.microsoft.com/office/drawing/2014/main" id="{536C41D3-8DA6-F647-2B88-2599E46B51A6}"/>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89B06B59-739C-A13C-E856-F488C754E949}"/>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35</a:t>
            </a:fld>
            <a:endParaRPr lang="en-US"/>
          </a:p>
        </p:txBody>
      </p:sp>
      <p:sp>
        <p:nvSpPr>
          <p:cNvPr id="14" name="Footer Placeholder 2">
            <a:extLst>
              <a:ext uri="{FF2B5EF4-FFF2-40B4-BE49-F238E27FC236}">
                <a16:creationId xmlns:a16="http://schemas.microsoft.com/office/drawing/2014/main" id="{5E339633-FEBE-DCD4-8254-F99755EEE935}"/>
              </a:ext>
            </a:extLst>
          </p:cNvPr>
          <p:cNvSpPr txBox="1">
            <a:spLocks/>
          </p:cNvSpPr>
          <p:nvPr/>
        </p:nvSpPr>
        <p:spPr>
          <a:xfrm>
            <a:off x="576072" y="12801600"/>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Quantum</a:t>
            </a:r>
          </a:p>
        </p:txBody>
      </p:sp>
      <p:pic>
        <p:nvPicPr>
          <p:cNvPr id="18" name="Picture 17">
            <a:extLst>
              <a:ext uri="{FF2B5EF4-FFF2-40B4-BE49-F238E27FC236}">
                <a16:creationId xmlns:a16="http://schemas.microsoft.com/office/drawing/2014/main" id="{153B496C-8D3A-6185-772C-052495F4EF79}"/>
              </a:ext>
            </a:extLst>
          </p:cNvPr>
          <p:cNvPicPr>
            <a:picLocks noChangeAspect="1"/>
          </p:cNvPicPr>
          <p:nvPr/>
        </p:nvPicPr>
        <p:blipFill>
          <a:blip r:embed="rId3"/>
          <a:stretch>
            <a:fillRect/>
          </a:stretch>
        </p:blipFill>
        <p:spPr>
          <a:xfrm>
            <a:off x="1631735" y="4997810"/>
            <a:ext cx="8356954" cy="1756767"/>
          </a:xfrm>
          <a:prstGeom prst="rect">
            <a:avLst/>
          </a:prstGeom>
        </p:spPr>
      </p:pic>
      <p:grpSp>
        <p:nvGrpSpPr>
          <p:cNvPr id="20" name="Group">
            <a:extLst>
              <a:ext uri="{FF2B5EF4-FFF2-40B4-BE49-F238E27FC236}">
                <a16:creationId xmlns:a16="http://schemas.microsoft.com/office/drawing/2014/main" id="{6AECAD0A-8394-E0C2-D286-BBBC0B83F239}"/>
              </a:ext>
            </a:extLst>
          </p:cNvPr>
          <p:cNvGrpSpPr/>
          <p:nvPr/>
        </p:nvGrpSpPr>
        <p:grpSpPr>
          <a:xfrm>
            <a:off x="1694950" y="7285617"/>
            <a:ext cx="8592050" cy="702562"/>
            <a:chOff x="0" y="0"/>
            <a:chExt cx="8592049" cy="702560"/>
          </a:xfrm>
        </p:grpSpPr>
        <p:sp>
          <p:nvSpPr>
            <p:cNvPr id="21" name="Line">
              <a:extLst>
                <a:ext uri="{FF2B5EF4-FFF2-40B4-BE49-F238E27FC236}">
                  <a16:creationId xmlns:a16="http://schemas.microsoft.com/office/drawing/2014/main" id="{E30F1929-DD98-FE7D-373C-C7015CF7390D}"/>
                </a:ext>
              </a:extLst>
            </p:cNvPr>
            <p:cNvSpPr/>
            <p:nvPr/>
          </p:nvSpPr>
          <p:spPr>
            <a:xfrm>
              <a:off x="2745366" y="348957"/>
              <a:ext cx="1180975"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22" name="Group">
              <a:extLst>
                <a:ext uri="{FF2B5EF4-FFF2-40B4-BE49-F238E27FC236}">
                  <a16:creationId xmlns:a16="http://schemas.microsoft.com/office/drawing/2014/main" id="{558396ED-7947-B139-F74C-7405F231A340}"/>
                </a:ext>
              </a:extLst>
            </p:cNvPr>
            <p:cNvGrpSpPr/>
            <p:nvPr/>
          </p:nvGrpSpPr>
          <p:grpSpPr>
            <a:xfrm>
              <a:off x="-1" y="0"/>
              <a:ext cx="2047004" cy="702561"/>
              <a:chOff x="0" y="0"/>
              <a:chExt cx="2047002" cy="702560"/>
            </a:xfrm>
          </p:grpSpPr>
          <p:sp>
            <p:nvSpPr>
              <p:cNvPr id="102" name="Line">
                <a:extLst>
                  <a:ext uri="{FF2B5EF4-FFF2-40B4-BE49-F238E27FC236}">
                    <a16:creationId xmlns:a16="http://schemas.microsoft.com/office/drawing/2014/main" id="{04C7BC1C-6120-B59F-432F-57D1F73F4831}"/>
                  </a:ext>
                </a:extLst>
              </p:cNvPr>
              <p:cNvSpPr/>
              <p:nvPr/>
            </p:nvSpPr>
            <p:spPr>
              <a:xfrm>
                <a:off x="866029" y="348957"/>
                <a:ext cx="1180974"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103" name="Group">
                <a:extLst>
                  <a:ext uri="{FF2B5EF4-FFF2-40B4-BE49-F238E27FC236}">
                    <a16:creationId xmlns:a16="http://schemas.microsoft.com/office/drawing/2014/main" id="{AD52B157-EB1D-8DFA-08A6-0AC3CCDDED38}"/>
                  </a:ext>
                </a:extLst>
              </p:cNvPr>
              <p:cNvGrpSpPr/>
              <p:nvPr/>
            </p:nvGrpSpPr>
            <p:grpSpPr>
              <a:xfrm>
                <a:off x="76232" y="228053"/>
                <a:ext cx="918125" cy="252923"/>
                <a:chOff x="0" y="0"/>
                <a:chExt cx="918123" cy="252921"/>
              </a:xfrm>
            </p:grpSpPr>
            <p:sp>
              <p:nvSpPr>
                <p:cNvPr id="107" name="Circle">
                  <a:extLst>
                    <a:ext uri="{FF2B5EF4-FFF2-40B4-BE49-F238E27FC236}">
                      <a16:creationId xmlns:a16="http://schemas.microsoft.com/office/drawing/2014/main" id="{6C2C29C2-97B3-4A58-6F51-27884E02535D}"/>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8" name="Circle">
                  <a:extLst>
                    <a:ext uri="{FF2B5EF4-FFF2-40B4-BE49-F238E27FC236}">
                      <a16:creationId xmlns:a16="http://schemas.microsoft.com/office/drawing/2014/main" id="{FA0A7208-9FD9-DF4C-B051-B4B1130C9E12}"/>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104" name="Circle">
                <a:extLst>
                  <a:ext uri="{FF2B5EF4-FFF2-40B4-BE49-F238E27FC236}">
                    <a16:creationId xmlns:a16="http://schemas.microsoft.com/office/drawing/2014/main" id="{B0B40AD7-D3D6-0D2F-783C-0640E5868ACF}"/>
                  </a:ext>
                </a:extLst>
              </p:cNvPr>
              <p:cNvSpPr/>
              <p:nvPr/>
            </p:nvSpPr>
            <p:spPr>
              <a:xfrm>
                <a:off x="76232" y="228053"/>
                <a:ext cx="252923" cy="252923"/>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5" name="Circle">
                <a:extLst>
                  <a:ext uri="{FF2B5EF4-FFF2-40B4-BE49-F238E27FC236}">
                    <a16:creationId xmlns:a16="http://schemas.microsoft.com/office/drawing/2014/main" id="{711612C2-5600-A5CB-0634-11477A28F8C3}"/>
                  </a:ext>
                </a:extLst>
              </p:cNvPr>
              <p:cNvSpPr/>
              <p:nvPr/>
            </p:nvSpPr>
            <p:spPr>
              <a:xfrm>
                <a:off x="741434" y="228053"/>
                <a:ext cx="252922" cy="252923"/>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6" name="Oval">
                <a:extLst>
                  <a:ext uri="{FF2B5EF4-FFF2-40B4-BE49-F238E27FC236}">
                    <a16:creationId xmlns:a16="http://schemas.microsoft.com/office/drawing/2014/main" id="{93C89108-DAE1-3E43-B6D3-B5911880F0A1}"/>
                  </a:ext>
                </a:extLst>
              </p:cNvPr>
              <p:cNvSpPr/>
              <p:nvPr/>
            </p:nvSpPr>
            <p:spPr>
              <a:xfrm>
                <a:off x="0" y="0"/>
                <a:ext cx="1074698"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23" name="Line">
              <a:extLst>
                <a:ext uri="{FF2B5EF4-FFF2-40B4-BE49-F238E27FC236}">
                  <a16:creationId xmlns:a16="http://schemas.microsoft.com/office/drawing/2014/main" id="{4DBA7AB9-9AC2-48AA-CD69-FDBD9B519D85}"/>
                </a:ext>
              </a:extLst>
            </p:cNvPr>
            <p:cNvSpPr/>
            <p:nvPr/>
          </p:nvSpPr>
          <p:spPr>
            <a:xfrm>
              <a:off x="6475209" y="355924"/>
              <a:ext cx="417101"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24" name="Line">
              <a:extLst>
                <a:ext uri="{FF2B5EF4-FFF2-40B4-BE49-F238E27FC236}">
                  <a16:creationId xmlns:a16="http://schemas.microsoft.com/office/drawing/2014/main" id="{A7FAF26C-18FD-358C-7B8D-87112456E8C8}"/>
                </a:ext>
              </a:extLst>
            </p:cNvPr>
            <p:cNvSpPr/>
            <p:nvPr/>
          </p:nvSpPr>
          <p:spPr>
            <a:xfrm>
              <a:off x="7362388" y="348957"/>
              <a:ext cx="417101"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25" name="Line">
              <a:extLst>
                <a:ext uri="{FF2B5EF4-FFF2-40B4-BE49-F238E27FC236}">
                  <a16:creationId xmlns:a16="http://schemas.microsoft.com/office/drawing/2014/main" id="{CAE7DBE7-A07B-24FB-A8D7-AB9C735FFAEB}"/>
                </a:ext>
              </a:extLst>
            </p:cNvPr>
            <p:cNvSpPr/>
            <p:nvPr/>
          </p:nvSpPr>
          <p:spPr>
            <a:xfrm>
              <a:off x="4638253" y="348957"/>
              <a:ext cx="1180974"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70" name="Group">
              <a:extLst>
                <a:ext uri="{FF2B5EF4-FFF2-40B4-BE49-F238E27FC236}">
                  <a16:creationId xmlns:a16="http://schemas.microsoft.com/office/drawing/2014/main" id="{5DFB3160-463E-584E-23AF-556E5FB9CE80}"/>
                </a:ext>
              </a:extLst>
            </p:cNvPr>
            <p:cNvGrpSpPr/>
            <p:nvPr/>
          </p:nvGrpSpPr>
          <p:grpSpPr>
            <a:xfrm>
              <a:off x="5715616" y="228053"/>
              <a:ext cx="918124" cy="252923"/>
              <a:chOff x="0" y="0"/>
              <a:chExt cx="918123" cy="252921"/>
            </a:xfrm>
          </p:grpSpPr>
          <p:sp>
            <p:nvSpPr>
              <p:cNvPr id="100" name="Circle">
                <a:extLst>
                  <a:ext uri="{FF2B5EF4-FFF2-40B4-BE49-F238E27FC236}">
                    <a16:creationId xmlns:a16="http://schemas.microsoft.com/office/drawing/2014/main" id="{0171D23C-3BA5-A4D7-3C0B-123AC31ADF88}"/>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1" name="Circle">
                <a:extLst>
                  <a:ext uri="{FF2B5EF4-FFF2-40B4-BE49-F238E27FC236}">
                    <a16:creationId xmlns:a16="http://schemas.microsoft.com/office/drawing/2014/main" id="{D3E53C3F-DBD7-7420-2AC6-195BDBB3F6EE}"/>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1" name="Group">
              <a:extLst>
                <a:ext uri="{FF2B5EF4-FFF2-40B4-BE49-F238E27FC236}">
                  <a16:creationId xmlns:a16="http://schemas.microsoft.com/office/drawing/2014/main" id="{71E51D82-99D9-AEE3-96EC-D874854C1F7F}"/>
                </a:ext>
              </a:extLst>
            </p:cNvPr>
            <p:cNvGrpSpPr/>
            <p:nvPr/>
          </p:nvGrpSpPr>
          <p:grpSpPr>
            <a:xfrm>
              <a:off x="7595637" y="228053"/>
              <a:ext cx="918125" cy="252923"/>
              <a:chOff x="0" y="0"/>
              <a:chExt cx="918123" cy="252921"/>
            </a:xfrm>
          </p:grpSpPr>
          <p:sp>
            <p:nvSpPr>
              <p:cNvPr id="98" name="Circle">
                <a:extLst>
                  <a:ext uri="{FF2B5EF4-FFF2-40B4-BE49-F238E27FC236}">
                    <a16:creationId xmlns:a16="http://schemas.microsoft.com/office/drawing/2014/main" id="{F82C8B5B-EB73-F3B0-5E8C-EF59865977B9}"/>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9" name="Circle">
                <a:extLst>
                  <a:ext uri="{FF2B5EF4-FFF2-40B4-BE49-F238E27FC236}">
                    <a16:creationId xmlns:a16="http://schemas.microsoft.com/office/drawing/2014/main" id="{BFEFB9F0-A8E2-1E90-127D-23F93310FAE7}"/>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2" name="Group">
              <a:extLst>
                <a:ext uri="{FF2B5EF4-FFF2-40B4-BE49-F238E27FC236}">
                  <a16:creationId xmlns:a16="http://schemas.microsoft.com/office/drawing/2014/main" id="{899CCA20-733D-50F9-ECC9-44ECD239C8F7}"/>
                </a:ext>
              </a:extLst>
            </p:cNvPr>
            <p:cNvGrpSpPr/>
            <p:nvPr/>
          </p:nvGrpSpPr>
          <p:grpSpPr>
            <a:xfrm>
              <a:off x="5715616" y="228053"/>
              <a:ext cx="918124" cy="252923"/>
              <a:chOff x="0" y="0"/>
              <a:chExt cx="918123" cy="252921"/>
            </a:xfrm>
          </p:grpSpPr>
          <p:sp>
            <p:nvSpPr>
              <p:cNvPr id="96" name="Circle">
                <a:extLst>
                  <a:ext uri="{FF2B5EF4-FFF2-40B4-BE49-F238E27FC236}">
                    <a16:creationId xmlns:a16="http://schemas.microsoft.com/office/drawing/2014/main" id="{AED00776-87CF-9870-F74A-699CD2AC967A}"/>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7" name="Circle">
                <a:extLst>
                  <a:ext uri="{FF2B5EF4-FFF2-40B4-BE49-F238E27FC236}">
                    <a16:creationId xmlns:a16="http://schemas.microsoft.com/office/drawing/2014/main" id="{5BD60F1A-205E-A144-00D7-21F12B92DE9E}"/>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3" name="Group">
              <a:extLst>
                <a:ext uri="{FF2B5EF4-FFF2-40B4-BE49-F238E27FC236}">
                  <a16:creationId xmlns:a16="http://schemas.microsoft.com/office/drawing/2014/main" id="{1B47C54D-5BAF-82D0-99A0-ED0297010960}"/>
                </a:ext>
              </a:extLst>
            </p:cNvPr>
            <p:cNvGrpSpPr/>
            <p:nvPr/>
          </p:nvGrpSpPr>
          <p:grpSpPr>
            <a:xfrm>
              <a:off x="7595637" y="228053"/>
              <a:ext cx="918125" cy="252923"/>
              <a:chOff x="0" y="0"/>
              <a:chExt cx="918123" cy="252921"/>
            </a:xfrm>
          </p:grpSpPr>
          <p:sp>
            <p:nvSpPr>
              <p:cNvPr id="94" name="Circle">
                <a:extLst>
                  <a:ext uri="{FF2B5EF4-FFF2-40B4-BE49-F238E27FC236}">
                    <a16:creationId xmlns:a16="http://schemas.microsoft.com/office/drawing/2014/main" id="{E4ED10A3-5CA0-9BD1-8002-8EA5443417A9}"/>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5" name="Circle">
                <a:extLst>
                  <a:ext uri="{FF2B5EF4-FFF2-40B4-BE49-F238E27FC236}">
                    <a16:creationId xmlns:a16="http://schemas.microsoft.com/office/drawing/2014/main" id="{49EF6490-5638-39ED-3940-1611C55A6DD7}"/>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4" name="Group">
              <a:extLst>
                <a:ext uri="{FF2B5EF4-FFF2-40B4-BE49-F238E27FC236}">
                  <a16:creationId xmlns:a16="http://schemas.microsoft.com/office/drawing/2014/main" id="{B74D7FCC-8D7D-B352-5C30-6F13EB2E952A}"/>
                </a:ext>
              </a:extLst>
            </p:cNvPr>
            <p:cNvGrpSpPr/>
            <p:nvPr/>
          </p:nvGrpSpPr>
          <p:grpSpPr>
            <a:xfrm>
              <a:off x="6951802" y="322996"/>
              <a:ext cx="325775" cy="56569"/>
              <a:chOff x="0" y="0"/>
              <a:chExt cx="325774" cy="56568"/>
            </a:xfrm>
          </p:grpSpPr>
          <p:sp>
            <p:nvSpPr>
              <p:cNvPr id="91" name="Circle">
                <a:extLst>
                  <a:ext uri="{FF2B5EF4-FFF2-40B4-BE49-F238E27FC236}">
                    <a16:creationId xmlns:a16="http://schemas.microsoft.com/office/drawing/2014/main" id="{8E37BA86-59C8-29AF-7A54-D845C23670E4}"/>
                  </a:ext>
                </a:extLst>
              </p:cNvPr>
              <p:cNvSpPr/>
              <p:nvPr/>
            </p:nvSpPr>
            <p:spPr>
              <a:xfrm>
                <a:off x="0"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Circle">
                <a:extLst>
                  <a:ext uri="{FF2B5EF4-FFF2-40B4-BE49-F238E27FC236}">
                    <a16:creationId xmlns:a16="http://schemas.microsoft.com/office/drawing/2014/main" id="{88176FD8-28CA-3A70-8784-B468DF52E73F}"/>
                  </a:ext>
                </a:extLst>
              </p:cNvPr>
              <p:cNvSpPr/>
              <p:nvPr/>
            </p:nvSpPr>
            <p:spPr>
              <a:xfrm>
                <a:off x="134603"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3" name="Circle">
                <a:extLst>
                  <a:ext uri="{FF2B5EF4-FFF2-40B4-BE49-F238E27FC236}">
                    <a16:creationId xmlns:a16="http://schemas.microsoft.com/office/drawing/2014/main" id="{9D952418-C516-8341-811C-8DCA6D99CD34}"/>
                  </a:ext>
                </a:extLst>
              </p:cNvPr>
              <p:cNvSpPr/>
              <p:nvPr/>
            </p:nvSpPr>
            <p:spPr>
              <a:xfrm>
                <a:off x="269206"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75" name="Oval">
              <a:extLst>
                <a:ext uri="{FF2B5EF4-FFF2-40B4-BE49-F238E27FC236}">
                  <a16:creationId xmlns:a16="http://schemas.microsoft.com/office/drawing/2014/main" id="{9BD24380-20EA-525D-5197-C8F6720633A0}"/>
                </a:ext>
              </a:extLst>
            </p:cNvPr>
            <p:cNvSpPr/>
            <p:nvPr/>
          </p:nvSpPr>
          <p:spPr>
            <a:xfrm>
              <a:off x="7517351"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6" name="Oval">
              <a:extLst>
                <a:ext uri="{FF2B5EF4-FFF2-40B4-BE49-F238E27FC236}">
                  <a16:creationId xmlns:a16="http://schemas.microsoft.com/office/drawing/2014/main" id="{D2C65B46-F6EC-2791-D37B-F836BED85522}"/>
                </a:ext>
              </a:extLst>
            </p:cNvPr>
            <p:cNvSpPr/>
            <p:nvPr/>
          </p:nvSpPr>
          <p:spPr>
            <a:xfrm>
              <a:off x="5637329"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nvGrpSpPr>
            <p:cNvPr id="77" name="Group">
              <a:extLst>
                <a:ext uri="{FF2B5EF4-FFF2-40B4-BE49-F238E27FC236}">
                  <a16:creationId xmlns:a16="http://schemas.microsoft.com/office/drawing/2014/main" id="{7F1FC45E-FFF1-8145-99AF-BB648A140282}"/>
                </a:ext>
              </a:extLst>
            </p:cNvPr>
            <p:cNvGrpSpPr/>
            <p:nvPr/>
          </p:nvGrpSpPr>
          <p:grpSpPr>
            <a:xfrm>
              <a:off x="3835593" y="228053"/>
              <a:ext cx="918124" cy="252923"/>
              <a:chOff x="0" y="0"/>
              <a:chExt cx="918123" cy="252921"/>
            </a:xfrm>
          </p:grpSpPr>
          <p:sp>
            <p:nvSpPr>
              <p:cNvPr id="89" name="Circle">
                <a:extLst>
                  <a:ext uri="{FF2B5EF4-FFF2-40B4-BE49-F238E27FC236}">
                    <a16:creationId xmlns:a16="http://schemas.microsoft.com/office/drawing/2014/main" id="{2E4F45BE-0FF9-B5D0-E94E-D828A0A99EF9}"/>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Circle">
                <a:extLst>
                  <a:ext uri="{FF2B5EF4-FFF2-40B4-BE49-F238E27FC236}">
                    <a16:creationId xmlns:a16="http://schemas.microsoft.com/office/drawing/2014/main" id="{EE3D55D2-C7BE-913A-7354-271EF99FDACF}"/>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8" name="Group">
              <a:extLst>
                <a:ext uri="{FF2B5EF4-FFF2-40B4-BE49-F238E27FC236}">
                  <a16:creationId xmlns:a16="http://schemas.microsoft.com/office/drawing/2014/main" id="{02626506-AD81-282C-BC10-49C94EA71102}"/>
                </a:ext>
              </a:extLst>
            </p:cNvPr>
            <p:cNvGrpSpPr/>
            <p:nvPr/>
          </p:nvGrpSpPr>
          <p:grpSpPr>
            <a:xfrm>
              <a:off x="3835593" y="228053"/>
              <a:ext cx="918124" cy="252923"/>
              <a:chOff x="0" y="0"/>
              <a:chExt cx="918123" cy="252921"/>
            </a:xfrm>
          </p:grpSpPr>
          <p:sp>
            <p:nvSpPr>
              <p:cNvPr id="87" name="Circle">
                <a:extLst>
                  <a:ext uri="{FF2B5EF4-FFF2-40B4-BE49-F238E27FC236}">
                    <a16:creationId xmlns:a16="http://schemas.microsoft.com/office/drawing/2014/main" id="{FECC2FB3-BCE8-04A3-D162-D1039465B9FE}"/>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8" name="Circle">
                <a:extLst>
                  <a:ext uri="{FF2B5EF4-FFF2-40B4-BE49-F238E27FC236}">
                    <a16:creationId xmlns:a16="http://schemas.microsoft.com/office/drawing/2014/main" id="{4DC31E07-F01F-BB8A-2B4D-8F901D89FBB0}"/>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79" name="Oval">
              <a:extLst>
                <a:ext uri="{FF2B5EF4-FFF2-40B4-BE49-F238E27FC236}">
                  <a16:creationId xmlns:a16="http://schemas.microsoft.com/office/drawing/2014/main" id="{A3C2E054-F1B6-F3B4-2452-32C7AD4D96B8}"/>
                </a:ext>
              </a:extLst>
            </p:cNvPr>
            <p:cNvSpPr/>
            <p:nvPr/>
          </p:nvSpPr>
          <p:spPr>
            <a:xfrm>
              <a:off x="3758675"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nvGrpSpPr>
            <p:cNvPr id="80" name="Group">
              <a:extLst>
                <a:ext uri="{FF2B5EF4-FFF2-40B4-BE49-F238E27FC236}">
                  <a16:creationId xmlns:a16="http://schemas.microsoft.com/office/drawing/2014/main" id="{3B905641-FF8A-82D7-C854-73AFC236B8E1}"/>
                </a:ext>
              </a:extLst>
            </p:cNvPr>
            <p:cNvGrpSpPr/>
            <p:nvPr/>
          </p:nvGrpSpPr>
          <p:grpSpPr>
            <a:xfrm>
              <a:off x="1879337" y="0"/>
              <a:ext cx="1074699" cy="702561"/>
              <a:chOff x="0" y="0"/>
              <a:chExt cx="1074697" cy="702560"/>
            </a:xfrm>
          </p:grpSpPr>
          <p:grpSp>
            <p:nvGrpSpPr>
              <p:cNvPr id="81" name="Group">
                <a:extLst>
                  <a:ext uri="{FF2B5EF4-FFF2-40B4-BE49-F238E27FC236}">
                    <a16:creationId xmlns:a16="http://schemas.microsoft.com/office/drawing/2014/main" id="{243E38EE-9641-A14D-1EED-17D1D8064F98}"/>
                  </a:ext>
                </a:extLst>
              </p:cNvPr>
              <p:cNvGrpSpPr/>
              <p:nvPr/>
            </p:nvGrpSpPr>
            <p:grpSpPr>
              <a:xfrm>
                <a:off x="76232" y="228053"/>
                <a:ext cx="918125" cy="252922"/>
                <a:chOff x="0" y="0"/>
                <a:chExt cx="918123" cy="252921"/>
              </a:xfrm>
            </p:grpSpPr>
            <p:sp>
              <p:nvSpPr>
                <p:cNvPr id="85" name="Circle">
                  <a:extLst>
                    <a:ext uri="{FF2B5EF4-FFF2-40B4-BE49-F238E27FC236}">
                      <a16:creationId xmlns:a16="http://schemas.microsoft.com/office/drawing/2014/main" id="{6FEED070-50E2-3D53-0D70-C18D47115C9A}"/>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6" name="Circle">
                  <a:extLst>
                    <a:ext uri="{FF2B5EF4-FFF2-40B4-BE49-F238E27FC236}">
                      <a16:creationId xmlns:a16="http://schemas.microsoft.com/office/drawing/2014/main" id="{A60EC500-24B8-C866-8760-6661698DD91A}"/>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82" name="Circle">
                <a:extLst>
                  <a:ext uri="{FF2B5EF4-FFF2-40B4-BE49-F238E27FC236}">
                    <a16:creationId xmlns:a16="http://schemas.microsoft.com/office/drawing/2014/main" id="{FD181E5C-3C4E-13C3-2E49-F6DF43114318}"/>
                  </a:ext>
                </a:extLst>
              </p:cNvPr>
              <p:cNvSpPr/>
              <p:nvPr/>
            </p:nvSpPr>
            <p:spPr>
              <a:xfrm>
                <a:off x="76232" y="228053"/>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Circle">
                <a:extLst>
                  <a:ext uri="{FF2B5EF4-FFF2-40B4-BE49-F238E27FC236}">
                    <a16:creationId xmlns:a16="http://schemas.microsoft.com/office/drawing/2014/main" id="{F7DB9917-119F-C065-9E9A-C4B6906301E3}"/>
                  </a:ext>
                </a:extLst>
              </p:cNvPr>
              <p:cNvSpPr/>
              <p:nvPr/>
            </p:nvSpPr>
            <p:spPr>
              <a:xfrm>
                <a:off x="741434" y="228053"/>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4" name="Oval">
                <a:extLst>
                  <a:ext uri="{FF2B5EF4-FFF2-40B4-BE49-F238E27FC236}">
                    <a16:creationId xmlns:a16="http://schemas.microsoft.com/office/drawing/2014/main" id="{136F0D3D-9B79-293E-BD0B-3F38794394EC}"/>
                  </a:ext>
                </a:extLst>
              </p:cNvPr>
              <p:cNvSpPr/>
              <p:nvPr/>
            </p:nvSpPr>
            <p:spPr>
              <a:xfrm>
                <a:off x="0" y="0"/>
                <a:ext cx="1074698"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grpSp>
        <p:nvGrpSpPr>
          <p:cNvPr id="109" name="Group">
            <a:extLst>
              <a:ext uri="{FF2B5EF4-FFF2-40B4-BE49-F238E27FC236}">
                <a16:creationId xmlns:a16="http://schemas.microsoft.com/office/drawing/2014/main" id="{9DCEF611-8C02-0BBB-88A1-8B59B7852B94}"/>
              </a:ext>
            </a:extLst>
          </p:cNvPr>
          <p:cNvGrpSpPr/>
          <p:nvPr/>
        </p:nvGrpSpPr>
        <p:grpSpPr>
          <a:xfrm>
            <a:off x="2140522" y="8195867"/>
            <a:ext cx="5718715" cy="702564"/>
            <a:chOff x="0" y="0"/>
            <a:chExt cx="7591105" cy="502829"/>
          </a:xfrm>
        </p:grpSpPr>
        <p:sp>
          <p:nvSpPr>
            <p:cNvPr id="110" name="Line">
              <a:extLst>
                <a:ext uri="{FF2B5EF4-FFF2-40B4-BE49-F238E27FC236}">
                  <a16:creationId xmlns:a16="http://schemas.microsoft.com/office/drawing/2014/main" id="{0CBB75D9-F712-BECC-CA74-3D417382A703}"/>
                </a:ext>
              </a:extLst>
            </p:cNvPr>
            <p:cNvSpPr/>
            <p:nvPr/>
          </p:nvSpPr>
          <p:spPr>
            <a:xfrm>
              <a:off x="19050" y="251414"/>
              <a:ext cx="7553006" cy="1"/>
            </a:xfrm>
            <a:prstGeom prst="line">
              <a:avLst/>
            </a:prstGeom>
            <a:noFill/>
            <a:ln w="50800" cap="flat">
              <a:solidFill>
                <a:schemeClr val="accent2">
                  <a:hueOff val="260011"/>
                  <a:satOff val="17755"/>
                  <a:lumOff val="-25437"/>
                  <a:alpha val="75644"/>
                </a:schemeClr>
              </a:solidFill>
              <a:prstDash val="solid"/>
              <a:miter lim="400000"/>
              <a:headEnd type="triangle" w="med" len="med"/>
              <a:tailEnd type="triangle" w="med" len="med"/>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111" name="Line">
              <a:extLst>
                <a:ext uri="{FF2B5EF4-FFF2-40B4-BE49-F238E27FC236}">
                  <a16:creationId xmlns:a16="http://schemas.microsoft.com/office/drawing/2014/main" id="{38BD9D42-181A-78BD-37E8-D760F5D8F7AB}"/>
                </a:ext>
              </a:extLst>
            </p:cNvPr>
            <p:cNvSpPr/>
            <p:nvPr/>
          </p:nvSpPr>
          <p:spPr>
            <a:xfrm flipV="1">
              <a:off x="-1" y="-1"/>
              <a:ext cx="2" cy="502831"/>
            </a:xfrm>
            <a:prstGeom prst="line">
              <a:avLst/>
            </a:prstGeom>
            <a:noFill/>
            <a:ln w="38100" cap="flat">
              <a:solidFill>
                <a:srgbClr val="679A96"/>
              </a:solidFill>
              <a:prstDash val="sysDot"/>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112" name="Line">
              <a:extLst>
                <a:ext uri="{FF2B5EF4-FFF2-40B4-BE49-F238E27FC236}">
                  <a16:creationId xmlns:a16="http://schemas.microsoft.com/office/drawing/2014/main" id="{DD7C611B-B173-1836-4A78-D72F26A067C0}"/>
                </a:ext>
              </a:extLst>
            </p:cNvPr>
            <p:cNvSpPr/>
            <p:nvPr/>
          </p:nvSpPr>
          <p:spPr>
            <a:xfrm flipV="1">
              <a:off x="7591105" y="-1"/>
              <a:ext cx="1" cy="502831"/>
            </a:xfrm>
            <a:prstGeom prst="line">
              <a:avLst/>
            </a:prstGeom>
            <a:noFill/>
            <a:ln w="38100" cap="flat">
              <a:solidFill>
                <a:srgbClr val="679A96"/>
              </a:solidFill>
              <a:prstDash val="sysDot"/>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pic>
        <p:nvPicPr>
          <p:cNvPr id="113" name="Picture 112">
            <a:extLst>
              <a:ext uri="{FF2B5EF4-FFF2-40B4-BE49-F238E27FC236}">
                <a16:creationId xmlns:a16="http://schemas.microsoft.com/office/drawing/2014/main" id="{BFD2F766-24AE-9A86-EC2E-4E7DACF6C49B}"/>
              </a:ext>
            </a:extLst>
          </p:cNvPr>
          <p:cNvPicPr>
            <a:picLocks noChangeAspect="1"/>
          </p:cNvPicPr>
          <p:nvPr/>
        </p:nvPicPr>
        <p:blipFill>
          <a:blip r:embed="rId4"/>
          <a:stretch>
            <a:fillRect/>
          </a:stretch>
        </p:blipFill>
        <p:spPr>
          <a:xfrm>
            <a:off x="4714130" y="8763216"/>
            <a:ext cx="190500" cy="342900"/>
          </a:xfrm>
          <a:prstGeom prst="rect">
            <a:avLst/>
          </a:prstGeom>
        </p:spPr>
      </p:pic>
    </p:spTree>
    <p:extLst>
      <p:ext uri="{BB962C8B-B14F-4D97-AF65-F5344CB8AC3E}">
        <p14:creationId xmlns:p14="http://schemas.microsoft.com/office/powerpoint/2010/main" val="177845631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FCF2B-AEE9-C223-3BDC-154E5CBAF1D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D501F73-A616-4369-B432-356B090597A9}"/>
              </a:ext>
            </a:extLst>
          </p:cNvPr>
          <p:cNvSpPr txBox="1"/>
          <p:nvPr/>
        </p:nvSpPr>
        <p:spPr>
          <a:xfrm>
            <a:off x="1333424" y="30716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800" u="sng" kern="0" dirty="0">
                <a:solidFill>
                  <a:srgbClr val="000000"/>
                </a:solidFill>
                <a:sym typeface="IBM Plex Sans Light"/>
              </a:rPr>
              <a:t>String order</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algn="ctr" defTabSz="2438400">
              <a:buSzPct val="100000"/>
            </a:pPr>
            <a:r>
              <a:rPr lang="en-US" kern="0" dirty="0">
                <a:solidFill>
                  <a:srgbClr val="000000"/>
                </a:solidFill>
                <a:sym typeface="IBM Plex Sans Light"/>
              </a:rPr>
              <a:t>Non-zero value: fingerprint of symmetry-protected topological (SPT) order</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2" name="Title 1">
            <a:extLst>
              <a:ext uri="{FF2B5EF4-FFF2-40B4-BE49-F238E27FC236}">
                <a16:creationId xmlns:a16="http://schemas.microsoft.com/office/drawing/2014/main" id="{F08F7CA3-B287-4BEF-8A5E-15C6CFD5C19A}"/>
              </a:ext>
            </a:extLst>
          </p:cNvPr>
          <p:cNvSpPr>
            <a:spLocks noGrp="1"/>
          </p:cNvSpPr>
          <p:nvPr>
            <p:ph type="title"/>
          </p:nvPr>
        </p:nvSpPr>
        <p:spPr>
          <a:xfrm>
            <a:off x="576071" y="384048"/>
            <a:ext cx="11617515" cy="2859087"/>
          </a:xfrm>
        </p:spPr>
        <p:txBody>
          <a:bodyPr/>
          <a:lstStyle/>
          <a:p>
            <a:r>
              <a:rPr lang="en-US" dirty="0"/>
              <a:t>Validation of AKLT state preparation</a:t>
            </a:r>
          </a:p>
        </p:txBody>
      </p:sp>
      <p:sp>
        <p:nvSpPr>
          <p:cNvPr id="3" name="Footer Placeholder 2">
            <a:extLst>
              <a:ext uri="{FF2B5EF4-FFF2-40B4-BE49-F238E27FC236}">
                <a16:creationId xmlns:a16="http://schemas.microsoft.com/office/drawing/2014/main" id="{6C5011DB-CFB9-5709-CFA5-3FD5EA7782A0}"/>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0130F5EB-454B-95B1-0F35-7C191CD9A8E2}"/>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36</a:t>
            </a:fld>
            <a:endParaRPr lang="en-US"/>
          </a:p>
        </p:txBody>
      </p:sp>
      <p:sp>
        <p:nvSpPr>
          <p:cNvPr id="14" name="Footer Placeholder 2">
            <a:extLst>
              <a:ext uri="{FF2B5EF4-FFF2-40B4-BE49-F238E27FC236}">
                <a16:creationId xmlns:a16="http://schemas.microsoft.com/office/drawing/2014/main" id="{934EE7B6-F0EB-847D-EFB5-BD2C86252C4B}"/>
              </a:ext>
            </a:extLst>
          </p:cNvPr>
          <p:cNvSpPr txBox="1">
            <a:spLocks/>
          </p:cNvSpPr>
          <p:nvPr/>
        </p:nvSpPr>
        <p:spPr>
          <a:xfrm>
            <a:off x="576072" y="12801600"/>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Quantum</a:t>
            </a:r>
          </a:p>
        </p:txBody>
      </p:sp>
      <p:pic>
        <p:nvPicPr>
          <p:cNvPr id="18" name="Picture 17">
            <a:extLst>
              <a:ext uri="{FF2B5EF4-FFF2-40B4-BE49-F238E27FC236}">
                <a16:creationId xmlns:a16="http://schemas.microsoft.com/office/drawing/2014/main" id="{11BA7DA6-93A3-2A53-BA31-D648FB8A16C5}"/>
              </a:ext>
            </a:extLst>
          </p:cNvPr>
          <p:cNvPicPr>
            <a:picLocks noChangeAspect="1"/>
          </p:cNvPicPr>
          <p:nvPr/>
        </p:nvPicPr>
        <p:blipFill>
          <a:blip r:embed="rId3"/>
          <a:stretch>
            <a:fillRect/>
          </a:stretch>
        </p:blipFill>
        <p:spPr>
          <a:xfrm>
            <a:off x="1631735" y="4997810"/>
            <a:ext cx="8356954" cy="1756767"/>
          </a:xfrm>
          <a:prstGeom prst="rect">
            <a:avLst/>
          </a:prstGeom>
        </p:spPr>
      </p:pic>
      <p:grpSp>
        <p:nvGrpSpPr>
          <p:cNvPr id="20" name="Group">
            <a:extLst>
              <a:ext uri="{FF2B5EF4-FFF2-40B4-BE49-F238E27FC236}">
                <a16:creationId xmlns:a16="http://schemas.microsoft.com/office/drawing/2014/main" id="{4FD92A20-D742-6007-7FB9-167BF5F280EA}"/>
              </a:ext>
            </a:extLst>
          </p:cNvPr>
          <p:cNvGrpSpPr/>
          <p:nvPr/>
        </p:nvGrpSpPr>
        <p:grpSpPr>
          <a:xfrm>
            <a:off x="1694950" y="7285617"/>
            <a:ext cx="8592050" cy="702562"/>
            <a:chOff x="0" y="0"/>
            <a:chExt cx="8592049" cy="702560"/>
          </a:xfrm>
        </p:grpSpPr>
        <p:sp>
          <p:nvSpPr>
            <p:cNvPr id="21" name="Line">
              <a:extLst>
                <a:ext uri="{FF2B5EF4-FFF2-40B4-BE49-F238E27FC236}">
                  <a16:creationId xmlns:a16="http://schemas.microsoft.com/office/drawing/2014/main" id="{308BA11F-EE49-BAC9-D94B-8539D6380C32}"/>
                </a:ext>
              </a:extLst>
            </p:cNvPr>
            <p:cNvSpPr/>
            <p:nvPr/>
          </p:nvSpPr>
          <p:spPr>
            <a:xfrm>
              <a:off x="2745366" y="348957"/>
              <a:ext cx="1180975"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22" name="Group">
              <a:extLst>
                <a:ext uri="{FF2B5EF4-FFF2-40B4-BE49-F238E27FC236}">
                  <a16:creationId xmlns:a16="http://schemas.microsoft.com/office/drawing/2014/main" id="{E67CE823-9123-6777-3C7B-D19A1E5DB542}"/>
                </a:ext>
              </a:extLst>
            </p:cNvPr>
            <p:cNvGrpSpPr/>
            <p:nvPr/>
          </p:nvGrpSpPr>
          <p:grpSpPr>
            <a:xfrm>
              <a:off x="-1" y="0"/>
              <a:ext cx="2047004" cy="702561"/>
              <a:chOff x="0" y="0"/>
              <a:chExt cx="2047002" cy="702560"/>
            </a:xfrm>
          </p:grpSpPr>
          <p:sp>
            <p:nvSpPr>
              <p:cNvPr id="102" name="Line">
                <a:extLst>
                  <a:ext uri="{FF2B5EF4-FFF2-40B4-BE49-F238E27FC236}">
                    <a16:creationId xmlns:a16="http://schemas.microsoft.com/office/drawing/2014/main" id="{1AA63F28-7458-307D-53FB-5DAA58EB5C0D}"/>
                  </a:ext>
                </a:extLst>
              </p:cNvPr>
              <p:cNvSpPr/>
              <p:nvPr/>
            </p:nvSpPr>
            <p:spPr>
              <a:xfrm>
                <a:off x="866029" y="348957"/>
                <a:ext cx="1180974"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103" name="Group">
                <a:extLst>
                  <a:ext uri="{FF2B5EF4-FFF2-40B4-BE49-F238E27FC236}">
                    <a16:creationId xmlns:a16="http://schemas.microsoft.com/office/drawing/2014/main" id="{20982B0C-35E3-D70A-2FBF-4D434D5F10F9}"/>
                  </a:ext>
                </a:extLst>
              </p:cNvPr>
              <p:cNvGrpSpPr/>
              <p:nvPr/>
            </p:nvGrpSpPr>
            <p:grpSpPr>
              <a:xfrm>
                <a:off x="76232" y="228053"/>
                <a:ext cx="918125" cy="252923"/>
                <a:chOff x="0" y="0"/>
                <a:chExt cx="918123" cy="252921"/>
              </a:xfrm>
            </p:grpSpPr>
            <p:sp>
              <p:nvSpPr>
                <p:cNvPr id="107" name="Circle">
                  <a:extLst>
                    <a:ext uri="{FF2B5EF4-FFF2-40B4-BE49-F238E27FC236}">
                      <a16:creationId xmlns:a16="http://schemas.microsoft.com/office/drawing/2014/main" id="{CA642756-2EC8-15DD-9394-C5C6B15F97A0}"/>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8" name="Circle">
                  <a:extLst>
                    <a:ext uri="{FF2B5EF4-FFF2-40B4-BE49-F238E27FC236}">
                      <a16:creationId xmlns:a16="http://schemas.microsoft.com/office/drawing/2014/main" id="{56B274D3-A3C1-5AFA-5422-9B8A89E0CE0F}"/>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104" name="Circle">
                <a:extLst>
                  <a:ext uri="{FF2B5EF4-FFF2-40B4-BE49-F238E27FC236}">
                    <a16:creationId xmlns:a16="http://schemas.microsoft.com/office/drawing/2014/main" id="{B0B48259-83FA-9144-BB76-4872782AD3CB}"/>
                  </a:ext>
                </a:extLst>
              </p:cNvPr>
              <p:cNvSpPr/>
              <p:nvPr/>
            </p:nvSpPr>
            <p:spPr>
              <a:xfrm>
                <a:off x="76232" y="228053"/>
                <a:ext cx="252923" cy="252923"/>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5" name="Circle">
                <a:extLst>
                  <a:ext uri="{FF2B5EF4-FFF2-40B4-BE49-F238E27FC236}">
                    <a16:creationId xmlns:a16="http://schemas.microsoft.com/office/drawing/2014/main" id="{0C2779A0-751E-B86F-F2E7-55E99AB16C3C}"/>
                  </a:ext>
                </a:extLst>
              </p:cNvPr>
              <p:cNvSpPr/>
              <p:nvPr/>
            </p:nvSpPr>
            <p:spPr>
              <a:xfrm>
                <a:off x="741434" y="228053"/>
                <a:ext cx="252922" cy="252923"/>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6" name="Oval">
                <a:extLst>
                  <a:ext uri="{FF2B5EF4-FFF2-40B4-BE49-F238E27FC236}">
                    <a16:creationId xmlns:a16="http://schemas.microsoft.com/office/drawing/2014/main" id="{F89CEF2C-9DB3-33FE-F3B3-764A97F3A5AD}"/>
                  </a:ext>
                </a:extLst>
              </p:cNvPr>
              <p:cNvSpPr/>
              <p:nvPr/>
            </p:nvSpPr>
            <p:spPr>
              <a:xfrm>
                <a:off x="0" y="0"/>
                <a:ext cx="1074698"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23" name="Line">
              <a:extLst>
                <a:ext uri="{FF2B5EF4-FFF2-40B4-BE49-F238E27FC236}">
                  <a16:creationId xmlns:a16="http://schemas.microsoft.com/office/drawing/2014/main" id="{5B37EB59-7FE8-85D8-B5DB-1C2EB62E3E9E}"/>
                </a:ext>
              </a:extLst>
            </p:cNvPr>
            <p:cNvSpPr/>
            <p:nvPr/>
          </p:nvSpPr>
          <p:spPr>
            <a:xfrm>
              <a:off x="6475209" y="355924"/>
              <a:ext cx="417101"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24" name="Line">
              <a:extLst>
                <a:ext uri="{FF2B5EF4-FFF2-40B4-BE49-F238E27FC236}">
                  <a16:creationId xmlns:a16="http://schemas.microsoft.com/office/drawing/2014/main" id="{BA80D299-74C6-4CF7-ACC5-714BDAC87C5C}"/>
                </a:ext>
              </a:extLst>
            </p:cNvPr>
            <p:cNvSpPr/>
            <p:nvPr/>
          </p:nvSpPr>
          <p:spPr>
            <a:xfrm>
              <a:off x="7362388" y="348957"/>
              <a:ext cx="417101"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25" name="Line">
              <a:extLst>
                <a:ext uri="{FF2B5EF4-FFF2-40B4-BE49-F238E27FC236}">
                  <a16:creationId xmlns:a16="http://schemas.microsoft.com/office/drawing/2014/main" id="{58E71DC6-99BF-0654-4D2C-BBC8DB9F4721}"/>
                </a:ext>
              </a:extLst>
            </p:cNvPr>
            <p:cNvSpPr/>
            <p:nvPr/>
          </p:nvSpPr>
          <p:spPr>
            <a:xfrm>
              <a:off x="4638253" y="348957"/>
              <a:ext cx="1180974"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70" name="Group">
              <a:extLst>
                <a:ext uri="{FF2B5EF4-FFF2-40B4-BE49-F238E27FC236}">
                  <a16:creationId xmlns:a16="http://schemas.microsoft.com/office/drawing/2014/main" id="{2978AB32-DC42-5CDB-3768-A4EB0C29F0B5}"/>
                </a:ext>
              </a:extLst>
            </p:cNvPr>
            <p:cNvGrpSpPr/>
            <p:nvPr/>
          </p:nvGrpSpPr>
          <p:grpSpPr>
            <a:xfrm>
              <a:off x="5715616" y="228053"/>
              <a:ext cx="918124" cy="252923"/>
              <a:chOff x="0" y="0"/>
              <a:chExt cx="918123" cy="252921"/>
            </a:xfrm>
          </p:grpSpPr>
          <p:sp>
            <p:nvSpPr>
              <p:cNvPr id="100" name="Circle">
                <a:extLst>
                  <a:ext uri="{FF2B5EF4-FFF2-40B4-BE49-F238E27FC236}">
                    <a16:creationId xmlns:a16="http://schemas.microsoft.com/office/drawing/2014/main" id="{14C6AC9F-3BC8-6201-0294-E6B334722ADF}"/>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1" name="Circle">
                <a:extLst>
                  <a:ext uri="{FF2B5EF4-FFF2-40B4-BE49-F238E27FC236}">
                    <a16:creationId xmlns:a16="http://schemas.microsoft.com/office/drawing/2014/main" id="{E069F40F-6D06-18BD-E634-129BDD2F0EF5}"/>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1" name="Group">
              <a:extLst>
                <a:ext uri="{FF2B5EF4-FFF2-40B4-BE49-F238E27FC236}">
                  <a16:creationId xmlns:a16="http://schemas.microsoft.com/office/drawing/2014/main" id="{3A665F2F-98F8-5500-C4BD-CA3D160D38EA}"/>
                </a:ext>
              </a:extLst>
            </p:cNvPr>
            <p:cNvGrpSpPr/>
            <p:nvPr/>
          </p:nvGrpSpPr>
          <p:grpSpPr>
            <a:xfrm>
              <a:off x="7595637" y="228053"/>
              <a:ext cx="918125" cy="252923"/>
              <a:chOff x="0" y="0"/>
              <a:chExt cx="918123" cy="252921"/>
            </a:xfrm>
          </p:grpSpPr>
          <p:sp>
            <p:nvSpPr>
              <p:cNvPr id="98" name="Circle">
                <a:extLst>
                  <a:ext uri="{FF2B5EF4-FFF2-40B4-BE49-F238E27FC236}">
                    <a16:creationId xmlns:a16="http://schemas.microsoft.com/office/drawing/2014/main" id="{595B32AB-5525-5A9D-F980-1806712B5E3A}"/>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9" name="Circle">
                <a:extLst>
                  <a:ext uri="{FF2B5EF4-FFF2-40B4-BE49-F238E27FC236}">
                    <a16:creationId xmlns:a16="http://schemas.microsoft.com/office/drawing/2014/main" id="{A7884DD9-6C5B-FA5D-4627-7F525A03F1A1}"/>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2" name="Group">
              <a:extLst>
                <a:ext uri="{FF2B5EF4-FFF2-40B4-BE49-F238E27FC236}">
                  <a16:creationId xmlns:a16="http://schemas.microsoft.com/office/drawing/2014/main" id="{4DC9F157-639D-2615-7C65-6AE9C9FDF1CD}"/>
                </a:ext>
              </a:extLst>
            </p:cNvPr>
            <p:cNvGrpSpPr/>
            <p:nvPr/>
          </p:nvGrpSpPr>
          <p:grpSpPr>
            <a:xfrm>
              <a:off x="5715616" y="228053"/>
              <a:ext cx="918124" cy="252923"/>
              <a:chOff x="0" y="0"/>
              <a:chExt cx="918123" cy="252921"/>
            </a:xfrm>
          </p:grpSpPr>
          <p:sp>
            <p:nvSpPr>
              <p:cNvPr id="96" name="Circle">
                <a:extLst>
                  <a:ext uri="{FF2B5EF4-FFF2-40B4-BE49-F238E27FC236}">
                    <a16:creationId xmlns:a16="http://schemas.microsoft.com/office/drawing/2014/main" id="{5834FC2A-3E66-C08D-C93D-9BF9502E3FA1}"/>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7" name="Circle">
                <a:extLst>
                  <a:ext uri="{FF2B5EF4-FFF2-40B4-BE49-F238E27FC236}">
                    <a16:creationId xmlns:a16="http://schemas.microsoft.com/office/drawing/2014/main" id="{94E13908-0492-D5DA-9B67-BC4E32BE284B}"/>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3" name="Group">
              <a:extLst>
                <a:ext uri="{FF2B5EF4-FFF2-40B4-BE49-F238E27FC236}">
                  <a16:creationId xmlns:a16="http://schemas.microsoft.com/office/drawing/2014/main" id="{C5892038-399B-43EA-D242-09E31D2FFD22}"/>
                </a:ext>
              </a:extLst>
            </p:cNvPr>
            <p:cNvGrpSpPr/>
            <p:nvPr/>
          </p:nvGrpSpPr>
          <p:grpSpPr>
            <a:xfrm>
              <a:off x="7595637" y="228053"/>
              <a:ext cx="918125" cy="252923"/>
              <a:chOff x="0" y="0"/>
              <a:chExt cx="918123" cy="252921"/>
            </a:xfrm>
          </p:grpSpPr>
          <p:sp>
            <p:nvSpPr>
              <p:cNvPr id="94" name="Circle">
                <a:extLst>
                  <a:ext uri="{FF2B5EF4-FFF2-40B4-BE49-F238E27FC236}">
                    <a16:creationId xmlns:a16="http://schemas.microsoft.com/office/drawing/2014/main" id="{09B417D6-1D98-1F16-416B-32E1446166F2}"/>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5" name="Circle">
                <a:extLst>
                  <a:ext uri="{FF2B5EF4-FFF2-40B4-BE49-F238E27FC236}">
                    <a16:creationId xmlns:a16="http://schemas.microsoft.com/office/drawing/2014/main" id="{42FCA0A0-8350-5ACD-AB54-1FD1DB957398}"/>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4" name="Group">
              <a:extLst>
                <a:ext uri="{FF2B5EF4-FFF2-40B4-BE49-F238E27FC236}">
                  <a16:creationId xmlns:a16="http://schemas.microsoft.com/office/drawing/2014/main" id="{B7784EDE-02D9-63FD-1CB3-E1CA66BF4E0C}"/>
                </a:ext>
              </a:extLst>
            </p:cNvPr>
            <p:cNvGrpSpPr/>
            <p:nvPr/>
          </p:nvGrpSpPr>
          <p:grpSpPr>
            <a:xfrm>
              <a:off x="6951802" y="322996"/>
              <a:ext cx="325775" cy="56569"/>
              <a:chOff x="0" y="0"/>
              <a:chExt cx="325774" cy="56568"/>
            </a:xfrm>
          </p:grpSpPr>
          <p:sp>
            <p:nvSpPr>
              <p:cNvPr id="91" name="Circle">
                <a:extLst>
                  <a:ext uri="{FF2B5EF4-FFF2-40B4-BE49-F238E27FC236}">
                    <a16:creationId xmlns:a16="http://schemas.microsoft.com/office/drawing/2014/main" id="{744B8D35-06FB-9BCF-B3A2-8827B4525479}"/>
                  </a:ext>
                </a:extLst>
              </p:cNvPr>
              <p:cNvSpPr/>
              <p:nvPr/>
            </p:nvSpPr>
            <p:spPr>
              <a:xfrm>
                <a:off x="0"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Circle">
                <a:extLst>
                  <a:ext uri="{FF2B5EF4-FFF2-40B4-BE49-F238E27FC236}">
                    <a16:creationId xmlns:a16="http://schemas.microsoft.com/office/drawing/2014/main" id="{4C69F7DB-EC31-89DC-E566-BC9524956B45}"/>
                  </a:ext>
                </a:extLst>
              </p:cNvPr>
              <p:cNvSpPr/>
              <p:nvPr/>
            </p:nvSpPr>
            <p:spPr>
              <a:xfrm>
                <a:off x="134603"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3" name="Circle">
                <a:extLst>
                  <a:ext uri="{FF2B5EF4-FFF2-40B4-BE49-F238E27FC236}">
                    <a16:creationId xmlns:a16="http://schemas.microsoft.com/office/drawing/2014/main" id="{0B2B9361-CF82-B37C-9655-79B7D209FF3A}"/>
                  </a:ext>
                </a:extLst>
              </p:cNvPr>
              <p:cNvSpPr/>
              <p:nvPr/>
            </p:nvSpPr>
            <p:spPr>
              <a:xfrm>
                <a:off x="269206"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75" name="Oval">
              <a:extLst>
                <a:ext uri="{FF2B5EF4-FFF2-40B4-BE49-F238E27FC236}">
                  <a16:creationId xmlns:a16="http://schemas.microsoft.com/office/drawing/2014/main" id="{93CEF6C3-5597-34B5-D735-CEAFBE29166B}"/>
                </a:ext>
              </a:extLst>
            </p:cNvPr>
            <p:cNvSpPr/>
            <p:nvPr/>
          </p:nvSpPr>
          <p:spPr>
            <a:xfrm>
              <a:off x="7517351"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6" name="Oval">
              <a:extLst>
                <a:ext uri="{FF2B5EF4-FFF2-40B4-BE49-F238E27FC236}">
                  <a16:creationId xmlns:a16="http://schemas.microsoft.com/office/drawing/2014/main" id="{BE9E5F49-3B71-B5E6-84F7-F8231768F597}"/>
                </a:ext>
              </a:extLst>
            </p:cNvPr>
            <p:cNvSpPr/>
            <p:nvPr/>
          </p:nvSpPr>
          <p:spPr>
            <a:xfrm>
              <a:off x="5637329"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nvGrpSpPr>
            <p:cNvPr id="77" name="Group">
              <a:extLst>
                <a:ext uri="{FF2B5EF4-FFF2-40B4-BE49-F238E27FC236}">
                  <a16:creationId xmlns:a16="http://schemas.microsoft.com/office/drawing/2014/main" id="{14ADA17E-2249-F7F3-BF55-6369570F9049}"/>
                </a:ext>
              </a:extLst>
            </p:cNvPr>
            <p:cNvGrpSpPr/>
            <p:nvPr/>
          </p:nvGrpSpPr>
          <p:grpSpPr>
            <a:xfrm>
              <a:off x="3835593" y="228053"/>
              <a:ext cx="918124" cy="252923"/>
              <a:chOff x="0" y="0"/>
              <a:chExt cx="918123" cy="252921"/>
            </a:xfrm>
          </p:grpSpPr>
          <p:sp>
            <p:nvSpPr>
              <p:cNvPr id="89" name="Circle">
                <a:extLst>
                  <a:ext uri="{FF2B5EF4-FFF2-40B4-BE49-F238E27FC236}">
                    <a16:creationId xmlns:a16="http://schemas.microsoft.com/office/drawing/2014/main" id="{5CDCE43F-62A0-16D1-3F2D-D7027894BE3A}"/>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Circle">
                <a:extLst>
                  <a:ext uri="{FF2B5EF4-FFF2-40B4-BE49-F238E27FC236}">
                    <a16:creationId xmlns:a16="http://schemas.microsoft.com/office/drawing/2014/main" id="{FA7BD15A-6ED4-C900-1D63-2AE08EAB43ED}"/>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8" name="Group">
              <a:extLst>
                <a:ext uri="{FF2B5EF4-FFF2-40B4-BE49-F238E27FC236}">
                  <a16:creationId xmlns:a16="http://schemas.microsoft.com/office/drawing/2014/main" id="{DA0F8273-59EB-DD41-A8FD-DB870691EBDE}"/>
                </a:ext>
              </a:extLst>
            </p:cNvPr>
            <p:cNvGrpSpPr/>
            <p:nvPr/>
          </p:nvGrpSpPr>
          <p:grpSpPr>
            <a:xfrm>
              <a:off x="3835593" y="228053"/>
              <a:ext cx="918124" cy="252923"/>
              <a:chOff x="0" y="0"/>
              <a:chExt cx="918123" cy="252921"/>
            </a:xfrm>
          </p:grpSpPr>
          <p:sp>
            <p:nvSpPr>
              <p:cNvPr id="87" name="Circle">
                <a:extLst>
                  <a:ext uri="{FF2B5EF4-FFF2-40B4-BE49-F238E27FC236}">
                    <a16:creationId xmlns:a16="http://schemas.microsoft.com/office/drawing/2014/main" id="{BFDCE336-DD97-891C-8CD6-4208D76724C6}"/>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8" name="Circle">
                <a:extLst>
                  <a:ext uri="{FF2B5EF4-FFF2-40B4-BE49-F238E27FC236}">
                    <a16:creationId xmlns:a16="http://schemas.microsoft.com/office/drawing/2014/main" id="{24842AF6-BD46-D4E1-95A8-16F9B2B4BD45}"/>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79" name="Oval">
              <a:extLst>
                <a:ext uri="{FF2B5EF4-FFF2-40B4-BE49-F238E27FC236}">
                  <a16:creationId xmlns:a16="http://schemas.microsoft.com/office/drawing/2014/main" id="{E7306C79-DA1E-AE08-57C0-E29FD2FDBE97}"/>
                </a:ext>
              </a:extLst>
            </p:cNvPr>
            <p:cNvSpPr/>
            <p:nvPr/>
          </p:nvSpPr>
          <p:spPr>
            <a:xfrm>
              <a:off x="3758675"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nvGrpSpPr>
            <p:cNvPr id="80" name="Group">
              <a:extLst>
                <a:ext uri="{FF2B5EF4-FFF2-40B4-BE49-F238E27FC236}">
                  <a16:creationId xmlns:a16="http://schemas.microsoft.com/office/drawing/2014/main" id="{A7EF6C00-8D5F-21D5-A541-EF33597DEFCA}"/>
                </a:ext>
              </a:extLst>
            </p:cNvPr>
            <p:cNvGrpSpPr/>
            <p:nvPr/>
          </p:nvGrpSpPr>
          <p:grpSpPr>
            <a:xfrm>
              <a:off x="1879337" y="0"/>
              <a:ext cx="1074699" cy="702561"/>
              <a:chOff x="0" y="0"/>
              <a:chExt cx="1074697" cy="702560"/>
            </a:xfrm>
          </p:grpSpPr>
          <p:grpSp>
            <p:nvGrpSpPr>
              <p:cNvPr id="81" name="Group">
                <a:extLst>
                  <a:ext uri="{FF2B5EF4-FFF2-40B4-BE49-F238E27FC236}">
                    <a16:creationId xmlns:a16="http://schemas.microsoft.com/office/drawing/2014/main" id="{48DD4228-FC33-E4F4-D546-A78D67453B76}"/>
                  </a:ext>
                </a:extLst>
              </p:cNvPr>
              <p:cNvGrpSpPr/>
              <p:nvPr/>
            </p:nvGrpSpPr>
            <p:grpSpPr>
              <a:xfrm>
                <a:off x="76232" y="228053"/>
                <a:ext cx="918125" cy="252922"/>
                <a:chOff x="0" y="0"/>
                <a:chExt cx="918123" cy="252921"/>
              </a:xfrm>
            </p:grpSpPr>
            <p:sp>
              <p:nvSpPr>
                <p:cNvPr id="85" name="Circle">
                  <a:extLst>
                    <a:ext uri="{FF2B5EF4-FFF2-40B4-BE49-F238E27FC236}">
                      <a16:creationId xmlns:a16="http://schemas.microsoft.com/office/drawing/2014/main" id="{D702AD13-109A-3BDB-A603-F9E3DEDCD405}"/>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6" name="Circle">
                  <a:extLst>
                    <a:ext uri="{FF2B5EF4-FFF2-40B4-BE49-F238E27FC236}">
                      <a16:creationId xmlns:a16="http://schemas.microsoft.com/office/drawing/2014/main" id="{B0F2DAE7-9B52-234A-2049-DDEAFBBAB979}"/>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82" name="Circle">
                <a:extLst>
                  <a:ext uri="{FF2B5EF4-FFF2-40B4-BE49-F238E27FC236}">
                    <a16:creationId xmlns:a16="http://schemas.microsoft.com/office/drawing/2014/main" id="{32CE15B3-9DE1-88D5-F6D3-DB4F8BA07B4A}"/>
                  </a:ext>
                </a:extLst>
              </p:cNvPr>
              <p:cNvSpPr/>
              <p:nvPr/>
            </p:nvSpPr>
            <p:spPr>
              <a:xfrm>
                <a:off x="76232" y="228053"/>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Circle">
                <a:extLst>
                  <a:ext uri="{FF2B5EF4-FFF2-40B4-BE49-F238E27FC236}">
                    <a16:creationId xmlns:a16="http://schemas.microsoft.com/office/drawing/2014/main" id="{C077C7AE-39C2-E182-2A72-C96472C259B2}"/>
                  </a:ext>
                </a:extLst>
              </p:cNvPr>
              <p:cNvSpPr/>
              <p:nvPr/>
            </p:nvSpPr>
            <p:spPr>
              <a:xfrm>
                <a:off x="741434" y="228053"/>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4" name="Oval">
                <a:extLst>
                  <a:ext uri="{FF2B5EF4-FFF2-40B4-BE49-F238E27FC236}">
                    <a16:creationId xmlns:a16="http://schemas.microsoft.com/office/drawing/2014/main" id="{27B61423-8696-BBD6-9435-8C43BEB75750}"/>
                  </a:ext>
                </a:extLst>
              </p:cNvPr>
              <p:cNvSpPr/>
              <p:nvPr/>
            </p:nvSpPr>
            <p:spPr>
              <a:xfrm>
                <a:off x="0" y="0"/>
                <a:ext cx="1074698"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grpSp>
        <p:nvGrpSpPr>
          <p:cNvPr id="109" name="Group">
            <a:extLst>
              <a:ext uri="{FF2B5EF4-FFF2-40B4-BE49-F238E27FC236}">
                <a16:creationId xmlns:a16="http://schemas.microsoft.com/office/drawing/2014/main" id="{BBD243EC-CA5B-A307-0951-D100D5B94B1D}"/>
              </a:ext>
            </a:extLst>
          </p:cNvPr>
          <p:cNvGrpSpPr/>
          <p:nvPr/>
        </p:nvGrpSpPr>
        <p:grpSpPr>
          <a:xfrm>
            <a:off x="2140522" y="8195867"/>
            <a:ext cx="5718715" cy="702564"/>
            <a:chOff x="0" y="0"/>
            <a:chExt cx="7591105" cy="502829"/>
          </a:xfrm>
        </p:grpSpPr>
        <p:sp>
          <p:nvSpPr>
            <p:cNvPr id="110" name="Line">
              <a:extLst>
                <a:ext uri="{FF2B5EF4-FFF2-40B4-BE49-F238E27FC236}">
                  <a16:creationId xmlns:a16="http://schemas.microsoft.com/office/drawing/2014/main" id="{037B3E0B-E580-D821-E154-41F2C8CB352C}"/>
                </a:ext>
              </a:extLst>
            </p:cNvPr>
            <p:cNvSpPr/>
            <p:nvPr/>
          </p:nvSpPr>
          <p:spPr>
            <a:xfrm>
              <a:off x="19050" y="251414"/>
              <a:ext cx="7553006" cy="1"/>
            </a:xfrm>
            <a:prstGeom prst="line">
              <a:avLst/>
            </a:prstGeom>
            <a:noFill/>
            <a:ln w="50800" cap="flat">
              <a:solidFill>
                <a:schemeClr val="accent2">
                  <a:hueOff val="260011"/>
                  <a:satOff val="17755"/>
                  <a:lumOff val="-25437"/>
                  <a:alpha val="75644"/>
                </a:schemeClr>
              </a:solidFill>
              <a:prstDash val="solid"/>
              <a:miter lim="400000"/>
              <a:headEnd type="triangle" w="med" len="med"/>
              <a:tailEnd type="triangle" w="med" len="med"/>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111" name="Line">
              <a:extLst>
                <a:ext uri="{FF2B5EF4-FFF2-40B4-BE49-F238E27FC236}">
                  <a16:creationId xmlns:a16="http://schemas.microsoft.com/office/drawing/2014/main" id="{258F628A-B8EA-2FAD-B7B4-E7FA23628F2B}"/>
                </a:ext>
              </a:extLst>
            </p:cNvPr>
            <p:cNvSpPr/>
            <p:nvPr/>
          </p:nvSpPr>
          <p:spPr>
            <a:xfrm flipV="1">
              <a:off x="-1" y="-1"/>
              <a:ext cx="2" cy="502831"/>
            </a:xfrm>
            <a:prstGeom prst="line">
              <a:avLst/>
            </a:prstGeom>
            <a:noFill/>
            <a:ln w="38100" cap="flat">
              <a:solidFill>
                <a:srgbClr val="679A96"/>
              </a:solidFill>
              <a:prstDash val="sysDot"/>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112" name="Line">
              <a:extLst>
                <a:ext uri="{FF2B5EF4-FFF2-40B4-BE49-F238E27FC236}">
                  <a16:creationId xmlns:a16="http://schemas.microsoft.com/office/drawing/2014/main" id="{8683DD54-00C9-EDCF-9400-9336CB86F66F}"/>
                </a:ext>
              </a:extLst>
            </p:cNvPr>
            <p:cNvSpPr/>
            <p:nvPr/>
          </p:nvSpPr>
          <p:spPr>
            <a:xfrm flipV="1">
              <a:off x="7591105" y="-1"/>
              <a:ext cx="1" cy="502831"/>
            </a:xfrm>
            <a:prstGeom prst="line">
              <a:avLst/>
            </a:prstGeom>
            <a:noFill/>
            <a:ln w="38100" cap="flat">
              <a:solidFill>
                <a:srgbClr val="679A96"/>
              </a:solidFill>
              <a:prstDash val="sysDot"/>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pic>
        <p:nvPicPr>
          <p:cNvPr id="113" name="Picture 112">
            <a:extLst>
              <a:ext uri="{FF2B5EF4-FFF2-40B4-BE49-F238E27FC236}">
                <a16:creationId xmlns:a16="http://schemas.microsoft.com/office/drawing/2014/main" id="{9DE3582F-E61E-4D42-59D1-B354A566AE2D}"/>
              </a:ext>
            </a:extLst>
          </p:cNvPr>
          <p:cNvPicPr>
            <a:picLocks noChangeAspect="1"/>
          </p:cNvPicPr>
          <p:nvPr/>
        </p:nvPicPr>
        <p:blipFill>
          <a:blip r:embed="rId4"/>
          <a:stretch>
            <a:fillRect/>
          </a:stretch>
        </p:blipFill>
        <p:spPr>
          <a:xfrm>
            <a:off x="4714130" y="8763216"/>
            <a:ext cx="190500" cy="342900"/>
          </a:xfrm>
          <a:prstGeom prst="rect">
            <a:avLst/>
          </a:prstGeom>
        </p:spPr>
      </p:pic>
      <p:grpSp>
        <p:nvGrpSpPr>
          <p:cNvPr id="129" name="Group 128">
            <a:extLst>
              <a:ext uri="{FF2B5EF4-FFF2-40B4-BE49-F238E27FC236}">
                <a16:creationId xmlns:a16="http://schemas.microsoft.com/office/drawing/2014/main" id="{FA7FABEE-D96D-60FA-EC73-FB3AFE069F16}"/>
              </a:ext>
            </a:extLst>
          </p:cNvPr>
          <p:cNvGrpSpPr/>
          <p:nvPr/>
        </p:nvGrpSpPr>
        <p:grpSpPr>
          <a:xfrm>
            <a:off x="14081760" y="4022499"/>
            <a:ext cx="8442168" cy="7338424"/>
            <a:chOff x="14092563" y="4022499"/>
            <a:chExt cx="8442168" cy="7338424"/>
          </a:xfrm>
        </p:grpSpPr>
        <p:pic>
          <p:nvPicPr>
            <p:cNvPr id="4" name="Picture 3">
              <a:extLst>
                <a:ext uri="{FF2B5EF4-FFF2-40B4-BE49-F238E27FC236}">
                  <a16:creationId xmlns:a16="http://schemas.microsoft.com/office/drawing/2014/main" id="{84D41F18-58BA-4C7D-5A3D-E492900D2C21}"/>
                </a:ext>
              </a:extLst>
            </p:cNvPr>
            <p:cNvPicPr>
              <a:picLocks noChangeAspect="1"/>
            </p:cNvPicPr>
            <p:nvPr/>
          </p:nvPicPr>
          <p:blipFill>
            <a:blip r:embed="rId5"/>
            <a:srcRect/>
            <a:stretch/>
          </p:blipFill>
          <p:spPr>
            <a:xfrm>
              <a:off x="14092563" y="4090821"/>
              <a:ext cx="7762990" cy="7270102"/>
            </a:xfrm>
            <a:prstGeom prst="rect">
              <a:avLst/>
            </a:prstGeom>
          </p:spPr>
        </p:pic>
        <p:sp>
          <p:nvSpPr>
            <p:cNvPr id="6" name="Oval">
              <a:extLst>
                <a:ext uri="{FF2B5EF4-FFF2-40B4-BE49-F238E27FC236}">
                  <a16:creationId xmlns:a16="http://schemas.microsoft.com/office/drawing/2014/main" id="{99AAF20C-957A-973B-4FD9-EFA5EC7D5A6A}"/>
                </a:ext>
              </a:extLst>
            </p:cNvPr>
            <p:cNvSpPr/>
            <p:nvPr/>
          </p:nvSpPr>
          <p:spPr>
            <a:xfrm>
              <a:off x="20504284" y="4032456"/>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 name="Oval">
              <a:extLst>
                <a:ext uri="{FF2B5EF4-FFF2-40B4-BE49-F238E27FC236}">
                  <a16:creationId xmlns:a16="http://schemas.microsoft.com/office/drawing/2014/main" id="{221DFEED-1D97-B0A4-F7A0-10F8FAB45B08}"/>
                </a:ext>
              </a:extLst>
            </p:cNvPr>
            <p:cNvSpPr/>
            <p:nvPr/>
          </p:nvSpPr>
          <p:spPr>
            <a:xfrm rot="5400000">
              <a:off x="21232823" y="4261056"/>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 name="Oval">
              <a:extLst>
                <a:ext uri="{FF2B5EF4-FFF2-40B4-BE49-F238E27FC236}">
                  <a16:creationId xmlns:a16="http://schemas.microsoft.com/office/drawing/2014/main" id="{2C5937BD-720B-1D66-8A01-2EFFB95583D7}"/>
                </a:ext>
              </a:extLst>
            </p:cNvPr>
            <p:cNvSpPr/>
            <p:nvPr/>
          </p:nvSpPr>
          <p:spPr>
            <a:xfrm>
              <a:off x="20965313" y="502070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 name="Oval">
              <a:extLst>
                <a:ext uri="{FF2B5EF4-FFF2-40B4-BE49-F238E27FC236}">
                  <a16:creationId xmlns:a16="http://schemas.microsoft.com/office/drawing/2014/main" id="{F3260399-9950-1887-9762-20A4A2A2C25A}"/>
                </a:ext>
              </a:extLst>
            </p:cNvPr>
            <p:cNvSpPr/>
            <p:nvPr/>
          </p:nvSpPr>
          <p:spPr>
            <a:xfrm rot="5400000">
              <a:off x="20256229" y="5307670"/>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 name="Oval">
              <a:extLst>
                <a:ext uri="{FF2B5EF4-FFF2-40B4-BE49-F238E27FC236}">
                  <a16:creationId xmlns:a16="http://schemas.microsoft.com/office/drawing/2014/main" id="{5C936078-D99B-5BF0-C0C6-4CE38E099F6A}"/>
                </a:ext>
              </a:extLst>
            </p:cNvPr>
            <p:cNvSpPr/>
            <p:nvPr/>
          </p:nvSpPr>
          <p:spPr>
            <a:xfrm>
              <a:off x="20504284" y="600895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 name="Oval">
              <a:extLst>
                <a:ext uri="{FF2B5EF4-FFF2-40B4-BE49-F238E27FC236}">
                  <a16:creationId xmlns:a16="http://schemas.microsoft.com/office/drawing/2014/main" id="{2A5316A9-6762-2E0F-8B5C-5B2401B620D4}"/>
                </a:ext>
              </a:extLst>
            </p:cNvPr>
            <p:cNvSpPr/>
            <p:nvPr/>
          </p:nvSpPr>
          <p:spPr>
            <a:xfrm rot="5400000">
              <a:off x="21232823" y="623755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5" name="Oval">
              <a:extLst>
                <a:ext uri="{FF2B5EF4-FFF2-40B4-BE49-F238E27FC236}">
                  <a16:creationId xmlns:a16="http://schemas.microsoft.com/office/drawing/2014/main" id="{470F88AB-B545-4D8F-56EC-862D928726A5}"/>
                </a:ext>
              </a:extLst>
            </p:cNvPr>
            <p:cNvSpPr/>
            <p:nvPr/>
          </p:nvSpPr>
          <p:spPr>
            <a:xfrm>
              <a:off x="20965313" y="6997203"/>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7" name="Oval">
              <a:extLst>
                <a:ext uri="{FF2B5EF4-FFF2-40B4-BE49-F238E27FC236}">
                  <a16:creationId xmlns:a16="http://schemas.microsoft.com/office/drawing/2014/main" id="{FD55B9A1-76CD-DC54-6283-0DCFFADDDA80}"/>
                </a:ext>
              </a:extLst>
            </p:cNvPr>
            <p:cNvSpPr/>
            <p:nvPr/>
          </p:nvSpPr>
          <p:spPr>
            <a:xfrm>
              <a:off x="19992548" y="6997203"/>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9" name="Oval">
              <a:extLst>
                <a:ext uri="{FF2B5EF4-FFF2-40B4-BE49-F238E27FC236}">
                  <a16:creationId xmlns:a16="http://schemas.microsoft.com/office/drawing/2014/main" id="{905B3678-39C9-A3A4-0F41-C959CF544F44}"/>
                </a:ext>
              </a:extLst>
            </p:cNvPr>
            <p:cNvSpPr/>
            <p:nvPr/>
          </p:nvSpPr>
          <p:spPr>
            <a:xfrm>
              <a:off x="19000328" y="7015753"/>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26" name="Oval">
              <a:extLst>
                <a:ext uri="{FF2B5EF4-FFF2-40B4-BE49-F238E27FC236}">
                  <a16:creationId xmlns:a16="http://schemas.microsoft.com/office/drawing/2014/main" id="{9EAA3860-6154-CFDF-1683-314658A9ABC7}"/>
                </a:ext>
              </a:extLst>
            </p:cNvPr>
            <p:cNvSpPr/>
            <p:nvPr/>
          </p:nvSpPr>
          <p:spPr>
            <a:xfrm>
              <a:off x="18027563" y="7015753"/>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27" name="Oval">
              <a:extLst>
                <a:ext uri="{FF2B5EF4-FFF2-40B4-BE49-F238E27FC236}">
                  <a16:creationId xmlns:a16="http://schemas.microsoft.com/office/drawing/2014/main" id="{AD92475A-72D4-EF81-19F0-241A83457F5A}"/>
                </a:ext>
              </a:extLst>
            </p:cNvPr>
            <p:cNvSpPr/>
            <p:nvPr/>
          </p:nvSpPr>
          <p:spPr>
            <a:xfrm>
              <a:off x="17015888" y="6996298"/>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28" name="Oval">
              <a:extLst>
                <a:ext uri="{FF2B5EF4-FFF2-40B4-BE49-F238E27FC236}">
                  <a16:creationId xmlns:a16="http://schemas.microsoft.com/office/drawing/2014/main" id="{BB1F796C-14D4-E76F-EFEF-592A14B4F71C}"/>
                </a:ext>
              </a:extLst>
            </p:cNvPr>
            <p:cNvSpPr/>
            <p:nvPr/>
          </p:nvSpPr>
          <p:spPr>
            <a:xfrm rot="5400000">
              <a:off x="16306804" y="7283263"/>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29" name="Oval">
              <a:extLst>
                <a:ext uri="{FF2B5EF4-FFF2-40B4-BE49-F238E27FC236}">
                  <a16:creationId xmlns:a16="http://schemas.microsoft.com/office/drawing/2014/main" id="{72A34D06-317A-BC87-643A-8826546477E5}"/>
                </a:ext>
              </a:extLst>
            </p:cNvPr>
            <p:cNvSpPr/>
            <p:nvPr/>
          </p:nvSpPr>
          <p:spPr>
            <a:xfrm>
              <a:off x="16535404" y="7984547"/>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0" name="Oval">
              <a:extLst>
                <a:ext uri="{FF2B5EF4-FFF2-40B4-BE49-F238E27FC236}">
                  <a16:creationId xmlns:a16="http://schemas.microsoft.com/office/drawing/2014/main" id="{54224614-B221-6D43-5BD0-78FED57A84C8}"/>
                </a:ext>
              </a:extLst>
            </p:cNvPr>
            <p:cNvSpPr/>
            <p:nvPr/>
          </p:nvSpPr>
          <p:spPr>
            <a:xfrm>
              <a:off x="20449748" y="7984547"/>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1" name="Oval">
              <a:extLst>
                <a:ext uri="{FF2B5EF4-FFF2-40B4-BE49-F238E27FC236}">
                  <a16:creationId xmlns:a16="http://schemas.microsoft.com/office/drawing/2014/main" id="{ADF3D88D-8E99-954C-9343-02E1957306C6}"/>
                </a:ext>
              </a:extLst>
            </p:cNvPr>
            <p:cNvSpPr/>
            <p:nvPr/>
          </p:nvSpPr>
          <p:spPr>
            <a:xfrm>
              <a:off x="19476983" y="7984547"/>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2" name="Oval">
              <a:extLst>
                <a:ext uri="{FF2B5EF4-FFF2-40B4-BE49-F238E27FC236}">
                  <a16:creationId xmlns:a16="http://schemas.microsoft.com/office/drawing/2014/main" id="{05602115-D9EB-19EC-17B0-3A73DA059EB0}"/>
                </a:ext>
              </a:extLst>
            </p:cNvPr>
            <p:cNvSpPr/>
            <p:nvPr/>
          </p:nvSpPr>
          <p:spPr>
            <a:xfrm>
              <a:off x="18484763" y="8003097"/>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3" name="Oval">
              <a:extLst>
                <a:ext uri="{FF2B5EF4-FFF2-40B4-BE49-F238E27FC236}">
                  <a16:creationId xmlns:a16="http://schemas.microsoft.com/office/drawing/2014/main" id="{7B3F3917-D6F2-B2BD-FE07-1BB44A6F40A4}"/>
                </a:ext>
              </a:extLst>
            </p:cNvPr>
            <p:cNvSpPr/>
            <p:nvPr/>
          </p:nvSpPr>
          <p:spPr>
            <a:xfrm>
              <a:off x="17511998" y="8003097"/>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4" name="Oval">
              <a:extLst>
                <a:ext uri="{FF2B5EF4-FFF2-40B4-BE49-F238E27FC236}">
                  <a16:creationId xmlns:a16="http://schemas.microsoft.com/office/drawing/2014/main" id="{7956DE75-8204-2B00-6D18-A257ADE4FA45}"/>
                </a:ext>
              </a:extLst>
            </p:cNvPr>
            <p:cNvSpPr/>
            <p:nvPr/>
          </p:nvSpPr>
          <p:spPr>
            <a:xfrm rot="5400000">
              <a:off x="21232823" y="8238952"/>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5" name="Oval">
              <a:extLst>
                <a:ext uri="{FF2B5EF4-FFF2-40B4-BE49-F238E27FC236}">
                  <a16:creationId xmlns:a16="http://schemas.microsoft.com/office/drawing/2014/main" id="{B840FF82-05CF-F20D-F95A-F8BC67232997}"/>
                </a:ext>
              </a:extLst>
            </p:cNvPr>
            <p:cNvSpPr/>
            <p:nvPr/>
          </p:nvSpPr>
          <p:spPr>
            <a:xfrm>
              <a:off x="20965313" y="8998601"/>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6" name="Oval">
              <a:extLst>
                <a:ext uri="{FF2B5EF4-FFF2-40B4-BE49-F238E27FC236}">
                  <a16:creationId xmlns:a16="http://schemas.microsoft.com/office/drawing/2014/main" id="{1B7A4B25-4CBC-DDB7-7C68-2A3E6AFE0E3B}"/>
                </a:ext>
              </a:extLst>
            </p:cNvPr>
            <p:cNvSpPr/>
            <p:nvPr/>
          </p:nvSpPr>
          <p:spPr>
            <a:xfrm>
              <a:off x="19992548" y="8998601"/>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7" name="Oval">
              <a:extLst>
                <a:ext uri="{FF2B5EF4-FFF2-40B4-BE49-F238E27FC236}">
                  <a16:creationId xmlns:a16="http://schemas.microsoft.com/office/drawing/2014/main" id="{7C126DE0-3539-388C-9883-7F5F7688D638}"/>
                </a:ext>
              </a:extLst>
            </p:cNvPr>
            <p:cNvSpPr/>
            <p:nvPr/>
          </p:nvSpPr>
          <p:spPr>
            <a:xfrm>
              <a:off x="19000328" y="9017151"/>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8" name="Oval">
              <a:extLst>
                <a:ext uri="{FF2B5EF4-FFF2-40B4-BE49-F238E27FC236}">
                  <a16:creationId xmlns:a16="http://schemas.microsoft.com/office/drawing/2014/main" id="{9BDBD24A-E173-CE45-ECBC-98E76A5E9077}"/>
                </a:ext>
              </a:extLst>
            </p:cNvPr>
            <p:cNvSpPr/>
            <p:nvPr/>
          </p:nvSpPr>
          <p:spPr>
            <a:xfrm>
              <a:off x="18027563" y="9017151"/>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9" name="Oval">
              <a:extLst>
                <a:ext uri="{FF2B5EF4-FFF2-40B4-BE49-F238E27FC236}">
                  <a16:creationId xmlns:a16="http://schemas.microsoft.com/office/drawing/2014/main" id="{D8CCD3FE-A1C6-2206-668D-2CF445B0E90E}"/>
                </a:ext>
              </a:extLst>
            </p:cNvPr>
            <p:cNvSpPr/>
            <p:nvPr/>
          </p:nvSpPr>
          <p:spPr>
            <a:xfrm>
              <a:off x="17015888" y="8997696"/>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40" name="Oval">
              <a:extLst>
                <a:ext uri="{FF2B5EF4-FFF2-40B4-BE49-F238E27FC236}">
                  <a16:creationId xmlns:a16="http://schemas.microsoft.com/office/drawing/2014/main" id="{49F49420-1A93-0E45-111C-EEFC03005BDB}"/>
                </a:ext>
              </a:extLst>
            </p:cNvPr>
            <p:cNvSpPr/>
            <p:nvPr/>
          </p:nvSpPr>
          <p:spPr>
            <a:xfrm>
              <a:off x="16018387" y="8967776"/>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41" name="TextBox 40">
              <a:extLst>
                <a:ext uri="{FF2B5EF4-FFF2-40B4-BE49-F238E27FC236}">
                  <a16:creationId xmlns:a16="http://schemas.microsoft.com/office/drawing/2014/main" id="{DF64EEC4-06EB-D49B-FDD5-99FDF6BED58D}"/>
                </a:ext>
              </a:extLst>
            </p:cNvPr>
            <p:cNvSpPr txBox="1"/>
            <p:nvPr/>
          </p:nvSpPr>
          <p:spPr>
            <a:xfrm>
              <a:off x="22534731" y="6839034"/>
              <a:ext cx="0" cy="0"/>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2" name="Oval">
              <a:extLst>
                <a:ext uri="{FF2B5EF4-FFF2-40B4-BE49-F238E27FC236}">
                  <a16:creationId xmlns:a16="http://schemas.microsoft.com/office/drawing/2014/main" id="{368275EB-5961-97FF-8BF0-BE0D7AF98A67}"/>
                </a:ext>
              </a:extLst>
            </p:cNvPr>
            <p:cNvSpPr/>
            <p:nvPr/>
          </p:nvSpPr>
          <p:spPr>
            <a:xfrm>
              <a:off x="19503954" y="402249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43" name="Oval">
              <a:extLst>
                <a:ext uri="{FF2B5EF4-FFF2-40B4-BE49-F238E27FC236}">
                  <a16:creationId xmlns:a16="http://schemas.microsoft.com/office/drawing/2014/main" id="{71EA2BE0-4B9B-2BCE-6087-3FF7B915628F}"/>
                </a:ext>
              </a:extLst>
            </p:cNvPr>
            <p:cNvSpPr/>
            <p:nvPr/>
          </p:nvSpPr>
          <p:spPr>
            <a:xfrm>
              <a:off x="18531189" y="402249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44" name="Oval">
              <a:extLst>
                <a:ext uri="{FF2B5EF4-FFF2-40B4-BE49-F238E27FC236}">
                  <a16:creationId xmlns:a16="http://schemas.microsoft.com/office/drawing/2014/main" id="{A69F99CF-F046-8B8D-13CF-1BA834C2680C}"/>
                </a:ext>
              </a:extLst>
            </p:cNvPr>
            <p:cNvSpPr/>
            <p:nvPr/>
          </p:nvSpPr>
          <p:spPr>
            <a:xfrm>
              <a:off x="17538969" y="404104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dirty="0"/>
            </a:p>
          </p:txBody>
        </p:sp>
        <p:sp>
          <p:nvSpPr>
            <p:cNvPr id="45" name="Oval">
              <a:extLst>
                <a:ext uri="{FF2B5EF4-FFF2-40B4-BE49-F238E27FC236}">
                  <a16:creationId xmlns:a16="http://schemas.microsoft.com/office/drawing/2014/main" id="{B53860A3-F42D-9381-1053-E325B9A49A86}"/>
                </a:ext>
              </a:extLst>
            </p:cNvPr>
            <p:cNvSpPr/>
            <p:nvPr/>
          </p:nvSpPr>
          <p:spPr>
            <a:xfrm rot="5400000">
              <a:off x="14301457" y="9274556"/>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46" name="Oval">
              <a:extLst>
                <a:ext uri="{FF2B5EF4-FFF2-40B4-BE49-F238E27FC236}">
                  <a16:creationId xmlns:a16="http://schemas.microsoft.com/office/drawing/2014/main" id="{1B3C8737-9BD1-00D7-D1B7-449C59AAE992}"/>
                </a:ext>
              </a:extLst>
            </p:cNvPr>
            <p:cNvSpPr/>
            <p:nvPr/>
          </p:nvSpPr>
          <p:spPr>
            <a:xfrm>
              <a:off x="15032150" y="8986820"/>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47" name="Oval">
              <a:extLst>
                <a:ext uri="{FF2B5EF4-FFF2-40B4-BE49-F238E27FC236}">
                  <a16:creationId xmlns:a16="http://schemas.microsoft.com/office/drawing/2014/main" id="{F56D7F8C-3FBA-AB06-6B0A-B811F21C1C04}"/>
                </a:ext>
              </a:extLst>
            </p:cNvPr>
            <p:cNvSpPr/>
            <p:nvPr/>
          </p:nvSpPr>
          <p:spPr>
            <a:xfrm>
              <a:off x="14574950" y="10000874"/>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48" name="Oval 47">
              <a:extLst>
                <a:ext uri="{FF2B5EF4-FFF2-40B4-BE49-F238E27FC236}">
                  <a16:creationId xmlns:a16="http://schemas.microsoft.com/office/drawing/2014/main" id="{FC64F97B-4A6F-B489-F73E-7FAE2EB5E75D}"/>
                </a:ext>
              </a:extLst>
            </p:cNvPr>
            <p:cNvSpPr>
              <a:spLocks noChangeAspect="1"/>
            </p:cNvSpPr>
            <p:nvPr/>
          </p:nvSpPr>
          <p:spPr bwMode="auto">
            <a:xfrm>
              <a:off x="17607892" y="464511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9" name="Oval 48">
              <a:extLst>
                <a:ext uri="{FF2B5EF4-FFF2-40B4-BE49-F238E27FC236}">
                  <a16:creationId xmlns:a16="http://schemas.microsoft.com/office/drawing/2014/main" id="{DFC47C00-EE52-E6C6-AC81-D8977CE75E7B}"/>
                </a:ext>
              </a:extLst>
            </p:cNvPr>
            <p:cNvSpPr>
              <a:spLocks noChangeAspect="1"/>
            </p:cNvSpPr>
            <p:nvPr/>
          </p:nvSpPr>
          <p:spPr bwMode="auto">
            <a:xfrm>
              <a:off x="15619815" y="1008787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CFB718-6814-6117-8EB4-525F8642F5BB}"/>
                  </a:ext>
                </a:extLst>
              </p:cNvPr>
              <p:cNvSpPr txBox="1"/>
              <p:nvPr/>
            </p:nvSpPr>
            <p:spPr>
              <a:xfrm>
                <a:off x="14381570" y="3014264"/>
                <a:ext cx="7270378" cy="46945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algn="ctr" defTabSz="2438400">
                  <a:spcBef>
                    <a:spcPts val="2900"/>
                  </a:spcBef>
                  <a:buSzPct val="100000"/>
                </a:pPr>
                <a14:m>
                  <m:oMath xmlns:m="http://schemas.openxmlformats.org/officeDocument/2006/math">
                    <m:sSub>
                      <m:sSubPr>
                        <m:ctrlPr>
                          <a:rPr lang="en-US" b="0" i="1" kern="0" smtClean="0">
                            <a:solidFill>
                              <a:srgbClr val="000000"/>
                            </a:solidFill>
                            <a:latin typeface="Cambria Math" panose="02040503050406030204" pitchFamily="18" charset="0"/>
                            <a:ea typeface="+mj-ea"/>
                            <a:cs typeface="+mj-cs"/>
                            <a:sym typeface="IBM Plex Sans Light"/>
                          </a:rPr>
                        </m:ctrlPr>
                      </m:sSubPr>
                      <m:e>
                        <m:r>
                          <a:rPr lang="en-US" b="0" i="1" kern="0" smtClean="0">
                            <a:solidFill>
                              <a:srgbClr val="000000"/>
                            </a:solidFill>
                            <a:latin typeface="Cambria Math" panose="02040503050406030204" pitchFamily="18" charset="0"/>
                            <a:ea typeface="+mj-ea"/>
                            <a:cs typeface="+mj-cs"/>
                            <a:sym typeface="IBM Plex Sans Light"/>
                          </a:rPr>
                          <m:t>𝑁</m:t>
                        </m:r>
                      </m:e>
                      <m:sub>
                        <m:r>
                          <m:rPr>
                            <m:nor/>
                          </m:rPr>
                          <a:rPr lang="en-US" b="0" i="0" kern="0" smtClean="0">
                            <a:solidFill>
                              <a:srgbClr val="000000"/>
                            </a:solidFill>
                            <a:latin typeface="Cambria Math" panose="02040503050406030204" pitchFamily="18" charset="0"/>
                            <a:ea typeface="+mj-ea"/>
                            <a:cs typeface="+mj-cs"/>
                            <a:sym typeface="IBM Plex Sans Light"/>
                          </a:rPr>
                          <m:t>sites</m:t>
                        </m:r>
                      </m:sub>
                    </m:sSub>
                    <m:r>
                      <a:rPr lang="en-US" b="0" i="1" kern="0" smtClean="0">
                        <a:solidFill>
                          <a:srgbClr val="000000"/>
                        </a:solidFill>
                        <a:latin typeface="Cambria Math" panose="02040503050406030204" pitchFamily="18" charset="0"/>
                        <a:ea typeface="+mj-ea"/>
                        <a:cs typeface="+mj-cs"/>
                        <a:sym typeface="IBM Plex Sans Light"/>
                      </a:rPr>
                      <m:t>=30</m:t>
                    </m:r>
                  </m:oMath>
                </a14:m>
                <a:r>
                  <a:rPr lang="en-US" kern="0" dirty="0">
                    <a:solidFill>
                      <a:srgbClr val="000000"/>
                    </a:solidFill>
                    <a:ea typeface="+mj-ea"/>
                    <a:cs typeface="+mj-cs"/>
                    <a:sym typeface="IBM Plex Sans Light"/>
                  </a:rPr>
                  <a:t> on Heron processor</a:t>
                </a:r>
              </a:p>
            </p:txBody>
          </p:sp>
        </mc:Choice>
        <mc:Fallback xmlns="">
          <p:sp>
            <p:nvSpPr>
              <p:cNvPr id="50" name="TextBox 49">
                <a:extLst>
                  <a:ext uri="{FF2B5EF4-FFF2-40B4-BE49-F238E27FC236}">
                    <a16:creationId xmlns:a16="http://schemas.microsoft.com/office/drawing/2014/main" id="{B4CFB718-6814-6117-8EB4-525F8642F5BB}"/>
                  </a:ext>
                </a:extLst>
              </p:cNvPr>
              <p:cNvSpPr txBox="1">
                <a:spLocks noRot="1" noChangeAspect="1" noMove="1" noResize="1" noEditPoints="1" noAdjustHandles="1" noChangeArrowheads="1" noChangeShapeType="1" noTextEdit="1"/>
              </p:cNvSpPr>
              <p:nvPr/>
            </p:nvSpPr>
            <p:spPr>
              <a:xfrm>
                <a:off x="14381570" y="3014264"/>
                <a:ext cx="7270378" cy="469454"/>
              </a:xfrm>
              <a:prstGeom prst="rect">
                <a:avLst/>
              </a:prstGeom>
              <a:blipFill>
                <a:blip r:embed="rId6"/>
                <a:stretch>
                  <a:fillRect t="-28947" b="-71053"/>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230880798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2F8A4-732D-F6A0-8BAC-B01FEA0B61E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4853B70-FB55-9B37-B3F8-BF048E700092}"/>
              </a:ext>
            </a:extLst>
          </p:cNvPr>
          <p:cNvSpPr txBox="1"/>
          <p:nvPr/>
        </p:nvSpPr>
        <p:spPr>
          <a:xfrm>
            <a:off x="1333424" y="30716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800" u="sng" kern="0" dirty="0">
                <a:solidFill>
                  <a:srgbClr val="000000"/>
                </a:solidFill>
                <a:sym typeface="IBM Plex Sans Light"/>
              </a:rPr>
              <a:t>String order</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algn="ctr" defTabSz="2438400">
              <a:buSzPct val="100000"/>
            </a:pPr>
            <a:r>
              <a:rPr lang="en-US" kern="0" dirty="0">
                <a:solidFill>
                  <a:srgbClr val="000000"/>
                </a:solidFill>
                <a:sym typeface="IBM Plex Sans Light"/>
              </a:rPr>
              <a:t>Non-zero value: fingerprint of symmetry-protected topological (SPT) order</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2" name="Title 1">
            <a:extLst>
              <a:ext uri="{FF2B5EF4-FFF2-40B4-BE49-F238E27FC236}">
                <a16:creationId xmlns:a16="http://schemas.microsoft.com/office/drawing/2014/main" id="{956E1B4E-FE75-BE27-09BC-C3653E3EB782}"/>
              </a:ext>
            </a:extLst>
          </p:cNvPr>
          <p:cNvSpPr>
            <a:spLocks noGrp="1"/>
          </p:cNvSpPr>
          <p:nvPr>
            <p:ph type="title"/>
          </p:nvPr>
        </p:nvSpPr>
        <p:spPr>
          <a:xfrm>
            <a:off x="576071" y="384048"/>
            <a:ext cx="11617515" cy="2859087"/>
          </a:xfrm>
        </p:spPr>
        <p:txBody>
          <a:bodyPr/>
          <a:lstStyle/>
          <a:p>
            <a:r>
              <a:rPr lang="en-US" dirty="0"/>
              <a:t>Validation of AKLT state preparation</a:t>
            </a:r>
          </a:p>
        </p:txBody>
      </p:sp>
      <p:sp>
        <p:nvSpPr>
          <p:cNvPr id="3" name="Footer Placeholder 2">
            <a:extLst>
              <a:ext uri="{FF2B5EF4-FFF2-40B4-BE49-F238E27FC236}">
                <a16:creationId xmlns:a16="http://schemas.microsoft.com/office/drawing/2014/main" id="{F5795235-FCE7-DFD9-CA5F-7ADDFCA9A2B9}"/>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9D903456-DFB0-3C01-C6CB-BFA93026817F}"/>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37</a:t>
            </a:fld>
            <a:endParaRPr lang="en-US"/>
          </a:p>
        </p:txBody>
      </p:sp>
      <p:sp>
        <p:nvSpPr>
          <p:cNvPr id="14" name="Footer Placeholder 2">
            <a:extLst>
              <a:ext uri="{FF2B5EF4-FFF2-40B4-BE49-F238E27FC236}">
                <a16:creationId xmlns:a16="http://schemas.microsoft.com/office/drawing/2014/main" id="{1C6BF5F2-8AFF-D504-8E77-2F82DAD0BB23}"/>
              </a:ext>
            </a:extLst>
          </p:cNvPr>
          <p:cNvSpPr txBox="1">
            <a:spLocks/>
          </p:cNvSpPr>
          <p:nvPr/>
        </p:nvSpPr>
        <p:spPr>
          <a:xfrm>
            <a:off x="576072" y="12801600"/>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Quantum</a:t>
            </a:r>
          </a:p>
        </p:txBody>
      </p:sp>
      <p:pic>
        <p:nvPicPr>
          <p:cNvPr id="18" name="Picture 17">
            <a:extLst>
              <a:ext uri="{FF2B5EF4-FFF2-40B4-BE49-F238E27FC236}">
                <a16:creationId xmlns:a16="http://schemas.microsoft.com/office/drawing/2014/main" id="{2C71EF75-E1B2-4F8F-ABA1-ED209ADF7A01}"/>
              </a:ext>
            </a:extLst>
          </p:cNvPr>
          <p:cNvPicPr>
            <a:picLocks noChangeAspect="1"/>
          </p:cNvPicPr>
          <p:nvPr/>
        </p:nvPicPr>
        <p:blipFill>
          <a:blip r:embed="rId3"/>
          <a:stretch>
            <a:fillRect/>
          </a:stretch>
        </p:blipFill>
        <p:spPr>
          <a:xfrm>
            <a:off x="1631735" y="4997810"/>
            <a:ext cx="8356954" cy="1756767"/>
          </a:xfrm>
          <a:prstGeom prst="rect">
            <a:avLst/>
          </a:prstGeom>
        </p:spPr>
      </p:pic>
      <p:grpSp>
        <p:nvGrpSpPr>
          <p:cNvPr id="20" name="Group">
            <a:extLst>
              <a:ext uri="{FF2B5EF4-FFF2-40B4-BE49-F238E27FC236}">
                <a16:creationId xmlns:a16="http://schemas.microsoft.com/office/drawing/2014/main" id="{C011F22B-B189-0D4C-759C-8708661C16E4}"/>
              </a:ext>
            </a:extLst>
          </p:cNvPr>
          <p:cNvGrpSpPr/>
          <p:nvPr/>
        </p:nvGrpSpPr>
        <p:grpSpPr>
          <a:xfrm>
            <a:off x="1694950" y="7285617"/>
            <a:ext cx="8592050" cy="702562"/>
            <a:chOff x="0" y="0"/>
            <a:chExt cx="8592049" cy="702560"/>
          </a:xfrm>
        </p:grpSpPr>
        <p:sp>
          <p:nvSpPr>
            <p:cNvPr id="21" name="Line">
              <a:extLst>
                <a:ext uri="{FF2B5EF4-FFF2-40B4-BE49-F238E27FC236}">
                  <a16:creationId xmlns:a16="http://schemas.microsoft.com/office/drawing/2014/main" id="{B5045F6F-2F80-D324-F41C-BEE6D7DACD62}"/>
                </a:ext>
              </a:extLst>
            </p:cNvPr>
            <p:cNvSpPr/>
            <p:nvPr/>
          </p:nvSpPr>
          <p:spPr>
            <a:xfrm>
              <a:off x="2745366" y="348957"/>
              <a:ext cx="1180975"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22" name="Group">
              <a:extLst>
                <a:ext uri="{FF2B5EF4-FFF2-40B4-BE49-F238E27FC236}">
                  <a16:creationId xmlns:a16="http://schemas.microsoft.com/office/drawing/2014/main" id="{332D6482-A4B2-978D-B629-C03726DCD618}"/>
                </a:ext>
              </a:extLst>
            </p:cNvPr>
            <p:cNvGrpSpPr/>
            <p:nvPr/>
          </p:nvGrpSpPr>
          <p:grpSpPr>
            <a:xfrm>
              <a:off x="-1" y="0"/>
              <a:ext cx="2047004" cy="702561"/>
              <a:chOff x="0" y="0"/>
              <a:chExt cx="2047002" cy="702560"/>
            </a:xfrm>
          </p:grpSpPr>
          <p:sp>
            <p:nvSpPr>
              <p:cNvPr id="102" name="Line">
                <a:extLst>
                  <a:ext uri="{FF2B5EF4-FFF2-40B4-BE49-F238E27FC236}">
                    <a16:creationId xmlns:a16="http://schemas.microsoft.com/office/drawing/2014/main" id="{AD0CBD8F-4B8C-814F-FDDE-64EBF53B2EBA}"/>
                  </a:ext>
                </a:extLst>
              </p:cNvPr>
              <p:cNvSpPr/>
              <p:nvPr/>
            </p:nvSpPr>
            <p:spPr>
              <a:xfrm>
                <a:off x="866029" y="348957"/>
                <a:ext cx="1180974"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103" name="Group">
                <a:extLst>
                  <a:ext uri="{FF2B5EF4-FFF2-40B4-BE49-F238E27FC236}">
                    <a16:creationId xmlns:a16="http://schemas.microsoft.com/office/drawing/2014/main" id="{3EA45E52-B74B-FAA2-0978-D0452222DEFE}"/>
                  </a:ext>
                </a:extLst>
              </p:cNvPr>
              <p:cNvGrpSpPr/>
              <p:nvPr/>
            </p:nvGrpSpPr>
            <p:grpSpPr>
              <a:xfrm>
                <a:off x="76232" y="228053"/>
                <a:ext cx="918125" cy="252923"/>
                <a:chOff x="0" y="0"/>
                <a:chExt cx="918123" cy="252921"/>
              </a:xfrm>
            </p:grpSpPr>
            <p:sp>
              <p:nvSpPr>
                <p:cNvPr id="107" name="Circle">
                  <a:extLst>
                    <a:ext uri="{FF2B5EF4-FFF2-40B4-BE49-F238E27FC236}">
                      <a16:creationId xmlns:a16="http://schemas.microsoft.com/office/drawing/2014/main" id="{93A2698F-074B-E570-F6EE-11599A45DE8C}"/>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8" name="Circle">
                  <a:extLst>
                    <a:ext uri="{FF2B5EF4-FFF2-40B4-BE49-F238E27FC236}">
                      <a16:creationId xmlns:a16="http://schemas.microsoft.com/office/drawing/2014/main" id="{8472EA6E-A95B-AB87-C882-79F3D897C526}"/>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104" name="Circle">
                <a:extLst>
                  <a:ext uri="{FF2B5EF4-FFF2-40B4-BE49-F238E27FC236}">
                    <a16:creationId xmlns:a16="http://schemas.microsoft.com/office/drawing/2014/main" id="{8F6BC442-6726-8296-705C-259909506561}"/>
                  </a:ext>
                </a:extLst>
              </p:cNvPr>
              <p:cNvSpPr/>
              <p:nvPr/>
            </p:nvSpPr>
            <p:spPr>
              <a:xfrm>
                <a:off x="76232" y="228053"/>
                <a:ext cx="252923" cy="252923"/>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5" name="Circle">
                <a:extLst>
                  <a:ext uri="{FF2B5EF4-FFF2-40B4-BE49-F238E27FC236}">
                    <a16:creationId xmlns:a16="http://schemas.microsoft.com/office/drawing/2014/main" id="{7A444394-3490-70C8-681A-7ACFD0DAC2E7}"/>
                  </a:ext>
                </a:extLst>
              </p:cNvPr>
              <p:cNvSpPr/>
              <p:nvPr/>
            </p:nvSpPr>
            <p:spPr>
              <a:xfrm>
                <a:off x="741434" y="228053"/>
                <a:ext cx="252922" cy="252923"/>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6" name="Oval">
                <a:extLst>
                  <a:ext uri="{FF2B5EF4-FFF2-40B4-BE49-F238E27FC236}">
                    <a16:creationId xmlns:a16="http://schemas.microsoft.com/office/drawing/2014/main" id="{2FC0129D-E0FB-4D32-EEBB-E7805F77C3EF}"/>
                  </a:ext>
                </a:extLst>
              </p:cNvPr>
              <p:cNvSpPr/>
              <p:nvPr/>
            </p:nvSpPr>
            <p:spPr>
              <a:xfrm>
                <a:off x="0" y="0"/>
                <a:ext cx="1074698"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23" name="Line">
              <a:extLst>
                <a:ext uri="{FF2B5EF4-FFF2-40B4-BE49-F238E27FC236}">
                  <a16:creationId xmlns:a16="http://schemas.microsoft.com/office/drawing/2014/main" id="{B1395F68-DFCA-BBD8-DF20-B5EE0A13209E}"/>
                </a:ext>
              </a:extLst>
            </p:cNvPr>
            <p:cNvSpPr/>
            <p:nvPr/>
          </p:nvSpPr>
          <p:spPr>
            <a:xfrm>
              <a:off x="6475209" y="355924"/>
              <a:ext cx="417101"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24" name="Line">
              <a:extLst>
                <a:ext uri="{FF2B5EF4-FFF2-40B4-BE49-F238E27FC236}">
                  <a16:creationId xmlns:a16="http://schemas.microsoft.com/office/drawing/2014/main" id="{84F53BAF-50D3-EA9B-AF61-7550B0BB977D}"/>
                </a:ext>
              </a:extLst>
            </p:cNvPr>
            <p:cNvSpPr/>
            <p:nvPr/>
          </p:nvSpPr>
          <p:spPr>
            <a:xfrm>
              <a:off x="7362388" y="348957"/>
              <a:ext cx="417101"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25" name="Line">
              <a:extLst>
                <a:ext uri="{FF2B5EF4-FFF2-40B4-BE49-F238E27FC236}">
                  <a16:creationId xmlns:a16="http://schemas.microsoft.com/office/drawing/2014/main" id="{31EEB583-E21A-A64A-E28B-A22D0C3524ED}"/>
                </a:ext>
              </a:extLst>
            </p:cNvPr>
            <p:cNvSpPr/>
            <p:nvPr/>
          </p:nvSpPr>
          <p:spPr>
            <a:xfrm>
              <a:off x="4638253" y="348957"/>
              <a:ext cx="1180974"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70" name="Group">
              <a:extLst>
                <a:ext uri="{FF2B5EF4-FFF2-40B4-BE49-F238E27FC236}">
                  <a16:creationId xmlns:a16="http://schemas.microsoft.com/office/drawing/2014/main" id="{7F286633-2E53-9D3D-60ED-F53EF5770699}"/>
                </a:ext>
              </a:extLst>
            </p:cNvPr>
            <p:cNvGrpSpPr/>
            <p:nvPr/>
          </p:nvGrpSpPr>
          <p:grpSpPr>
            <a:xfrm>
              <a:off x="5715616" y="228053"/>
              <a:ext cx="918124" cy="252923"/>
              <a:chOff x="0" y="0"/>
              <a:chExt cx="918123" cy="252921"/>
            </a:xfrm>
          </p:grpSpPr>
          <p:sp>
            <p:nvSpPr>
              <p:cNvPr id="100" name="Circle">
                <a:extLst>
                  <a:ext uri="{FF2B5EF4-FFF2-40B4-BE49-F238E27FC236}">
                    <a16:creationId xmlns:a16="http://schemas.microsoft.com/office/drawing/2014/main" id="{D048C285-EF9A-7E1C-E2F5-F714794A816F}"/>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1" name="Circle">
                <a:extLst>
                  <a:ext uri="{FF2B5EF4-FFF2-40B4-BE49-F238E27FC236}">
                    <a16:creationId xmlns:a16="http://schemas.microsoft.com/office/drawing/2014/main" id="{F7418A9E-8C6A-6D4E-2FD9-124B904D3C06}"/>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1" name="Group">
              <a:extLst>
                <a:ext uri="{FF2B5EF4-FFF2-40B4-BE49-F238E27FC236}">
                  <a16:creationId xmlns:a16="http://schemas.microsoft.com/office/drawing/2014/main" id="{619D49D4-B681-8EB2-091A-E045A01D7CD5}"/>
                </a:ext>
              </a:extLst>
            </p:cNvPr>
            <p:cNvGrpSpPr/>
            <p:nvPr/>
          </p:nvGrpSpPr>
          <p:grpSpPr>
            <a:xfrm>
              <a:off x="7595637" y="228053"/>
              <a:ext cx="918125" cy="252923"/>
              <a:chOff x="0" y="0"/>
              <a:chExt cx="918123" cy="252921"/>
            </a:xfrm>
          </p:grpSpPr>
          <p:sp>
            <p:nvSpPr>
              <p:cNvPr id="98" name="Circle">
                <a:extLst>
                  <a:ext uri="{FF2B5EF4-FFF2-40B4-BE49-F238E27FC236}">
                    <a16:creationId xmlns:a16="http://schemas.microsoft.com/office/drawing/2014/main" id="{E5FCADF8-4626-88AD-CA57-9AEFB4410F25}"/>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9" name="Circle">
                <a:extLst>
                  <a:ext uri="{FF2B5EF4-FFF2-40B4-BE49-F238E27FC236}">
                    <a16:creationId xmlns:a16="http://schemas.microsoft.com/office/drawing/2014/main" id="{AFD473F9-87BC-343F-F82B-5B7F76270083}"/>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2" name="Group">
              <a:extLst>
                <a:ext uri="{FF2B5EF4-FFF2-40B4-BE49-F238E27FC236}">
                  <a16:creationId xmlns:a16="http://schemas.microsoft.com/office/drawing/2014/main" id="{5691E58B-402E-492E-7C3B-1AEEF65334DE}"/>
                </a:ext>
              </a:extLst>
            </p:cNvPr>
            <p:cNvGrpSpPr/>
            <p:nvPr/>
          </p:nvGrpSpPr>
          <p:grpSpPr>
            <a:xfrm>
              <a:off x="5715616" y="228053"/>
              <a:ext cx="918124" cy="252923"/>
              <a:chOff x="0" y="0"/>
              <a:chExt cx="918123" cy="252921"/>
            </a:xfrm>
          </p:grpSpPr>
          <p:sp>
            <p:nvSpPr>
              <p:cNvPr id="96" name="Circle">
                <a:extLst>
                  <a:ext uri="{FF2B5EF4-FFF2-40B4-BE49-F238E27FC236}">
                    <a16:creationId xmlns:a16="http://schemas.microsoft.com/office/drawing/2014/main" id="{BB1D31D8-835A-36B9-85B2-E1B6B9B8F147}"/>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7" name="Circle">
                <a:extLst>
                  <a:ext uri="{FF2B5EF4-FFF2-40B4-BE49-F238E27FC236}">
                    <a16:creationId xmlns:a16="http://schemas.microsoft.com/office/drawing/2014/main" id="{773DC508-9D5D-CFFC-5FFC-ACA72802F963}"/>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3" name="Group">
              <a:extLst>
                <a:ext uri="{FF2B5EF4-FFF2-40B4-BE49-F238E27FC236}">
                  <a16:creationId xmlns:a16="http://schemas.microsoft.com/office/drawing/2014/main" id="{CC015ADD-BC24-9E52-7737-6FE310DDE73D}"/>
                </a:ext>
              </a:extLst>
            </p:cNvPr>
            <p:cNvGrpSpPr/>
            <p:nvPr/>
          </p:nvGrpSpPr>
          <p:grpSpPr>
            <a:xfrm>
              <a:off x="7595637" y="228053"/>
              <a:ext cx="918125" cy="252923"/>
              <a:chOff x="0" y="0"/>
              <a:chExt cx="918123" cy="252921"/>
            </a:xfrm>
          </p:grpSpPr>
          <p:sp>
            <p:nvSpPr>
              <p:cNvPr id="94" name="Circle">
                <a:extLst>
                  <a:ext uri="{FF2B5EF4-FFF2-40B4-BE49-F238E27FC236}">
                    <a16:creationId xmlns:a16="http://schemas.microsoft.com/office/drawing/2014/main" id="{11B638E7-A45E-0BC9-10A7-E1891642E3F6}"/>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5" name="Circle">
                <a:extLst>
                  <a:ext uri="{FF2B5EF4-FFF2-40B4-BE49-F238E27FC236}">
                    <a16:creationId xmlns:a16="http://schemas.microsoft.com/office/drawing/2014/main" id="{281C15CE-20C9-F0EB-AEC6-11A712AA13D1}"/>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4" name="Group">
              <a:extLst>
                <a:ext uri="{FF2B5EF4-FFF2-40B4-BE49-F238E27FC236}">
                  <a16:creationId xmlns:a16="http://schemas.microsoft.com/office/drawing/2014/main" id="{916775A7-EE3D-8932-5257-7FE01336474A}"/>
                </a:ext>
              </a:extLst>
            </p:cNvPr>
            <p:cNvGrpSpPr/>
            <p:nvPr/>
          </p:nvGrpSpPr>
          <p:grpSpPr>
            <a:xfrm>
              <a:off x="6951802" y="322996"/>
              <a:ext cx="325775" cy="56569"/>
              <a:chOff x="0" y="0"/>
              <a:chExt cx="325774" cy="56568"/>
            </a:xfrm>
          </p:grpSpPr>
          <p:sp>
            <p:nvSpPr>
              <p:cNvPr id="91" name="Circle">
                <a:extLst>
                  <a:ext uri="{FF2B5EF4-FFF2-40B4-BE49-F238E27FC236}">
                    <a16:creationId xmlns:a16="http://schemas.microsoft.com/office/drawing/2014/main" id="{1220DB4B-A309-AAB6-7644-F0E7D1BE0C0D}"/>
                  </a:ext>
                </a:extLst>
              </p:cNvPr>
              <p:cNvSpPr/>
              <p:nvPr/>
            </p:nvSpPr>
            <p:spPr>
              <a:xfrm>
                <a:off x="0"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Circle">
                <a:extLst>
                  <a:ext uri="{FF2B5EF4-FFF2-40B4-BE49-F238E27FC236}">
                    <a16:creationId xmlns:a16="http://schemas.microsoft.com/office/drawing/2014/main" id="{41EFDAC2-A4E7-AECC-74C9-AD42A001440D}"/>
                  </a:ext>
                </a:extLst>
              </p:cNvPr>
              <p:cNvSpPr/>
              <p:nvPr/>
            </p:nvSpPr>
            <p:spPr>
              <a:xfrm>
                <a:off x="134603"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3" name="Circle">
                <a:extLst>
                  <a:ext uri="{FF2B5EF4-FFF2-40B4-BE49-F238E27FC236}">
                    <a16:creationId xmlns:a16="http://schemas.microsoft.com/office/drawing/2014/main" id="{087480F4-3F02-8261-5953-1CC6C528E819}"/>
                  </a:ext>
                </a:extLst>
              </p:cNvPr>
              <p:cNvSpPr/>
              <p:nvPr/>
            </p:nvSpPr>
            <p:spPr>
              <a:xfrm>
                <a:off x="269206"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75" name="Oval">
              <a:extLst>
                <a:ext uri="{FF2B5EF4-FFF2-40B4-BE49-F238E27FC236}">
                  <a16:creationId xmlns:a16="http://schemas.microsoft.com/office/drawing/2014/main" id="{7752EDCA-1BE9-57F5-C480-BA9F582529E7}"/>
                </a:ext>
              </a:extLst>
            </p:cNvPr>
            <p:cNvSpPr/>
            <p:nvPr/>
          </p:nvSpPr>
          <p:spPr>
            <a:xfrm>
              <a:off x="7517351"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6" name="Oval">
              <a:extLst>
                <a:ext uri="{FF2B5EF4-FFF2-40B4-BE49-F238E27FC236}">
                  <a16:creationId xmlns:a16="http://schemas.microsoft.com/office/drawing/2014/main" id="{A9F5175F-4333-5C4A-3876-00A8C12DE65D}"/>
                </a:ext>
              </a:extLst>
            </p:cNvPr>
            <p:cNvSpPr/>
            <p:nvPr/>
          </p:nvSpPr>
          <p:spPr>
            <a:xfrm>
              <a:off x="5637329"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nvGrpSpPr>
            <p:cNvPr id="77" name="Group">
              <a:extLst>
                <a:ext uri="{FF2B5EF4-FFF2-40B4-BE49-F238E27FC236}">
                  <a16:creationId xmlns:a16="http://schemas.microsoft.com/office/drawing/2014/main" id="{2E48E6A9-739B-22CF-5CB5-28E2323BE9B3}"/>
                </a:ext>
              </a:extLst>
            </p:cNvPr>
            <p:cNvGrpSpPr/>
            <p:nvPr/>
          </p:nvGrpSpPr>
          <p:grpSpPr>
            <a:xfrm>
              <a:off x="3835593" y="228053"/>
              <a:ext cx="918124" cy="252923"/>
              <a:chOff x="0" y="0"/>
              <a:chExt cx="918123" cy="252921"/>
            </a:xfrm>
          </p:grpSpPr>
          <p:sp>
            <p:nvSpPr>
              <p:cNvPr id="89" name="Circle">
                <a:extLst>
                  <a:ext uri="{FF2B5EF4-FFF2-40B4-BE49-F238E27FC236}">
                    <a16:creationId xmlns:a16="http://schemas.microsoft.com/office/drawing/2014/main" id="{5EB41E77-D396-0183-087F-4D16307A100C}"/>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Circle">
                <a:extLst>
                  <a:ext uri="{FF2B5EF4-FFF2-40B4-BE49-F238E27FC236}">
                    <a16:creationId xmlns:a16="http://schemas.microsoft.com/office/drawing/2014/main" id="{B8DD49C5-AB13-0C9C-88F5-AFD15E35D8A2}"/>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8" name="Group">
              <a:extLst>
                <a:ext uri="{FF2B5EF4-FFF2-40B4-BE49-F238E27FC236}">
                  <a16:creationId xmlns:a16="http://schemas.microsoft.com/office/drawing/2014/main" id="{299196A3-AD36-9D01-6474-AF03D960F5F3}"/>
                </a:ext>
              </a:extLst>
            </p:cNvPr>
            <p:cNvGrpSpPr/>
            <p:nvPr/>
          </p:nvGrpSpPr>
          <p:grpSpPr>
            <a:xfrm>
              <a:off x="3835593" y="228053"/>
              <a:ext cx="918124" cy="252923"/>
              <a:chOff x="0" y="0"/>
              <a:chExt cx="918123" cy="252921"/>
            </a:xfrm>
          </p:grpSpPr>
          <p:sp>
            <p:nvSpPr>
              <p:cNvPr id="87" name="Circle">
                <a:extLst>
                  <a:ext uri="{FF2B5EF4-FFF2-40B4-BE49-F238E27FC236}">
                    <a16:creationId xmlns:a16="http://schemas.microsoft.com/office/drawing/2014/main" id="{6811B5B4-443B-5F66-3659-CE5AB2D5241E}"/>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8" name="Circle">
                <a:extLst>
                  <a:ext uri="{FF2B5EF4-FFF2-40B4-BE49-F238E27FC236}">
                    <a16:creationId xmlns:a16="http://schemas.microsoft.com/office/drawing/2014/main" id="{BE14C5E5-6B3E-B73F-C0D0-75DC51370308}"/>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79" name="Oval">
              <a:extLst>
                <a:ext uri="{FF2B5EF4-FFF2-40B4-BE49-F238E27FC236}">
                  <a16:creationId xmlns:a16="http://schemas.microsoft.com/office/drawing/2014/main" id="{A9C9DCEF-AAA8-15C0-F393-3E7B67DDEBDD}"/>
                </a:ext>
              </a:extLst>
            </p:cNvPr>
            <p:cNvSpPr/>
            <p:nvPr/>
          </p:nvSpPr>
          <p:spPr>
            <a:xfrm>
              <a:off x="3758675"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nvGrpSpPr>
            <p:cNvPr id="80" name="Group">
              <a:extLst>
                <a:ext uri="{FF2B5EF4-FFF2-40B4-BE49-F238E27FC236}">
                  <a16:creationId xmlns:a16="http://schemas.microsoft.com/office/drawing/2014/main" id="{F721ACEB-24FD-A729-5A3B-53E31F95529C}"/>
                </a:ext>
              </a:extLst>
            </p:cNvPr>
            <p:cNvGrpSpPr/>
            <p:nvPr/>
          </p:nvGrpSpPr>
          <p:grpSpPr>
            <a:xfrm>
              <a:off x="1879337" y="0"/>
              <a:ext cx="1074699" cy="702561"/>
              <a:chOff x="0" y="0"/>
              <a:chExt cx="1074697" cy="702560"/>
            </a:xfrm>
          </p:grpSpPr>
          <p:grpSp>
            <p:nvGrpSpPr>
              <p:cNvPr id="81" name="Group">
                <a:extLst>
                  <a:ext uri="{FF2B5EF4-FFF2-40B4-BE49-F238E27FC236}">
                    <a16:creationId xmlns:a16="http://schemas.microsoft.com/office/drawing/2014/main" id="{1D363A0D-A522-2E4B-6369-F9BF746AA5FD}"/>
                  </a:ext>
                </a:extLst>
              </p:cNvPr>
              <p:cNvGrpSpPr/>
              <p:nvPr/>
            </p:nvGrpSpPr>
            <p:grpSpPr>
              <a:xfrm>
                <a:off x="76232" y="228053"/>
                <a:ext cx="918125" cy="252922"/>
                <a:chOff x="0" y="0"/>
                <a:chExt cx="918123" cy="252921"/>
              </a:xfrm>
            </p:grpSpPr>
            <p:sp>
              <p:nvSpPr>
                <p:cNvPr id="85" name="Circle">
                  <a:extLst>
                    <a:ext uri="{FF2B5EF4-FFF2-40B4-BE49-F238E27FC236}">
                      <a16:creationId xmlns:a16="http://schemas.microsoft.com/office/drawing/2014/main" id="{F3F07EE0-BFCF-CDF2-8B3B-0B13C9E666EE}"/>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6" name="Circle">
                  <a:extLst>
                    <a:ext uri="{FF2B5EF4-FFF2-40B4-BE49-F238E27FC236}">
                      <a16:creationId xmlns:a16="http://schemas.microsoft.com/office/drawing/2014/main" id="{0720FF6A-651A-92EB-BFC6-76D1FF204CEC}"/>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82" name="Circle">
                <a:extLst>
                  <a:ext uri="{FF2B5EF4-FFF2-40B4-BE49-F238E27FC236}">
                    <a16:creationId xmlns:a16="http://schemas.microsoft.com/office/drawing/2014/main" id="{FAEA8AE9-B674-BB14-0A2C-462015892347}"/>
                  </a:ext>
                </a:extLst>
              </p:cNvPr>
              <p:cNvSpPr/>
              <p:nvPr/>
            </p:nvSpPr>
            <p:spPr>
              <a:xfrm>
                <a:off x="76232" y="228053"/>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Circle">
                <a:extLst>
                  <a:ext uri="{FF2B5EF4-FFF2-40B4-BE49-F238E27FC236}">
                    <a16:creationId xmlns:a16="http://schemas.microsoft.com/office/drawing/2014/main" id="{FBD0A9CD-D500-9BA5-EABC-F39DCA5E462D}"/>
                  </a:ext>
                </a:extLst>
              </p:cNvPr>
              <p:cNvSpPr/>
              <p:nvPr/>
            </p:nvSpPr>
            <p:spPr>
              <a:xfrm>
                <a:off x="741434" y="228053"/>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4" name="Oval">
                <a:extLst>
                  <a:ext uri="{FF2B5EF4-FFF2-40B4-BE49-F238E27FC236}">
                    <a16:creationId xmlns:a16="http://schemas.microsoft.com/office/drawing/2014/main" id="{743F478D-E9CF-374D-8D7B-50183BD67282}"/>
                  </a:ext>
                </a:extLst>
              </p:cNvPr>
              <p:cNvSpPr/>
              <p:nvPr/>
            </p:nvSpPr>
            <p:spPr>
              <a:xfrm>
                <a:off x="0" y="0"/>
                <a:ext cx="1074698"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grpSp>
        <p:nvGrpSpPr>
          <p:cNvPr id="109" name="Group">
            <a:extLst>
              <a:ext uri="{FF2B5EF4-FFF2-40B4-BE49-F238E27FC236}">
                <a16:creationId xmlns:a16="http://schemas.microsoft.com/office/drawing/2014/main" id="{954D5D14-D6D8-FEBF-1520-B20D930E964B}"/>
              </a:ext>
            </a:extLst>
          </p:cNvPr>
          <p:cNvGrpSpPr/>
          <p:nvPr/>
        </p:nvGrpSpPr>
        <p:grpSpPr>
          <a:xfrm>
            <a:off x="2140522" y="8195867"/>
            <a:ext cx="5718715" cy="702564"/>
            <a:chOff x="0" y="0"/>
            <a:chExt cx="7591105" cy="502829"/>
          </a:xfrm>
        </p:grpSpPr>
        <p:sp>
          <p:nvSpPr>
            <p:cNvPr id="110" name="Line">
              <a:extLst>
                <a:ext uri="{FF2B5EF4-FFF2-40B4-BE49-F238E27FC236}">
                  <a16:creationId xmlns:a16="http://schemas.microsoft.com/office/drawing/2014/main" id="{0124CFF1-B37C-DC61-DD1D-F687B69829AC}"/>
                </a:ext>
              </a:extLst>
            </p:cNvPr>
            <p:cNvSpPr/>
            <p:nvPr/>
          </p:nvSpPr>
          <p:spPr>
            <a:xfrm>
              <a:off x="19050" y="251414"/>
              <a:ext cx="7553006" cy="1"/>
            </a:xfrm>
            <a:prstGeom prst="line">
              <a:avLst/>
            </a:prstGeom>
            <a:noFill/>
            <a:ln w="50800" cap="flat">
              <a:solidFill>
                <a:schemeClr val="accent2">
                  <a:hueOff val="260011"/>
                  <a:satOff val="17755"/>
                  <a:lumOff val="-25437"/>
                  <a:alpha val="75644"/>
                </a:schemeClr>
              </a:solidFill>
              <a:prstDash val="solid"/>
              <a:miter lim="400000"/>
              <a:headEnd type="triangle" w="med" len="med"/>
              <a:tailEnd type="triangle" w="med" len="med"/>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111" name="Line">
              <a:extLst>
                <a:ext uri="{FF2B5EF4-FFF2-40B4-BE49-F238E27FC236}">
                  <a16:creationId xmlns:a16="http://schemas.microsoft.com/office/drawing/2014/main" id="{6F53906F-F783-BDCA-7F2B-4BDCE01FE454}"/>
                </a:ext>
              </a:extLst>
            </p:cNvPr>
            <p:cNvSpPr/>
            <p:nvPr/>
          </p:nvSpPr>
          <p:spPr>
            <a:xfrm flipV="1">
              <a:off x="-1" y="-1"/>
              <a:ext cx="2" cy="502831"/>
            </a:xfrm>
            <a:prstGeom prst="line">
              <a:avLst/>
            </a:prstGeom>
            <a:noFill/>
            <a:ln w="38100" cap="flat">
              <a:solidFill>
                <a:srgbClr val="679A96"/>
              </a:solidFill>
              <a:prstDash val="sysDot"/>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112" name="Line">
              <a:extLst>
                <a:ext uri="{FF2B5EF4-FFF2-40B4-BE49-F238E27FC236}">
                  <a16:creationId xmlns:a16="http://schemas.microsoft.com/office/drawing/2014/main" id="{0E4FF3B6-9FCD-6C4B-36A1-A6D3A5FDB082}"/>
                </a:ext>
              </a:extLst>
            </p:cNvPr>
            <p:cNvSpPr/>
            <p:nvPr/>
          </p:nvSpPr>
          <p:spPr>
            <a:xfrm flipV="1">
              <a:off x="7591105" y="-1"/>
              <a:ext cx="1" cy="502831"/>
            </a:xfrm>
            <a:prstGeom prst="line">
              <a:avLst/>
            </a:prstGeom>
            <a:noFill/>
            <a:ln w="38100" cap="flat">
              <a:solidFill>
                <a:srgbClr val="679A96"/>
              </a:solidFill>
              <a:prstDash val="sysDot"/>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pic>
        <p:nvPicPr>
          <p:cNvPr id="113" name="Picture 112">
            <a:extLst>
              <a:ext uri="{FF2B5EF4-FFF2-40B4-BE49-F238E27FC236}">
                <a16:creationId xmlns:a16="http://schemas.microsoft.com/office/drawing/2014/main" id="{DD8DFE71-4ECC-2C01-5734-28877DE5C6FA}"/>
              </a:ext>
            </a:extLst>
          </p:cNvPr>
          <p:cNvPicPr>
            <a:picLocks noChangeAspect="1"/>
          </p:cNvPicPr>
          <p:nvPr/>
        </p:nvPicPr>
        <p:blipFill>
          <a:blip r:embed="rId4"/>
          <a:stretch>
            <a:fillRect/>
          </a:stretch>
        </p:blipFill>
        <p:spPr>
          <a:xfrm>
            <a:off x="4714130" y="8763216"/>
            <a:ext cx="190500" cy="342900"/>
          </a:xfrm>
          <a:prstGeom prst="rect">
            <a:avLst/>
          </a:prstGeom>
        </p:spPr>
      </p:pic>
      <p:pic>
        <p:nvPicPr>
          <p:cNvPr id="131" name="Picture 130">
            <a:extLst>
              <a:ext uri="{FF2B5EF4-FFF2-40B4-BE49-F238E27FC236}">
                <a16:creationId xmlns:a16="http://schemas.microsoft.com/office/drawing/2014/main" id="{981317B0-4119-8BF0-06EF-933563C8FAB7}"/>
              </a:ext>
            </a:extLst>
          </p:cNvPr>
          <p:cNvPicPr>
            <a:picLocks noChangeAspect="1"/>
          </p:cNvPicPr>
          <p:nvPr/>
        </p:nvPicPr>
        <p:blipFill>
          <a:blip r:embed="rId5"/>
          <a:srcRect/>
          <a:stretch/>
        </p:blipFill>
        <p:spPr>
          <a:xfrm>
            <a:off x="14081760" y="4091682"/>
            <a:ext cx="7762990" cy="7270102"/>
          </a:xfrm>
          <a:prstGeom prst="rect">
            <a:avLst/>
          </a:prstGeom>
        </p:spPr>
      </p:pic>
      <p:sp>
        <p:nvSpPr>
          <p:cNvPr id="132" name="Oval">
            <a:extLst>
              <a:ext uri="{FF2B5EF4-FFF2-40B4-BE49-F238E27FC236}">
                <a16:creationId xmlns:a16="http://schemas.microsoft.com/office/drawing/2014/main" id="{E7B79404-77D6-1D58-3560-E47A2337B45B}"/>
              </a:ext>
            </a:extLst>
          </p:cNvPr>
          <p:cNvSpPr/>
          <p:nvPr/>
        </p:nvSpPr>
        <p:spPr>
          <a:xfrm>
            <a:off x="20493481" y="4033317"/>
            <a:ext cx="914400" cy="457200"/>
          </a:xfrm>
          <a:prstGeom prst="ellipse">
            <a:avLst/>
          </a:prstGeom>
          <a:noFill/>
          <a:ln w="50800" cap="flat">
            <a:solidFill>
              <a:srgbClr val="EE5396"/>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3" name="Oval">
            <a:extLst>
              <a:ext uri="{FF2B5EF4-FFF2-40B4-BE49-F238E27FC236}">
                <a16:creationId xmlns:a16="http://schemas.microsoft.com/office/drawing/2014/main" id="{5B6A339A-4070-020F-30F9-317728F5C60D}"/>
              </a:ext>
            </a:extLst>
          </p:cNvPr>
          <p:cNvSpPr/>
          <p:nvPr/>
        </p:nvSpPr>
        <p:spPr>
          <a:xfrm rot="5400000">
            <a:off x="21222020" y="4261917"/>
            <a:ext cx="914400" cy="457200"/>
          </a:xfrm>
          <a:prstGeom prst="ellipse">
            <a:avLst/>
          </a:prstGeom>
          <a:noFill/>
          <a:ln w="50800" cap="flat">
            <a:solidFill>
              <a:srgbClr val="EE5396"/>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4" name="Oval">
            <a:extLst>
              <a:ext uri="{FF2B5EF4-FFF2-40B4-BE49-F238E27FC236}">
                <a16:creationId xmlns:a16="http://schemas.microsoft.com/office/drawing/2014/main" id="{B66DAC9B-1E5B-1872-1C18-F8722F8A8D25}"/>
              </a:ext>
            </a:extLst>
          </p:cNvPr>
          <p:cNvSpPr/>
          <p:nvPr/>
        </p:nvSpPr>
        <p:spPr>
          <a:xfrm>
            <a:off x="20954510" y="5021566"/>
            <a:ext cx="914400" cy="457200"/>
          </a:xfrm>
          <a:prstGeom prst="ellipse">
            <a:avLst/>
          </a:prstGeom>
          <a:noFill/>
          <a:ln w="50800" cap="flat">
            <a:solidFill>
              <a:srgbClr val="EE5396"/>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5" name="Oval">
            <a:extLst>
              <a:ext uri="{FF2B5EF4-FFF2-40B4-BE49-F238E27FC236}">
                <a16:creationId xmlns:a16="http://schemas.microsoft.com/office/drawing/2014/main" id="{14C38034-E2F1-28DA-7C9E-88B080B5A0D8}"/>
              </a:ext>
            </a:extLst>
          </p:cNvPr>
          <p:cNvSpPr/>
          <p:nvPr/>
        </p:nvSpPr>
        <p:spPr>
          <a:xfrm rot="5400000">
            <a:off x="20245426" y="5308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6" name="Oval">
            <a:extLst>
              <a:ext uri="{FF2B5EF4-FFF2-40B4-BE49-F238E27FC236}">
                <a16:creationId xmlns:a16="http://schemas.microsoft.com/office/drawing/2014/main" id="{FCF9B1EB-D035-74D8-CB34-31DB3F87ECA9}"/>
              </a:ext>
            </a:extLst>
          </p:cNvPr>
          <p:cNvSpPr/>
          <p:nvPr/>
        </p:nvSpPr>
        <p:spPr>
          <a:xfrm>
            <a:off x="20493481" y="6009815"/>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7" name="Oval">
            <a:extLst>
              <a:ext uri="{FF2B5EF4-FFF2-40B4-BE49-F238E27FC236}">
                <a16:creationId xmlns:a16="http://schemas.microsoft.com/office/drawing/2014/main" id="{E0EE976B-12EE-6C49-261D-02D05C4045CB}"/>
              </a:ext>
            </a:extLst>
          </p:cNvPr>
          <p:cNvSpPr/>
          <p:nvPr/>
        </p:nvSpPr>
        <p:spPr>
          <a:xfrm rot="5400000">
            <a:off x="21222020" y="6238415"/>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8" name="Oval">
            <a:extLst>
              <a:ext uri="{FF2B5EF4-FFF2-40B4-BE49-F238E27FC236}">
                <a16:creationId xmlns:a16="http://schemas.microsoft.com/office/drawing/2014/main" id="{EBD4D857-BD81-C53B-AB4B-D8215766607D}"/>
              </a:ext>
            </a:extLst>
          </p:cNvPr>
          <p:cNvSpPr/>
          <p:nvPr/>
        </p:nvSpPr>
        <p:spPr>
          <a:xfrm>
            <a:off x="20954510" y="6998064"/>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9" name="Oval">
            <a:extLst>
              <a:ext uri="{FF2B5EF4-FFF2-40B4-BE49-F238E27FC236}">
                <a16:creationId xmlns:a16="http://schemas.microsoft.com/office/drawing/2014/main" id="{47571763-5EAF-DC21-18D8-581951AF720C}"/>
              </a:ext>
            </a:extLst>
          </p:cNvPr>
          <p:cNvSpPr/>
          <p:nvPr/>
        </p:nvSpPr>
        <p:spPr>
          <a:xfrm>
            <a:off x="19981745" y="699806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0" name="Oval">
            <a:extLst>
              <a:ext uri="{FF2B5EF4-FFF2-40B4-BE49-F238E27FC236}">
                <a16:creationId xmlns:a16="http://schemas.microsoft.com/office/drawing/2014/main" id="{8229E5E6-DDFB-93F1-498C-711783C067E9}"/>
              </a:ext>
            </a:extLst>
          </p:cNvPr>
          <p:cNvSpPr/>
          <p:nvPr/>
        </p:nvSpPr>
        <p:spPr>
          <a:xfrm>
            <a:off x="18989525" y="701661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1" name="Oval">
            <a:extLst>
              <a:ext uri="{FF2B5EF4-FFF2-40B4-BE49-F238E27FC236}">
                <a16:creationId xmlns:a16="http://schemas.microsoft.com/office/drawing/2014/main" id="{D6BAF1CC-80AE-2A47-6587-CBE384D32C51}"/>
              </a:ext>
            </a:extLst>
          </p:cNvPr>
          <p:cNvSpPr/>
          <p:nvPr/>
        </p:nvSpPr>
        <p:spPr>
          <a:xfrm>
            <a:off x="18016760" y="701661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2" name="Oval">
            <a:extLst>
              <a:ext uri="{FF2B5EF4-FFF2-40B4-BE49-F238E27FC236}">
                <a16:creationId xmlns:a16="http://schemas.microsoft.com/office/drawing/2014/main" id="{D9A7D540-46D1-B5A0-3714-4220018F3166}"/>
              </a:ext>
            </a:extLst>
          </p:cNvPr>
          <p:cNvSpPr/>
          <p:nvPr/>
        </p:nvSpPr>
        <p:spPr>
          <a:xfrm>
            <a:off x="17005085" y="699715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3" name="Oval">
            <a:extLst>
              <a:ext uri="{FF2B5EF4-FFF2-40B4-BE49-F238E27FC236}">
                <a16:creationId xmlns:a16="http://schemas.microsoft.com/office/drawing/2014/main" id="{012013F5-C434-ED3F-9B0F-AF5A62D11F01}"/>
              </a:ext>
            </a:extLst>
          </p:cNvPr>
          <p:cNvSpPr/>
          <p:nvPr/>
        </p:nvSpPr>
        <p:spPr>
          <a:xfrm rot="5400000">
            <a:off x="16296001" y="72841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4" name="Oval">
            <a:extLst>
              <a:ext uri="{FF2B5EF4-FFF2-40B4-BE49-F238E27FC236}">
                <a16:creationId xmlns:a16="http://schemas.microsoft.com/office/drawing/2014/main" id="{062DD28A-600F-E28E-F0BE-A82DB07D77AC}"/>
              </a:ext>
            </a:extLst>
          </p:cNvPr>
          <p:cNvSpPr/>
          <p:nvPr/>
        </p:nvSpPr>
        <p:spPr>
          <a:xfrm>
            <a:off x="16524601" y="7985408"/>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5" name="Oval">
            <a:extLst>
              <a:ext uri="{FF2B5EF4-FFF2-40B4-BE49-F238E27FC236}">
                <a16:creationId xmlns:a16="http://schemas.microsoft.com/office/drawing/2014/main" id="{75D66CA6-BC96-47FA-A2A2-C11C32EE952E}"/>
              </a:ext>
            </a:extLst>
          </p:cNvPr>
          <p:cNvSpPr/>
          <p:nvPr/>
        </p:nvSpPr>
        <p:spPr>
          <a:xfrm>
            <a:off x="20438945" y="7985408"/>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6" name="Oval">
            <a:extLst>
              <a:ext uri="{FF2B5EF4-FFF2-40B4-BE49-F238E27FC236}">
                <a16:creationId xmlns:a16="http://schemas.microsoft.com/office/drawing/2014/main" id="{4BB780CF-554A-FD66-A42B-E49BAFE793F2}"/>
              </a:ext>
            </a:extLst>
          </p:cNvPr>
          <p:cNvSpPr/>
          <p:nvPr/>
        </p:nvSpPr>
        <p:spPr>
          <a:xfrm>
            <a:off x="19466180" y="7985408"/>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7" name="Oval">
            <a:extLst>
              <a:ext uri="{FF2B5EF4-FFF2-40B4-BE49-F238E27FC236}">
                <a16:creationId xmlns:a16="http://schemas.microsoft.com/office/drawing/2014/main" id="{D9764A82-0746-6096-05A6-944272CAEED1}"/>
              </a:ext>
            </a:extLst>
          </p:cNvPr>
          <p:cNvSpPr/>
          <p:nvPr/>
        </p:nvSpPr>
        <p:spPr>
          <a:xfrm>
            <a:off x="18473960" y="8003958"/>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8" name="Oval">
            <a:extLst>
              <a:ext uri="{FF2B5EF4-FFF2-40B4-BE49-F238E27FC236}">
                <a16:creationId xmlns:a16="http://schemas.microsoft.com/office/drawing/2014/main" id="{E3D1DE99-6CB1-4FE3-B91C-AF1D99BC9C6F}"/>
              </a:ext>
            </a:extLst>
          </p:cNvPr>
          <p:cNvSpPr/>
          <p:nvPr/>
        </p:nvSpPr>
        <p:spPr>
          <a:xfrm>
            <a:off x="17501195" y="8003958"/>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9" name="Oval">
            <a:extLst>
              <a:ext uri="{FF2B5EF4-FFF2-40B4-BE49-F238E27FC236}">
                <a16:creationId xmlns:a16="http://schemas.microsoft.com/office/drawing/2014/main" id="{9B068829-B224-1EFB-13D1-3FE2182DCE06}"/>
              </a:ext>
            </a:extLst>
          </p:cNvPr>
          <p:cNvSpPr/>
          <p:nvPr/>
        </p:nvSpPr>
        <p:spPr>
          <a:xfrm rot="5400000">
            <a:off x="21222020" y="8239813"/>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50" name="Oval">
            <a:extLst>
              <a:ext uri="{FF2B5EF4-FFF2-40B4-BE49-F238E27FC236}">
                <a16:creationId xmlns:a16="http://schemas.microsoft.com/office/drawing/2014/main" id="{F8A58030-018C-4A15-E02C-A98E5C7B7BAA}"/>
              </a:ext>
            </a:extLst>
          </p:cNvPr>
          <p:cNvSpPr/>
          <p:nvPr/>
        </p:nvSpPr>
        <p:spPr>
          <a:xfrm>
            <a:off x="20954510" y="8999462"/>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51" name="Oval">
            <a:extLst>
              <a:ext uri="{FF2B5EF4-FFF2-40B4-BE49-F238E27FC236}">
                <a16:creationId xmlns:a16="http://schemas.microsoft.com/office/drawing/2014/main" id="{0AB34C04-0607-D6B1-8B72-BD755E434EC0}"/>
              </a:ext>
            </a:extLst>
          </p:cNvPr>
          <p:cNvSpPr/>
          <p:nvPr/>
        </p:nvSpPr>
        <p:spPr>
          <a:xfrm>
            <a:off x="19981745" y="8999462"/>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52" name="Oval">
            <a:extLst>
              <a:ext uri="{FF2B5EF4-FFF2-40B4-BE49-F238E27FC236}">
                <a16:creationId xmlns:a16="http://schemas.microsoft.com/office/drawing/2014/main" id="{D48A6726-9813-C848-8EDB-B30EC0C67EBF}"/>
              </a:ext>
            </a:extLst>
          </p:cNvPr>
          <p:cNvSpPr/>
          <p:nvPr/>
        </p:nvSpPr>
        <p:spPr>
          <a:xfrm>
            <a:off x="18989525" y="9018012"/>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53" name="Oval">
            <a:extLst>
              <a:ext uri="{FF2B5EF4-FFF2-40B4-BE49-F238E27FC236}">
                <a16:creationId xmlns:a16="http://schemas.microsoft.com/office/drawing/2014/main" id="{BF10C60A-D586-F6D7-DB42-FEA16ADED089}"/>
              </a:ext>
            </a:extLst>
          </p:cNvPr>
          <p:cNvSpPr/>
          <p:nvPr/>
        </p:nvSpPr>
        <p:spPr>
          <a:xfrm>
            <a:off x="18016760" y="9018012"/>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54" name="Oval">
            <a:extLst>
              <a:ext uri="{FF2B5EF4-FFF2-40B4-BE49-F238E27FC236}">
                <a16:creationId xmlns:a16="http://schemas.microsoft.com/office/drawing/2014/main" id="{D787E5E3-BFB3-F67D-DCB9-353DA385CEEB}"/>
              </a:ext>
            </a:extLst>
          </p:cNvPr>
          <p:cNvSpPr/>
          <p:nvPr/>
        </p:nvSpPr>
        <p:spPr>
          <a:xfrm>
            <a:off x="17005085" y="8998557"/>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55" name="Oval">
            <a:extLst>
              <a:ext uri="{FF2B5EF4-FFF2-40B4-BE49-F238E27FC236}">
                <a16:creationId xmlns:a16="http://schemas.microsoft.com/office/drawing/2014/main" id="{94809C4E-96B5-3B09-BBF7-5EBEE71563E8}"/>
              </a:ext>
            </a:extLst>
          </p:cNvPr>
          <p:cNvSpPr/>
          <p:nvPr/>
        </p:nvSpPr>
        <p:spPr>
          <a:xfrm>
            <a:off x="16007584" y="8968637"/>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56" name="TextBox 155">
            <a:extLst>
              <a:ext uri="{FF2B5EF4-FFF2-40B4-BE49-F238E27FC236}">
                <a16:creationId xmlns:a16="http://schemas.microsoft.com/office/drawing/2014/main" id="{9D690E1E-86C3-A607-668D-7D962DCDD467}"/>
              </a:ext>
            </a:extLst>
          </p:cNvPr>
          <p:cNvSpPr txBox="1"/>
          <p:nvPr/>
        </p:nvSpPr>
        <p:spPr>
          <a:xfrm>
            <a:off x="22523928" y="6839895"/>
            <a:ext cx="0" cy="0"/>
          </a:xfrm>
          <a:prstGeom prst="rect">
            <a:avLst/>
          </a:prstGeom>
          <a:ln w="127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157" name="Oval">
            <a:extLst>
              <a:ext uri="{FF2B5EF4-FFF2-40B4-BE49-F238E27FC236}">
                <a16:creationId xmlns:a16="http://schemas.microsoft.com/office/drawing/2014/main" id="{EDE90CD5-4DE6-8CC1-4058-6D20CD4B9572}"/>
              </a:ext>
            </a:extLst>
          </p:cNvPr>
          <p:cNvSpPr/>
          <p:nvPr/>
        </p:nvSpPr>
        <p:spPr>
          <a:xfrm>
            <a:off x="19493151" y="4023360"/>
            <a:ext cx="914400" cy="457200"/>
          </a:xfrm>
          <a:prstGeom prst="ellipse">
            <a:avLst/>
          </a:prstGeom>
          <a:noFill/>
          <a:ln w="50800" cap="flat">
            <a:solidFill>
              <a:srgbClr val="EE5396"/>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58" name="Oval">
            <a:extLst>
              <a:ext uri="{FF2B5EF4-FFF2-40B4-BE49-F238E27FC236}">
                <a16:creationId xmlns:a16="http://schemas.microsoft.com/office/drawing/2014/main" id="{2734D2D3-5E46-9921-C2EF-F1A5A6AE9482}"/>
              </a:ext>
            </a:extLst>
          </p:cNvPr>
          <p:cNvSpPr/>
          <p:nvPr/>
        </p:nvSpPr>
        <p:spPr>
          <a:xfrm>
            <a:off x="18520386" y="4023360"/>
            <a:ext cx="914400" cy="457200"/>
          </a:xfrm>
          <a:prstGeom prst="ellipse">
            <a:avLst/>
          </a:prstGeom>
          <a:noFill/>
          <a:ln w="50800" cap="flat">
            <a:solidFill>
              <a:srgbClr val="EE5396"/>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59" name="Oval">
            <a:extLst>
              <a:ext uri="{FF2B5EF4-FFF2-40B4-BE49-F238E27FC236}">
                <a16:creationId xmlns:a16="http://schemas.microsoft.com/office/drawing/2014/main" id="{7A451322-A19B-3C65-82F2-4B0D2120C3DD}"/>
              </a:ext>
            </a:extLst>
          </p:cNvPr>
          <p:cNvSpPr/>
          <p:nvPr/>
        </p:nvSpPr>
        <p:spPr>
          <a:xfrm>
            <a:off x="17528166" y="4041910"/>
            <a:ext cx="914400" cy="457200"/>
          </a:xfrm>
          <a:prstGeom prst="ellipse">
            <a:avLst/>
          </a:prstGeom>
          <a:noFill/>
          <a:ln w="50800" cap="flat">
            <a:solidFill>
              <a:srgbClr val="EE5396"/>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60" name="Oval">
            <a:extLst>
              <a:ext uri="{FF2B5EF4-FFF2-40B4-BE49-F238E27FC236}">
                <a16:creationId xmlns:a16="http://schemas.microsoft.com/office/drawing/2014/main" id="{2F63CFC0-7D9D-3411-027F-CFD1793DE100}"/>
              </a:ext>
            </a:extLst>
          </p:cNvPr>
          <p:cNvSpPr/>
          <p:nvPr/>
        </p:nvSpPr>
        <p:spPr>
          <a:xfrm rot="5400000">
            <a:off x="14290654" y="9275417"/>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61" name="Oval">
            <a:extLst>
              <a:ext uri="{FF2B5EF4-FFF2-40B4-BE49-F238E27FC236}">
                <a16:creationId xmlns:a16="http://schemas.microsoft.com/office/drawing/2014/main" id="{E0FA63A4-5991-E8C4-5980-E1E2F1ADD262}"/>
              </a:ext>
            </a:extLst>
          </p:cNvPr>
          <p:cNvSpPr/>
          <p:nvPr/>
        </p:nvSpPr>
        <p:spPr>
          <a:xfrm>
            <a:off x="15021347" y="8987681"/>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62" name="Oval">
            <a:extLst>
              <a:ext uri="{FF2B5EF4-FFF2-40B4-BE49-F238E27FC236}">
                <a16:creationId xmlns:a16="http://schemas.microsoft.com/office/drawing/2014/main" id="{C5BC9CCA-6D21-049D-A20E-C83CBB58CFF3}"/>
              </a:ext>
            </a:extLst>
          </p:cNvPr>
          <p:cNvSpPr/>
          <p:nvPr/>
        </p:nvSpPr>
        <p:spPr>
          <a:xfrm>
            <a:off x="14564147" y="10001735"/>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63" name="Oval 162">
            <a:extLst>
              <a:ext uri="{FF2B5EF4-FFF2-40B4-BE49-F238E27FC236}">
                <a16:creationId xmlns:a16="http://schemas.microsoft.com/office/drawing/2014/main" id="{53E5299F-2733-634C-6F0C-BB85CF498BBE}"/>
              </a:ext>
            </a:extLst>
          </p:cNvPr>
          <p:cNvSpPr>
            <a:spLocks noChangeAspect="1"/>
          </p:cNvSpPr>
          <p:nvPr/>
        </p:nvSpPr>
        <p:spPr bwMode="auto">
          <a:xfrm>
            <a:off x="17597089" y="464597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4" name="Oval 163">
            <a:extLst>
              <a:ext uri="{FF2B5EF4-FFF2-40B4-BE49-F238E27FC236}">
                <a16:creationId xmlns:a16="http://schemas.microsoft.com/office/drawing/2014/main" id="{9BBE3C03-08B1-5EFE-D90C-1C24CF33EEB2}"/>
              </a:ext>
            </a:extLst>
          </p:cNvPr>
          <p:cNvSpPr>
            <a:spLocks noChangeAspect="1"/>
          </p:cNvSpPr>
          <p:nvPr/>
        </p:nvSpPr>
        <p:spPr bwMode="auto">
          <a:xfrm>
            <a:off x="15609012" y="100887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19F557A-0F8A-3553-EDF8-5A9CF1CDC00A}"/>
                  </a:ext>
                </a:extLst>
              </p:cNvPr>
              <p:cNvSpPr txBox="1"/>
              <p:nvPr/>
            </p:nvSpPr>
            <p:spPr>
              <a:xfrm>
                <a:off x="14381570" y="3014264"/>
                <a:ext cx="7270378" cy="46945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algn="ctr" defTabSz="2438400">
                  <a:spcBef>
                    <a:spcPts val="2900"/>
                  </a:spcBef>
                  <a:buSzPct val="100000"/>
                </a:pPr>
                <a14:m>
                  <m:oMath xmlns:m="http://schemas.openxmlformats.org/officeDocument/2006/math">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=30</m:t>
                    </m:r>
                  </m:oMath>
                </a14:m>
                <a:r>
                  <a:rPr lang="en-US" kern="0" dirty="0">
                    <a:solidFill>
                      <a:srgbClr val="000000"/>
                    </a:solidFill>
                    <a:sym typeface="IBM Plex Sans Light"/>
                  </a:rPr>
                  <a:t> </a:t>
                </a:r>
                <a:r>
                  <a:rPr lang="en-US" kern="0" dirty="0">
                    <a:solidFill>
                      <a:srgbClr val="000000"/>
                    </a:solidFill>
                    <a:ea typeface="+mj-ea"/>
                    <a:cs typeface="+mj-cs"/>
                    <a:sym typeface="IBM Plex Sans Light"/>
                  </a:rPr>
                  <a:t>on Heron processor</a:t>
                </a:r>
              </a:p>
            </p:txBody>
          </p:sp>
        </mc:Choice>
        <mc:Fallback xmlns="">
          <p:sp>
            <p:nvSpPr>
              <p:cNvPr id="4" name="TextBox 3">
                <a:extLst>
                  <a:ext uri="{FF2B5EF4-FFF2-40B4-BE49-F238E27FC236}">
                    <a16:creationId xmlns:a16="http://schemas.microsoft.com/office/drawing/2014/main" id="{682A9161-8C19-BA22-9B53-6D88E589535E}"/>
                  </a:ext>
                </a:extLst>
              </p:cNvPr>
              <p:cNvSpPr txBox="1">
                <a:spLocks noRot="1" noChangeAspect="1" noMove="1" noResize="1" noEditPoints="1" noAdjustHandles="1" noChangeArrowheads="1" noChangeShapeType="1" noTextEdit="1"/>
              </p:cNvSpPr>
              <p:nvPr/>
            </p:nvSpPr>
            <p:spPr>
              <a:xfrm>
                <a:off x="14381570" y="3014264"/>
                <a:ext cx="7270378" cy="469454"/>
              </a:xfrm>
              <a:prstGeom prst="rect">
                <a:avLst/>
              </a:prstGeom>
              <a:blipFill>
                <a:blip r:embed="rId6"/>
                <a:stretch>
                  <a:fillRect t="-28947" b="-7105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7CF011-2859-E78A-491D-CEC208920A50}"/>
                  </a:ext>
                </a:extLst>
              </p:cNvPr>
              <p:cNvSpPr txBox="1"/>
              <p:nvPr/>
            </p:nvSpPr>
            <p:spPr>
              <a:xfrm>
                <a:off x="14902145" y="11744982"/>
                <a:ext cx="6166441" cy="584775"/>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algn="ctr" defTabSz="2438400">
                  <a:buSzPct val="100000"/>
                </a:pPr>
                <a:r>
                  <a:rPr lang="en-US" sz="3200" b="0" kern="0" dirty="0">
                    <a:sym typeface="IBM Plex Sans Light"/>
                  </a:rPr>
                  <a:t>21 tota</a:t>
                </a:r>
                <a:r>
                  <a:rPr lang="en-US" sz="3200" kern="0" dirty="0">
                    <a:sym typeface="IBM Plex Sans Light"/>
                  </a:rPr>
                  <a:t>l</a:t>
                </a:r>
                <a:r>
                  <a:rPr lang="en-US" sz="3200" b="0" kern="0" dirty="0">
                    <a:sym typeface="IBM Plex Sans Light"/>
                  </a:rPr>
                  <a:t> </a:t>
                </a:r>
                <a14:m>
                  <m:oMath xmlns:m="http://schemas.openxmlformats.org/officeDocument/2006/math">
                    <m:r>
                      <a:rPr lang="en-US" sz="3200" b="0" i="1" kern="0" smtClean="0">
                        <a:solidFill>
                          <a:srgbClr val="EE5396"/>
                        </a:solidFill>
                        <a:latin typeface="Cambria Math" panose="02040503050406030204" pitchFamily="18" charset="0"/>
                        <a:sym typeface="IBM Plex Sans Light"/>
                      </a:rPr>
                      <m:t>𝑙𝑒𝑛𝑔𝑡h</m:t>
                    </m:r>
                    <m:r>
                      <a:rPr lang="en-US" sz="3200" b="0" i="1" kern="0" smtClean="0">
                        <a:solidFill>
                          <a:srgbClr val="EE5396"/>
                        </a:solidFill>
                        <a:latin typeface="Cambria Math" panose="02040503050406030204" pitchFamily="18" charset="0"/>
                        <a:sym typeface="IBM Plex Sans Light"/>
                      </a:rPr>
                      <m:t> 10</m:t>
                    </m:r>
                  </m:oMath>
                </a14:m>
                <a:r>
                  <a:rPr lang="en-US" sz="3200" kern="0" dirty="0">
                    <a:solidFill>
                      <a:srgbClr val="EE5396"/>
                    </a:solidFill>
                    <a:sym typeface="IBM Plex Sans Light"/>
                  </a:rPr>
                  <a:t> </a:t>
                </a:r>
                <a:r>
                  <a:rPr lang="en-US" sz="3200" kern="0" dirty="0">
                    <a:sym typeface="IBM Plex Sans Light"/>
                  </a:rPr>
                  <a:t>chains</a:t>
                </a:r>
              </a:p>
            </p:txBody>
          </p:sp>
        </mc:Choice>
        <mc:Fallback xmlns="">
          <p:sp>
            <p:nvSpPr>
              <p:cNvPr id="6" name="TextBox 5">
                <a:extLst>
                  <a:ext uri="{FF2B5EF4-FFF2-40B4-BE49-F238E27FC236}">
                    <a16:creationId xmlns:a16="http://schemas.microsoft.com/office/drawing/2014/main" id="{61D4B6D2-E06C-A350-C27A-8643C1597AE3}"/>
                  </a:ext>
                </a:extLst>
              </p:cNvPr>
              <p:cNvSpPr txBox="1">
                <a:spLocks noRot="1" noChangeAspect="1" noMove="1" noResize="1" noEditPoints="1" noAdjustHandles="1" noChangeArrowheads="1" noChangeShapeType="1" noTextEdit="1"/>
              </p:cNvSpPr>
              <p:nvPr/>
            </p:nvSpPr>
            <p:spPr>
              <a:xfrm>
                <a:off x="14902145" y="11744982"/>
                <a:ext cx="6166441" cy="584775"/>
              </a:xfrm>
              <a:prstGeom prst="rect">
                <a:avLst/>
              </a:prstGeom>
              <a:blipFill>
                <a:blip r:embed="rId7"/>
                <a:stretch>
                  <a:fillRect t="-12500" b="-29167"/>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1B6494-571D-16CA-E8D3-118E6805613E}"/>
                  </a:ext>
                </a:extLst>
              </p:cNvPr>
              <p:cNvSpPr txBox="1"/>
              <p:nvPr/>
            </p:nvSpPr>
            <p:spPr>
              <a:xfrm>
                <a:off x="12702004" y="2370406"/>
                <a:ext cx="2397720" cy="584775"/>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defTabSz="2438400">
                  <a:buSzPct val="100000"/>
                </a:pPr>
                <a:r>
                  <a:rPr lang="en-US" sz="3200" b="0" kern="0" dirty="0">
                    <a:sym typeface="IBM Plex Sans Light"/>
                  </a:rPr>
                  <a:t>Ex) </a:t>
                </a:r>
                <a14:m>
                  <m:oMath xmlns:m="http://schemas.openxmlformats.org/officeDocument/2006/math">
                    <m:r>
                      <a:rPr lang="en-US" sz="3200" b="0" i="1" kern="0" smtClean="0">
                        <a:solidFill>
                          <a:srgbClr val="EE5396"/>
                        </a:solidFill>
                        <a:latin typeface="Cambria Math" panose="02040503050406030204" pitchFamily="18" charset="0"/>
                        <a:sym typeface="IBM Plex Sans Light"/>
                      </a:rPr>
                      <m:t>𝑙</m:t>
                    </m:r>
                    <m:r>
                      <a:rPr lang="en-US" sz="3200" b="0" i="1" kern="0" smtClean="0">
                        <a:solidFill>
                          <a:srgbClr val="EE5396"/>
                        </a:solidFill>
                        <a:latin typeface="Cambria Math" panose="02040503050406030204" pitchFamily="18" charset="0"/>
                        <a:sym typeface="IBM Plex Sans Light"/>
                      </a:rPr>
                      <m:t>=10</m:t>
                    </m:r>
                  </m:oMath>
                </a14:m>
                <a:endParaRPr lang="en-US" sz="3200" kern="0" dirty="0">
                  <a:sym typeface="IBM Plex Sans Light"/>
                </a:endParaRPr>
              </a:p>
            </p:txBody>
          </p:sp>
        </mc:Choice>
        <mc:Fallback xmlns="">
          <p:sp>
            <p:nvSpPr>
              <p:cNvPr id="8" name="TextBox 7">
                <a:extLst>
                  <a:ext uri="{FF2B5EF4-FFF2-40B4-BE49-F238E27FC236}">
                    <a16:creationId xmlns:a16="http://schemas.microsoft.com/office/drawing/2014/main" id="{71FBCFFE-234D-4828-8430-3AB65899B1E4}"/>
                  </a:ext>
                </a:extLst>
              </p:cNvPr>
              <p:cNvSpPr txBox="1">
                <a:spLocks noRot="1" noChangeAspect="1" noMove="1" noResize="1" noEditPoints="1" noAdjustHandles="1" noChangeArrowheads="1" noChangeShapeType="1" noTextEdit="1"/>
              </p:cNvSpPr>
              <p:nvPr/>
            </p:nvSpPr>
            <p:spPr>
              <a:xfrm>
                <a:off x="12702004" y="2370406"/>
                <a:ext cx="2397720" cy="584775"/>
              </a:xfrm>
              <a:prstGeom prst="rect">
                <a:avLst/>
              </a:prstGeom>
              <a:blipFill>
                <a:blip r:embed="rId8"/>
                <a:stretch>
                  <a:fillRect l="-6349" t="-12766" b="-31915"/>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17557220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300" fill="hold"/>
                                        <p:tgtEl>
                                          <p:spTgt spid="159"/>
                                        </p:tgtEl>
                                        <p:attrNameLst>
                                          <p:attrName>stroke.color</p:attrName>
                                        </p:attrNameLst>
                                      </p:cBhvr>
                                      <p:to>
                                        <a:schemeClr val="tx1"/>
                                      </p:to>
                                    </p:animClr>
                                    <p:set>
                                      <p:cBhvr>
                                        <p:cTn id="7" dur="300" fill="hold"/>
                                        <p:tgtEl>
                                          <p:spTgt spid="159"/>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139"/>
                                        </p:tgtEl>
                                        <p:attrNameLst>
                                          <p:attrName>stroke.color</p:attrName>
                                        </p:attrNameLst>
                                      </p:cBhvr>
                                      <p:to>
                                        <a:srgbClr val="EE5397"/>
                                      </p:to>
                                    </p:animClr>
                                    <p:set>
                                      <p:cBhvr>
                                        <p:cTn id="10" dur="10" fill="hold"/>
                                        <p:tgtEl>
                                          <p:spTgt spid="139"/>
                                        </p:tgtEl>
                                        <p:attrNameLst>
                                          <p:attrName>stroke.on</p:attrName>
                                        </p:attrNameLst>
                                      </p:cBhvr>
                                      <p:to>
                                        <p:strVal val="true"/>
                                      </p:to>
                                    </p:set>
                                  </p:childTnLst>
                                </p:cTn>
                              </p:par>
                            </p:childTnLst>
                          </p:cTn>
                        </p:par>
                        <p:par>
                          <p:cTn id="11" fill="hold">
                            <p:stCondLst>
                              <p:cond delay="300"/>
                            </p:stCondLst>
                            <p:childTnLst>
                              <p:par>
                                <p:cTn id="12" presetID="7" presetClass="emph" presetSubtype="2" fill="hold" nodeType="afterEffect">
                                  <p:stCondLst>
                                    <p:cond delay="0"/>
                                  </p:stCondLst>
                                  <p:childTnLst>
                                    <p:animClr clrSpc="rgb" dir="cw">
                                      <p:cBhvr>
                                        <p:cTn id="13" dur="300" fill="hold"/>
                                        <p:tgtEl>
                                          <p:spTgt spid="158"/>
                                        </p:tgtEl>
                                        <p:attrNameLst>
                                          <p:attrName>stroke.color</p:attrName>
                                        </p:attrNameLst>
                                      </p:cBhvr>
                                      <p:to>
                                        <a:schemeClr val="tx1"/>
                                      </p:to>
                                    </p:animClr>
                                    <p:set>
                                      <p:cBhvr>
                                        <p:cTn id="14" dur="300" fill="hold"/>
                                        <p:tgtEl>
                                          <p:spTgt spid="158"/>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10" fill="hold"/>
                                        <p:tgtEl>
                                          <p:spTgt spid="140"/>
                                        </p:tgtEl>
                                        <p:attrNameLst>
                                          <p:attrName>stroke.color</p:attrName>
                                        </p:attrNameLst>
                                      </p:cBhvr>
                                      <p:to>
                                        <a:srgbClr val="EE5397"/>
                                      </p:to>
                                    </p:animClr>
                                    <p:set>
                                      <p:cBhvr>
                                        <p:cTn id="17" dur="10" fill="hold"/>
                                        <p:tgtEl>
                                          <p:spTgt spid="140"/>
                                        </p:tgtEl>
                                        <p:attrNameLst>
                                          <p:attrName>stroke.on</p:attrName>
                                        </p:attrNameLst>
                                      </p:cBhvr>
                                      <p:to>
                                        <p:strVal val="true"/>
                                      </p:to>
                                    </p:set>
                                  </p:childTnLst>
                                </p:cTn>
                              </p:par>
                            </p:childTnLst>
                          </p:cTn>
                        </p:par>
                        <p:par>
                          <p:cTn id="18" fill="hold">
                            <p:stCondLst>
                              <p:cond delay="600"/>
                            </p:stCondLst>
                            <p:childTnLst>
                              <p:par>
                                <p:cTn id="19" presetID="7" presetClass="emph" presetSubtype="2" fill="hold" nodeType="afterEffect">
                                  <p:stCondLst>
                                    <p:cond delay="0"/>
                                  </p:stCondLst>
                                  <p:childTnLst>
                                    <p:animClr clrSpc="rgb" dir="cw">
                                      <p:cBhvr>
                                        <p:cTn id="20" dur="300" fill="hold"/>
                                        <p:tgtEl>
                                          <p:spTgt spid="157"/>
                                        </p:tgtEl>
                                        <p:attrNameLst>
                                          <p:attrName>stroke.color</p:attrName>
                                        </p:attrNameLst>
                                      </p:cBhvr>
                                      <p:to>
                                        <a:schemeClr val="tx1"/>
                                      </p:to>
                                    </p:animClr>
                                    <p:set>
                                      <p:cBhvr>
                                        <p:cTn id="21" dur="300" fill="hold"/>
                                        <p:tgtEl>
                                          <p:spTgt spid="157"/>
                                        </p:tgtEl>
                                        <p:attrNameLst>
                                          <p:attrName>stroke.on</p:attrName>
                                        </p:attrNameLst>
                                      </p:cBhvr>
                                      <p:to>
                                        <p:strVal val="true"/>
                                      </p:to>
                                    </p:set>
                                  </p:childTnLst>
                                </p:cTn>
                              </p:par>
                              <p:par>
                                <p:cTn id="22" presetID="7" presetClass="emph" presetSubtype="2" fill="hold" nodeType="withEffect">
                                  <p:stCondLst>
                                    <p:cond delay="0"/>
                                  </p:stCondLst>
                                  <p:childTnLst>
                                    <p:animClr clrSpc="rgb" dir="cw">
                                      <p:cBhvr>
                                        <p:cTn id="23" dur="10" fill="hold"/>
                                        <p:tgtEl>
                                          <p:spTgt spid="141"/>
                                        </p:tgtEl>
                                        <p:attrNameLst>
                                          <p:attrName>stroke.color</p:attrName>
                                        </p:attrNameLst>
                                      </p:cBhvr>
                                      <p:to>
                                        <a:srgbClr val="EE5397"/>
                                      </p:to>
                                    </p:animClr>
                                    <p:set>
                                      <p:cBhvr>
                                        <p:cTn id="24" dur="10" fill="hold"/>
                                        <p:tgtEl>
                                          <p:spTgt spid="141"/>
                                        </p:tgtEl>
                                        <p:attrNameLst>
                                          <p:attrName>stroke.on</p:attrName>
                                        </p:attrNameLst>
                                      </p:cBhvr>
                                      <p:to>
                                        <p:strVal val="true"/>
                                      </p:to>
                                    </p:set>
                                  </p:childTnLst>
                                </p:cTn>
                              </p:par>
                            </p:childTnLst>
                          </p:cTn>
                        </p:par>
                        <p:par>
                          <p:cTn id="25" fill="hold">
                            <p:stCondLst>
                              <p:cond delay="900"/>
                            </p:stCondLst>
                            <p:childTnLst>
                              <p:par>
                                <p:cTn id="26" presetID="7" presetClass="emph" presetSubtype="2" fill="hold" nodeType="afterEffect">
                                  <p:stCondLst>
                                    <p:cond delay="0"/>
                                  </p:stCondLst>
                                  <p:childTnLst>
                                    <p:animClr clrSpc="rgb" dir="cw">
                                      <p:cBhvr>
                                        <p:cTn id="27" dur="300" fill="hold"/>
                                        <p:tgtEl>
                                          <p:spTgt spid="132"/>
                                        </p:tgtEl>
                                        <p:attrNameLst>
                                          <p:attrName>stroke.color</p:attrName>
                                        </p:attrNameLst>
                                      </p:cBhvr>
                                      <p:to>
                                        <a:schemeClr val="tx1"/>
                                      </p:to>
                                    </p:animClr>
                                    <p:set>
                                      <p:cBhvr>
                                        <p:cTn id="28" dur="300" fill="hold"/>
                                        <p:tgtEl>
                                          <p:spTgt spid="132"/>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10" fill="hold"/>
                                        <p:tgtEl>
                                          <p:spTgt spid="142"/>
                                        </p:tgtEl>
                                        <p:attrNameLst>
                                          <p:attrName>stroke.color</p:attrName>
                                        </p:attrNameLst>
                                      </p:cBhvr>
                                      <p:to>
                                        <a:srgbClr val="EE5397"/>
                                      </p:to>
                                    </p:animClr>
                                    <p:set>
                                      <p:cBhvr>
                                        <p:cTn id="31" dur="10" fill="hold"/>
                                        <p:tgtEl>
                                          <p:spTgt spid="142"/>
                                        </p:tgtEl>
                                        <p:attrNameLst>
                                          <p:attrName>stroke.on</p:attrName>
                                        </p:attrNameLst>
                                      </p:cBhvr>
                                      <p:to>
                                        <p:strVal val="true"/>
                                      </p:to>
                                    </p:set>
                                  </p:childTnLst>
                                </p:cTn>
                              </p:par>
                            </p:childTnLst>
                          </p:cTn>
                        </p:par>
                        <p:par>
                          <p:cTn id="32" fill="hold">
                            <p:stCondLst>
                              <p:cond delay="1200"/>
                            </p:stCondLst>
                            <p:childTnLst>
                              <p:par>
                                <p:cTn id="33" presetID="7" presetClass="emph" presetSubtype="2" fill="hold" nodeType="afterEffect">
                                  <p:stCondLst>
                                    <p:cond delay="0"/>
                                  </p:stCondLst>
                                  <p:childTnLst>
                                    <p:animClr clrSpc="rgb" dir="cw">
                                      <p:cBhvr>
                                        <p:cTn id="34" dur="300" fill="hold"/>
                                        <p:tgtEl>
                                          <p:spTgt spid="133"/>
                                        </p:tgtEl>
                                        <p:attrNameLst>
                                          <p:attrName>stroke.color</p:attrName>
                                        </p:attrNameLst>
                                      </p:cBhvr>
                                      <p:to>
                                        <a:schemeClr val="tx1"/>
                                      </p:to>
                                    </p:animClr>
                                    <p:set>
                                      <p:cBhvr>
                                        <p:cTn id="35" dur="300" fill="hold"/>
                                        <p:tgtEl>
                                          <p:spTgt spid="133"/>
                                        </p:tgtEl>
                                        <p:attrNameLst>
                                          <p:attrName>stroke.on</p:attrName>
                                        </p:attrNameLst>
                                      </p:cBhvr>
                                      <p:to>
                                        <p:strVal val="true"/>
                                      </p:to>
                                    </p:set>
                                  </p:childTnLst>
                                </p:cTn>
                              </p:par>
                              <p:par>
                                <p:cTn id="36" presetID="7" presetClass="emph" presetSubtype="2" fill="hold" nodeType="withEffect">
                                  <p:stCondLst>
                                    <p:cond delay="0"/>
                                  </p:stCondLst>
                                  <p:childTnLst>
                                    <p:animClr clrSpc="rgb" dir="cw">
                                      <p:cBhvr>
                                        <p:cTn id="37" dur="10" fill="hold"/>
                                        <p:tgtEl>
                                          <p:spTgt spid="143"/>
                                        </p:tgtEl>
                                        <p:attrNameLst>
                                          <p:attrName>stroke.color</p:attrName>
                                        </p:attrNameLst>
                                      </p:cBhvr>
                                      <p:to>
                                        <a:srgbClr val="EE5397"/>
                                      </p:to>
                                    </p:animClr>
                                    <p:set>
                                      <p:cBhvr>
                                        <p:cTn id="38" dur="10" fill="hold"/>
                                        <p:tgtEl>
                                          <p:spTgt spid="143"/>
                                        </p:tgtEl>
                                        <p:attrNameLst>
                                          <p:attrName>stroke.on</p:attrName>
                                        </p:attrNameLst>
                                      </p:cBhvr>
                                      <p:to>
                                        <p:strVal val="true"/>
                                      </p:to>
                                    </p:set>
                                  </p:childTnLst>
                                </p:cTn>
                              </p:par>
                            </p:childTnLst>
                          </p:cTn>
                        </p:par>
                        <p:par>
                          <p:cTn id="39" fill="hold">
                            <p:stCondLst>
                              <p:cond delay="1500"/>
                            </p:stCondLst>
                            <p:childTnLst>
                              <p:par>
                                <p:cTn id="40" presetID="7" presetClass="emph" presetSubtype="2" fill="hold" nodeType="afterEffect">
                                  <p:stCondLst>
                                    <p:cond delay="0"/>
                                  </p:stCondLst>
                                  <p:childTnLst>
                                    <p:animClr clrSpc="rgb" dir="cw">
                                      <p:cBhvr>
                                        <p:cTn id="41" dur="300" fill="hold"/>
                                        <p:tgtEl>
                                          <p:spTgt spid="134"/>
                                        </p:tgtEl>
                                        <p:attrNameLst>
                                          <p:attrName>stroke.color</p:attrName>
                                        </p:attrNameLst>
                                      </p:cBhvr>
                                      <p:to>
                                        <a:schemeClr val="tx1"/>
                                      </p:to>
                                    </p:animClr>
                                    <p:set>
                                      <p:cBhvr>
                                        <p:cTn id="42" dur="300" fill="hold"/>
                                        <p:tgtEl>
                                          <p:spTgt spid="134"/>
                                        </p:tgtEl>
                                        <p:attrNameLst>
                                          <p:attrName>stroke.on</p:attrName>
                                        </p:attrNameLst>
                                      </p:cBhvr>
                                      <p:to>
                                        <p:strVal val="true"/>
                                      </p:to>
                                    </p:set>
                                  </p:childTnLst>
                                </p:cTn>
                              </p:par>
                              <p:par>
                                <p:cTn id="43" presetID="7" presetClass="emph" presetSubtype="2" fill="hold" nodeType="withEffect">
                                  <p:stCondLst>
                                    <p:cond delay="0"/>
                                  </p:stCondLst>
                                  <p:childTnLst>
                                    <p:animClr clrSpc="rgb" dir="cw">
                                      <p:cBhvr>
                                        <p:cTn id="44" dur="10" fill="hold"/>
                                        <p:tgtEl>
                                          <p:spTgt spid="144"/>
                                        </p:tgtEl>
                                        <p:attrNameLst>
                                          <p:attrName>stroke.color</p:attrName>
                                        </p:attrNameLst>
                                      </p:cBhvr>
                                      <p:to>
                                        <a:srgbClr val="EE5397"/>
                                      </p:to>
                                    </p:animClr>
                                    <p:set>
                                      <p:cBhvr>
                                        <p:cTn id="45" dur="10" fill="hold"/>
                                        <p:tgtEl>
                                          <p:spTgt spid="144"/>
                                        </p:tgtEl>
                                        <p:attrNameLst>
                                          <p:attrName>stroke.on</p:attrName>
                                        </p:attrNameLst>
                                      </p:cBhvr>
                                      <p:to>
                                        <p:strVal val="true"/>
                                      </p:to>
                                    </p:set>
                                  </p:childTnLst>
                                </p:cTn>
                              </p:par>
                            </p:childTnLst>
                          </p:cTn>
                        </p:par>
                        <p:par>
                          <p:cTn id="46" fill="hold">
                            <p:stCondLst>
                              <p:cond delay="1800"/>
                            </p:stCondLst>
                            <p:childTnLst>
                              <p:par>
                                <p:cTn id="47" presetID="7" presetClass="emph" presetSubtype="2" fill="hold" nodeType="afterEffect">
                                  <p:stCondLst>
                                    <p:cond delay="0"/>
                                  </p:stCondLst>
                                  <p:childTnLst>
                                    <p:animClr clrSpc="rgb" dir="cw">
                                      <p:cBhvr>
                                        <p:cTn id="48" dur="300" fill="hold"/>
                                        <p:tgtEl>
                                          <p:spTgt spid="135"/>
                                        </p:tgtEl>
                                        <p:attrNameLst>
                                          <p:attrName>stroke.color</p:attrName>
                                        </p:attrNameLst>
                                      </p:cBhvr>
                                      <p:to>
                                        <a:schemeClr val="tx1"/>
                                      </p:to>
                                    </p:animClr>
                                    <p:set>
                                      <p:cBhvr>
                                        <p:cTn id="49" dur="300" fill="hold"/>
                                        <p:tgtEl>
                                          <p:spTgt spid="135"/>
                                        </p:tgtEl>
                                        <p:attrNameLst>
                                          <p:attrName>stroke.on</p:attrName>
                                        </p:attrNameLst>
                                      </p:cBhvr>
                                      <p:to>
                                        <p:strVal val="true"/>
                                      </p:to>
                                    </p:set>
                                  </p:childTnLst>
                                </p:cTn>
                              </p:par>
                              <p:par>
                                <p:cTn id="50" presetID="7" presetClass="emph" presetSubtype="2" fill="hold" nodeType="withEffect">
                                  <p:stCondLst>
                                    <p:cond delay="0"/>
                                  </p:stCondLst>
                                  <p:childTnLst>
                                    <p:animClr clrSpc="rgb" dir="cw">
                                      <p:cBhvr>
                                        <p:cTn id="51" dur="10" fill="hold"/>
                                        <p:tgtEl>
                                          <p:spTgt spid="148"/>
                                        </p:tgtEl>
                                        <p:attrNameLst>
                                          <p:attrName>stroke.color</p:attrName>
                                        </p:attrNameLst>
                                      </p:cBhvr>
                                      <p:to>
                                        <a:srgbClr val="EE5397"/>
                                      </p:to>
                                    </p:animClr>
                                    <p:set>
                                      <p:cBhvr>
                                        <p:cTn id="52" dur="10" fill="hold"/>
                                        <p:tgtEl>
                                          <p:spTgt spid="148"/>
                                        </p:tgtEl>
                                        <p:attrNameLst>
                                          <p:attrName>stroke.on</p:attrName>
                                        </p:attrNameLst>
                                      </p:cBhvr>
                                      <p:to>
                                        <p:strVal val="true"/>
                                      </p:to>
                                    </p:set>
                                  </p:childTnLst>
                                </p:cTn>
                              </p:par>
                            </p:childTnLst>
                          </p:cTn>
                        </p:par>
                        <p:par>
                          <p:cTn id="53" fill="hold">
                            <p:stCondLst>
                              <p:cond delay="2100"/>
                            </p:stCondLst>
                            <p:childTnLst>
                              <p:par>
                                <p:cTn id="54" presetID="7" presetClass="emph" presetSubtype="2" fill="hold" nodeType="afterEffect">
                                  <p:stCondLst>
                                    <p:cond delay="0"/>
                                  </p:stCondLst>
                                  <p:childTnLst>
                                    <p:animClr clrSpc="rgb" dir="cw">
                                      <p:cBhvr>
                                        <p:cTn id="55" dur="300" fill="hold"/>
                                        <p:tgtEl>
                                          <p:spTgt spid="136"/>
                                        </p:tgtEl>
                                        <p:attrNameLst>
                                          <p:attrName>stroke.color</p:attrName>
                                        </p:attrNameLst>
                                      </p:cBhvr>
                                      <p:to>
                                        <a:schemeClr val="tx1"/>
                                      </p:to>
                                    </p:animClr>
                                    <p:set>
                                      <p:cBhvr>
                                        <p:cTn id="56" dur="300" fill="hold"/>
                                        <p:tgtEl>
                                          <p:spTgt spid="136"/>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 fill="hold"/>
                                        <p:tgtEl>
                                          <p:spTgt spid="147"/>
                                        </p:tgtEl>
                                        <p:attrNameLst>
                                          <p:attrName>stroke.color</p:attrName>
                                        </p:attrNameLst>
                                      </p:cBhvr>
                                      <p:to>
                                        <a:srgbClr val="EE5397"/>
                                      </p:to>
                                    </p:animClr>
                                    <p:set>
                                      <p:cBhvr>
                                        <p:cTn id="59" dur="10" fill="hold"/>
                                        <p:tgtEl>
                                          <p:spTgt spid="147"/>
                                        </p:tgtEl>
                                        <p:attrNameLst>
                                          <p:attrName>stroke.on</p:attrName>
                                        </p:attrNameLst>
                                      </p:cBhvr>
                                      <p:to>
                                        <p:strVal val="true"/>
                                      </p:to>
                                    </p:set>
                                  </p:childTnLst>
                                </p:cTn>
                              </p:par>
                            </p:childTnLst>
                          </p:cTn>
                        </p:par>
                        <p:par>
                          <p:cTn id="60" fill="hold">
                            <p:stCondLst>
                              <p:cond delay="2400"/>
                            </p:stCondLst>
                            <p:childTnLst>
                              <p:par>
                                <p:cTn id="61" presetID="7" presetClass="emph" presetSubtype="2" fill="hold" nodeType="afterEffect">
                                  <p:stCondLst>
                                    <p:cond delay="0"/>
                                  </p:stCondLst>
                                  <p:childTnLst>
                                    <p:animClr clrSpc="rgb" dir="cw">
                                      <p:cBhvr>
                                        <p:cTn id="62" dur="300" fill="hold"/>
                                        <p:tgtEl>
                                          <p:spTgt spid="137"/>
                                        </p:tgtEl>
                                        <p:attrNameLst>
                                          <p:attrName>stroke.color</p:attrName>
                                        </p:attrNameLst>
                                      </p:cBhvr>
                                      <p:to>
                                        <a:schemeClr val="tx1"/>
                                      </p:to>
                                    </p:animClr>
                                    <p:set>
                                      <p:cBhvr>
                                        <p:cTn id="63" dur="300" fill="hold"/>
                                        <p:tgtEl>
                                          <p:spTgt spid="137"/>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10" fill="hold"/>
                                        <p:tgtEl>
                                          <p:spTgt spid="146"/>
                                        </p:tgtEl>
                                        <p:attrNameLst>
                                          <p:attrName>stroke.color</p:attrName>
                                        </p:attrNameLst>
                                      </p:cBhvr>
                                      <p:to>
                                        <a:srgbClr val="EE5397"/>
                                      </p:to>
                                    </p:animClr>
                                    <p:set>
                                      <p:cBhvr>
                                        <p:cTn id="66" dur="10" fill="hold"/>
                                        <p:tgtEl>
                                          <p:spTgt spid="146"/>
                                        </p:tgtEl>
                                        <p:attrNameLst>
                                          <p:attrName>stroke.on</p:attrName>
                                        </p:attrNameLst>
                                      </p:cBhvr>
                                      <p:to>
                                        <p:strVal val="true"/>
                                      </p:to>
                                    </p:set>
                                  </p:childTnLst>
                                </p:cTn>
                              </p:par>
                            </p:childTnLst>
                          </p:cTn>
                        </p:par>
                        <p:par>
                          <p:cTn id="67" fill="hold">
                            <p:stCondLst>
                              <p:cond delay="2700"/>
                            </p:stCondLst>
                            <p:childTnLst>
                              <p:par>
                                <p:cTn id="68" presetID="7" presetClass="emph" presetSubtype="2" fill="hold" nodeType="afterEffect">
                                  <p:stCondLst>
                                    <p:cond delay="0"/>
                                  </p:stCondLst>
                                  <p:childTnLst>
                                    <p:animClr clrSpc="rgb" dir="cw">
                                      <p:cBhvr>
                                        <p:cTn id="69" dur="300" fill="hold"/>
                                        <p:tgtEl>
                                          <p:spTgt spid="138"/>
                                        </p:tgtEl>
                                        <p:attrNameLst>
                                          <p:attrName>stroke.color</p:attrName>
                                        </p:attrNameLst>
                                      </p:cBhvr>
                                      <p:to>
                                        <a:schemeClr val="tx1"/>
                                      </p:to>
                                    </p:animClr>
                                    <p:set>
                                      <p:cBhvr>
                                        <p:cTn id="70" dur="300" fill="hold"/>
                                        <p:tgtEl>
                                          <p:spTgt spid="138"/>
                                        </p:tgtEl>
                                        <p:attrNameLst>
                                          <p:attrName>stroke.on</p:attrName>
                                        </p:attrNameLst>
                                      </p:cBhvr>
                                      <p:to>
                                        <p:strVal val="true"/>
                                      </p:to>
                                    </p:set>
                                  </p:childTnLst>
                                </p:cTn>
                              </p:par>
                              <p:par>
                                <p:cTn id="71" presetID="7" presetClass="emph" presetSubtype="2" fill="hold" nodeType="withEffect">
                                  <p:stCondLst>
                                    <p:cond delay="0"/>
                                  </p:stCondLst>
                                  <p:childTnLst>
                                    <p:animClr clrSpc="rgb" dir="cw">
                                      <p:cBhvr>
                                        <p:cTn id="72" dur="10" fill="hold"/>
                                        <p:tgtEl>
                                          <p:spTgt spid="145"/>
                                        </p:tgtEl>
                                        <p:attrNameLst>
                                          <p:attrName>stroke.color</p:attrName>
                                        </p:attrNameLst>
                                      </p:cBhvr>
                                      <p:to>
                                        <a:srgbClr val="EE5397"/>
                                      </p:to>
                                    </p:animClr>
                                    <p:set>
                                      <p:cBhvr>
                                        <p:cTn id="73" dur="10" fill="hold"/>
                                        <p:tgtEl>
                                          <p:spTgt spid="145"/>
                                        </p:tgtEl>
                                        <p:attrNameLst>
                                          <p:attrName>stroke.on</p:attrName>
                                        </p:attrNameLst>
                                      </p:cBhvr>
                                      <p:to>
                                        <p:strVal val="true"/>
                                      </p:to>
                                    </p:set>
                                  </p:childTnLst>
                                </p:cTn>
                              </p:par>
                            </p:childTnLst>
                          </p:cTn>
                        </p:par>
                        <p:par>
                          <p:cTn id="74" fill="hold">
                            <p:stCondLst>
                              <p:cond delay="3000"/>
                            </p:stCondLst>
                            <p:childTnLst>
                              <p:par>
                                <p:cTn id="75" presetID="7" presetClass="emph" presetSubtype="2" fill="hold" nodeType="afterEffect">
                                  <p:stCondLst>
                                    <p:cond delay="0"/>
                                  </p:stCondLst>
                                  <p:childTnLst>
                                    <p:animClr clrSpc="rgb" dir="cw">
                                      <p:cBhvr>
                                        <p:cTn id="76" dur="300" fill="hold"/>
                                        <p:tgtEl>
                                          <p:spTgt spid="139"/>
                                        </p:tgtEl>
                                        <p:attrNameLst>
                                          <p:attrName>stroke.color</p:attrName>
                                        </p:attrNameLst>
                                      </p:cBhvr>
                                      <p:to>
                                        <a:schemeClr val="tx1"/>
                                      </p:to>
                                    </p:animClr>
                                    <p:set>
                                      <p:cBhvr>
                                        <p:cTn id="77" dur="300" fill="hold"/>
                                        <p:tgtEl>
                                          <p:spTgt spid="139"/>
                                        </p:tgtEl>
                                        <p:attrNameLst>
                                          <p:attrName>stroke.on</p:attrName>
                                        </p:attrNameLst>
                                      </p:cBhvr>
                                      <p:to>
                                        <p:strVal val="true"/>
                                      </p:to>
                                    </p:set>
                                  </p:childTnLst>
                                </p:cTn>
                              </p:par>
                              <p:par>
                                <p:cTn id="78" presetID="7" presetClass="emph" presetSubtype="2" fill="hold" nodeType="withEffect">
                                  <p:stCondLst>
                                    <p:cond delay="0"/>
                                  </p:stCondLst>
                                  <p:childTnLst>
                                    <p:animClr clrSpc="rgb" dir="cw">
                                      <p:cBhvr>
                                        <p:cTn id="79" dur="10" fill="hold"/>
                                        <p:tgtEl>
                                          <p:spTgt spid="149"/>
                                        </p:tgtEl>
                                        <p:attrNameLst>
                                          <p:attrName>stroke.color</p:attrName>
                                        </p:attrNameLst>
                                      </p:cBhvr>
                                      <p:to>
                                        <a:srgbClr val="EE5397"/>
                                      </p:to>
                                    </p:animClr>
                                    <p:set>
                                      <p:cBhvr>
                                        <p:cTn id="80" dur="10" fill="hold"/>
                                        <p:tgtEl>
                                          <p:spTgt spid="149"/>
                                        </p:tgtEl>
                                        <p:attrNameLst>
                                          <p:attrName>stroke.on</p:attrName>
                                        </p:attrNameLst>
                                      </p:cBhvr>
                                      <p:to>
                                        <p:strVal val="true"/>
                                      </p:to>
                                    </p:set>
                                  </p:childTnLst>
                                </p:cTn>
                              </p:par>
                            </p:childTnLst>
                          </p:cTn>
                        </p:par>
                        <p:par>
                          <p:cTn id="81" fill="hold">
                            <p:stCondLst>
                              <p:cond delay="3300"/>
                            </p:stCondLst>
                            <p:childTnLst>
                              <p:par>
                                <p:cTn id="82" presetID="7" presetClass="emph" presetSubtype="2" fill="hold" nodeType="afterEffect">
                                  <p:stCondLst>
                                    <p:cond delay="0"/>
                                  </p:stCondLst>
                                  <p:childTnLst>
                                    <p:animClr clrSpc="rgb" dir="cw">
                                      <p:cBhvr>
                                        <p:cTn id="83" dur="300" fill="hold"/>
                                        <p:tgtEl>
                                          <p:spTgt spid="140"/>
                                        </p:tgtEl>
                                        <p:attrNameLst>
                                          <p:attrName>stroke.color</p:attrName>
                                        </p:attrNameLst>
                                      </p:cBhvr>
                                      <p:to>
                                        <a:schemeClr val="tx1"/>
                                      </p:to>
                                    </p:animClr>
                                    <p:set>
                                      <p:cBhvr>
                                        <p:cTn id="84" dur="300" fill="hold"/>
                                        <p:tgtEl>
                                          <p:spTgt spid="140"/>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 fill="hold"/>
                                        <p:tgtEl>
                                          <p:spTgt spid="150"/>
                                        </p:tgtEl>
                                        <p:attrNameLst>
                                          <p:attrName>stroke.color</p:attrName>
                                        </p:attrNameLst>
                                      </p:cBhvr>
                                      <p:to>
                                        <a:srgbClr val="EE5397"/>
                                      </p:to>
                                    </p:animClr>
                                    <p:set>
                                      <p:cBhvr>
                                        <p:cTn id="87" dur="10" fill="hold"/>
                                        <p:tgtEl>
                                          <p:spTgt spid="150"/>
                                        </p:tgtEl>
                                        <p:attrNameLst>
                                          <p:attrName>stroke.on</p:attrName>
                                        </p:attrNameLst>
                                      </p:cBhvr>
                                      <p:to>
                                        <p:strVal val="true"/>
                                      </p:to>
                                    </p:set>
                                  </p:childTnLst>
                                </p:cTn>
                              </p:par>
                            </p:childTnLst>
                          </p:cTn>
                        </p:par>
                        <p:par>
                          <p:cTn id="88" fill="hold">
                            <p:stCondLst>
                              <p:cond delay="3600"/>
                            </p:stCondLst>
                            <p:childTnLst>
                              <p:par>
                                <p:cTn id="89" presetID="7" presetClass="emph" presetSubtype="2" fill="hold" nodeType="afterEffect">
                                  <p:stCondLst>
                                    <p:cond delay="0"/>
                                  </p:stCondLst>
                                  <p:childTnLst>
                                    <p:animClr clrSpc="rgb" dir="cw">
                                      <p:cBhvr>
                                        <p:cTn id="90" dur="300" fill="hold"/>
                                        <p:tgtEl>
                                          <p:spTgt spid="141"/>
                                        </p:tgtEl>
                                        <p:attrNameLst>
                                          <p:attrName>stroke.color</p:attrName>
                                        </p:attrNameLst>
                                      </p:cBhvr>
                                      <p:to>
                                        <a:schemeClr val="tx1"/>
                                      </p:to>
                                    </p:animClr>
                                    <p:set>
                                      <p:cBhvr>
                                        <p:cTn id="91" dur="300" fill="hold"/>
                                        <p:tgtEl>
                                          <p:spTgt spid="141"/>
                                        </p:tgtEl>
                                        <p:attrNameLst>
                                          <p:attrName>stroke.on</p:attrName>
                                        </p:attrNameLst>
                                      </p:cBhvr>
                                      <p:to>
                                        <p:strVal val="true"/>
                                      </p:to>
                                    </p:set>
                                  </p:childTnLst>
                                </p:cTn>
                              </p:par>
                              <p:par>
                                <p:cTn id="92" presetID="7" presetClass="emph" presetSubtype="2" fill="hold" nodeType="withEffect">
                                  <p:stCondLst>
                                    <p:cond delay="0"/>
                                  </p:stCondLst>
                                  <p:childTnLst>
                                    <p:animClr clrSpc="rgb" dir="cw">
                                      <p:cBhvr>
                                        <p:cTn id="93" dur="10" fill="hold"/>
                                        <p:tgtEl>
                                          <p:spTgt spid="151"/>
                                        </p:tgtEl>
                                        <p:attrNameLst>
                                          <p:attrName>stroke.color</p:attrName>
                                        </p:attrNameLst>
                                      </p:cBhvr>
                                      <p:to>
                                        <a:srgbClr val="EE5397"/>
                                      </p:to>
                                    </p:animClr>
                                    <p:set>
                                      <p:cBhvr>
                                        <p:cTn id="94" dur="10" fill="hold"/>
                                        <p:tgtEl>
                                          <p:spTgt spid="151"/>
                                        </p:tgtEl>
                                        <p:attrNameLst>
                                          <p:attrName>stroke.on</p:attrName>
                                        </p:attrNameLst>
                                      </p:cBhvr>
                                      <p:to>
                                        <p:strVal val="true"/>
                                      </p:to>
                                    </p:set>
                                  </p:childTnLst>
                                </p:cTn>
                              </p:par>
                            </p:childTnLst>
                          </p:cTn>
                        </p:par>
                        <p:par>
                          <p:cTn id="95" fill="hold">
                            <p:stCondLst>
                              <p:cond delay="3900"/>
                            </p:stCondLst>
                            <p:childTnLst>
                              <p:par>
                                <p:cTn id="96" presetID="7" presetClass="emph" presetSubtype="2" fill="hold" nodeType="afterEffect">
                                  <p:stCondLst>
                                    <p:cond delay="0"/>
                                  </p:stCondLst>
                                  <p:childTnLst>
                                    <p:animClr clrSpc="rgb" dir="cw">
                                      <p:cBhvr>
                                        <p:cTn id="97" dur="300" fill="hold"/>
                                        <p:tgtEl>
                                          <p:spTgt spid="142"/>
                                        </p:tgtEl>
                                        <p:attrNameLst>
                                          <p:attrName>stroke.color</p:attrName>
                                        </p:attrNameLst>
                                      </p:cBhvr>
                                      <p:to>
                                        <a:schemeClr val="tx1"/>
                                      </p:to>
                                    </p:animClr>
                                    <p:set>
                                      <p:cBhvr>
                                        <p:cTn id="98" dur="300" fill="hold"/>
                                        <p:tgtEl>
                                          <p:spTgt spid="142"/>
                                        </p:tgtEl>
                                        <p:attrNameLst>
                                          <p:attrName>stroke.on</p:attrName>
                                        </p:attrNameLst>
                                      </p:cBhvr>
                                      <p:to>
                                        <p:strVal val="true"/>
                                      </p:to>
                                    </p:set>
                                  </p:childTnLst>
                                </p:cTn>
                              </p:par>
                              <p:par>
                                <p:cTn id="99" presetID="7" presetClass="emph" presetSubtype="2" fill="hold" nodeType="withEffect">
                                  <p:stCondLst>
                                    <p:cond delay="0"/>
                                  </p:stCondLst>
                                  <p:childTnLst>
                                    <p:animClr clrSpc="rgb" dir="cw">
                                      <p:cBhvr>
                                        <p:cTn id="100" dur="10" fill="hold"/>
                                        <p:tgtEl>
                                          <p:spTgt spid="152"/>
                                        </p:tgtEl>
                                        <p:attrNameLst>
                                          <p:attrName>stroke.color</p:attrName>
                                        </p:attrNameLst>
                                      </p:cBhvr>
                                      <p:to>
                                        <a:srgbClr val="EE5397"/>
                                      </p:to>
                                    </p:animClr>
                                    <p:set>
                                      <p:cBhvr>
                                        <p:cTn id="101" dur="10" fill="hold"/>
                                        <p:tgtEl>
                                          <p:spTgt spid="152"/>
                                        </p:tgtEl>
                                        <p:attrNameLst>
                                          <p:attrName>stroke.on</p:attrName>
                                        </p:attrNameLst>
                                      </p:cBhvr>
                                      <p:to>
                                        <p:strVal val="true"/>
                                      </p:to>
                                    </p:set>
                                  </p:childTnLst>
                                </p:cTn>
                              </p:par>
                            </p:childTnLst>
                          </p:cTn>
                        </p:par>
                        <p:par>
                          <p:cTn id="102" fill="hold">
                            <p:stCondLst>
                              <p:cond delay="4200"/>
                            </p:stCondLst>
                            <p:childTnLst>
                              <p:par>
                                <p:cTn id="103" presetID="7" presetClass="emph" presetSubtype="2" fill="hold" nodeType="afterEffect">
                                  <p:stCondLst>
                                    <p:cond delay="0"/>
                                  </p:stCondLst>
                                  <p:childTnLst>
                                    <p:animClr clrSpc="rgb" dir="cw">
                                      <p:cBhvr>
                                        <p:cTn id="104" dur="300" fill="hold"/>
                                        <p:tgtEl>
                                          <p:spTgt spid="143"/>
                                        </p:tgtEl>
                                        <p:attrNameLst>
                                          <p:attrName>stroke.color</p:attrName>
                                        </p:attrNameLst>
                                      </p:cBhvr>
                                      <p:to>
                                        <a:schemeClr val="tx1"/>
                                      </p:to>
                                    </p:animClr>
                                    <p:set>
                                      <p:cBhvr>
                                        <p:cTn id="105" dur="300" fill="hold"/>
                                        <p:tgtEl>
                                          <p:spTgt spid="143"/>
                                        </p:tgtEl>
                                        <p:attrNameLst>
                                          <p:attrName>stroke.on</p:attrName>
                                        </p:attrNameLst>
                                      </p:cBhvr>
                                      <p:to>
                                        <p:strVal val="true"/>
                                      </p:to>
                                    </p:set>
                                  </p:childTnLst>
                                </p:cTn>
                              </p:par>
                              <p:par>
                                <p:cTn id="106" presetID="7" presetClass="emph" presetSubtype="2" fill="hold" nodeType="withEffect">
                                  <p:stCondLst>
                                    <p:cond delay="0"/>
                                  </p:stCondLst>
                                  <p:childTnLst>
                                    <p:animClr clrSpc="rgb" dir="cw">
                                      <p:cBhvr>
                                        <p:cTn id="107" dur="10" fill="hold"/>
                                        <p:tgtEl>
                                          <p:spTgt spid="153"/>
                                        </p:tgtEl>
                                        <p:attrNameLst>
                                          <p:attrName>stroke.color</p:attrName>
                                        </p:attrNameLst>
                                      </p:cBhvr>
                                      <p:to>
                                        <a:srgbClr val="EE5397"/>
                                      </p:to>
                                    </p:animClr>
                                    <p:set>
                                      <p:cBhvr>
                                        <p:cTn id="108" dur="10" fill="hold"/>
                                        <p:tgtEl>
                                          <p:spTgt spid="153"/>
                                        </p:tgtEl>
                                        <p:attrNameLst>
                                          <p:attrName>stroke.on</p:attrName>
                                        </p:attrNameLst>
                                      </p:cBhvr>
                                      <p:to>
                                        <p:strVal val="true"/>
                                      </p:to>
                                    </p:set>
                                  </p:childTnLst>
                                </p:cTn>
                              </p:par>
                            </p:childTnLst>
                          </p:cTn>
                        </p:par>
                        <p:par>
                          <p:cTn id="109" fill="hold">
                            <p:stCondLst>
                              <p:cond delay="4500"/>
                            </p:stCondLst>
                            <p:childTnLst>
                              <p:par>
                                <p:cTn id="110" presetID="7" presetClass="emph" presetSubtype="2" fill="hold" nodeType="afterEffect">
                                  <p:stCondLst>
                                    <p:cond delay="0"/>
                                  </p:stCondLst>
                                  <p:childTnLst>
                                    <p:animClr clrSpc="rgb" dir="cw">
                                      <p:cBhvr>
                                        <p:cTn id="111" dur="300" fill="hold"/>
                                        <p:tgtEl>
                                          <p:spTgt spid="144"/>
                                        </p:tgtEl>
                                        <p:attrNameLst>
                                          <p:attrName>stroke.color</p:attrName>
                                        </p:attrNameLst>
                                      </p:cBhvr>
                                      <p:to>
                                        <a:schemeClr val="tx1"/>
                                      </p:to>
                                    </p:animClr>
                                    <p:set>
                                      <p:cBhvr>
                                        <p:cTn id="112" dur="300" fill="hold"/>
                                        <p:tgtEl>
                                          <p:spTgt spid="144"/>
                                        </p:tgtEl>
                                        <p:attrNameLst>
                                          <p:attrName>stroke.on</p:attrName>
                                        </p:attrNameLst>
                                      </p:cBhvr>
                                      <p:to>
                                        <p:strVal val="true"/>
                                      </p:to>
                                    </p:set>
                                  </p:childTnLst>
                                </p:cTn>
                              </p:par>
                              <p:par>
                                <p:cTn id="113" presetID="7" presetClass="emph" presetSubtype="2" fill="hold" nodeType="withEffect">
                                  <p:stCondLst>
                                    <p:cond delay="0"/>
                                  </p:stCondLst>
                                  <p:childTnLst>
                                    <p:animClr clrSpc="rgb" dir="cw">
                                      <p:cBhvr>
                                        <p:cTn id="114" dur="10" fill="hold"/>
                                        <p:tgtEl>
                                          <p:spTgt spid="154"/>
                                        </p:tgtEl>
                                        <p:attrNameLst>
                                          <p:attrName>stroke.color</p:attrName>
                                        </p:attrNameLst>
                                      </p:cBhvr>
                                      <p:to>
                                        <a:srgbClr val="EE5397"/>
                                      </p:to>
                                    </p:animClr>
                                    <p:set>
                                      <p:cBhvr>
                                        <p:cTn id="115" dur="10" fill="hold"/>
                                        <p:tgtEl>
                                          <p:spTgt spid="154"/>
                                        </p:tgtEl>
                                        <p:attrNameLst>
                                          <p:attrName>stroke.on</p:attrName>
                                        </p:attrNameLst>
                                      </p:cBhvr>
                                      <p:to>
                                        <p:strVal val="true"/>
                                      </p:to>
                                    </p:set>
                                  </p:childTnLst>
                                </p:cTn>
                              </p:par>
                            </p:childTnLst>
                          </p:cTn>
                        </p:par>
                        <p:par>
                          <p:cTn id="116" fill="hold">
                            <p:stCondLst>
                              <p:cond delay="4800"/>
                            </p:stCondLst>
                            <p:childTnLst>
                              <p:par>
                                <p:cTn id="117" presetID="7" presetClass="emph" presetSubtype="2" fill="hold" nodeType="afterEffect">
                                  <p:stCondLst>
                                    <p:cond delay="0"/>
                                  </p:stCondLst>
                                  <p:childTnLst>
                                    <p:animClr clrSpc="rgb" dir="cw">
                                      <p:cBhvr>
                                        <p:cTn id="118" dur="300" fill="hold"/>
                                        <p:tgtEl>
                                          <p:spTgt spid="148"/>
                                        </p:tgtEl>
                                        <p:attrNameLst>
                                          <p:attrName>stroke.color</p:attrName>
                                        </p:attrNameLst>
                                      </p:cBhvr>
                                      <p:to>
                                        <a:schemeClr val="tx1"/>
                                      </p:to>
                                    </p:animClr>
                                    <p:set>
                                      <p:cBhvr>
                                        <p:cTn id="119" dur="300" fill="hold"/>
                                        <p:tgtEl>
                                          <p:spTgt spid="148"/>
                                        </p:tgtEl>
                                        <p:attrNameLst>
                                          <p:attrName>stroke.on</p:attrName>
                                        </p:attrNameLst>
                                      </p:cBhvr>
                                      <p:to>
                                        <p:strVal val="true"/>
                                      </p:to>
                                    </p:set>
                                  </p:childTnLst>
                                </p:cTn>
                              </p:par>
                              <p:par>
                                <p:cTn id="120" presetID="7" presetClass="emph" presetSubtype="2" fill="hold" nodeType="withEffect">
                                  <p:stCondLst>
                                    <p:cond delay="0"/>
                                  </p:stCondLst>
                                  <p:childTnLst>
                                    <p:animClr clrSpc="rgb" dir="cw">
                                      <p:cBhvr>
                                        <p:cTn id="121" dur="10" fill="hold"/>
                                        <p:tgtEl>
                                          <p:spTgt spid="155"/>
                                        </p:tgtEl>
                                        <p:attrNameLst>
                                          <p:attrName>stroke.color</p:attrName>
                                        </p:attrNameLst>
                                      </p:cBhvr>
                                      <p:to>
                                        <a:srgbClr val="EE5397"/>
                                      </p:to>
                                    </p:animClr>
                                    <p:set>
                                      <p:cBhvr>
                                        <p:cTn id="122" dur="10" fill="hold"/>
                                        <p:tgtEl>
                                          <p:spTgt spid="155"/>
                                        </p:tgtEl>
                                        <p:attrNameLst>
                                          <p:attrName>stroke.on</p:attrName>
                                        </p:attrNameLst>
                                      </p:cBhvr>
                                      <p:to>
                                        <p:strVal val="true"/>
                                      </p:to>
                                    </p:set>
                                  </p:childTnLst>
                                </p:cTn>
                              </p:par>
                            </p:childTnLst>
                          </p:cTn>
                        </p:par>
                        <p:par>
                          <p:cTn id="123" fill="hold">
                            <p:stCondLst>
                              <p:cond delay="5100"/>
                            </p:stCondLst>
                            <p:childTnLst>
                              <p:par>
                                <p:cTn id="124" presetID="7" presetClass="emph" presetSubtype="2" fill="hold" nodeType="afterEffect">
                                  <p:stCondLst>
                                    <p:cond delay="0"/>
                                  </p:stCondLst>
                                  <p:childTnLst>
                                    <p:animClr clrSpc="rgb" dir="cw">
                                      <p:cBhvr>
                                        <p:cTn id="125" dur="300" fill="hold"/>
                                        <p:tgtEl>
                                          <p:spTgt spid="147"/>
                                        </p:tgtEl>
                                        <p:attrNameLst>
                                          <p:attrName>stroke.color</p:attrName>
                                        </p:attrNameLst>
                                      </p:cBhvr>
                                      <p:to>
                                        <a:schemeClr val="tx1"/>
                                      </p:to>
                                    </p:animClr>
                                    <p:set>
                                      <p:cBhvr>
                                        <p:cTn id="126" dur="300" fill="hold"/>
                                        <p:tgtEl>
                                          <p:spTgt spid="147"/>
                                        </p:tgtEl>
                                        <p:attrNameLst>
                                          <p:attrName>stroke.on</p:attrName>
                                        </p:attrNameLst>
                                      </p:cBhvr>
                                      <p:to>
                                        <p:strVal val="true"/>
                                      </p:to>
                                    </p:set>
                                  </p:childTnLst>
                                </p:cTn>
                              </p:par>
                              <p:par>
                                <p:cTn id="127" presetID="7" presetClass="emph" presetSubtype="2" fill="hold" nodeType="withEffect">
                                  <p:stCondLst>
                                    <p:cond delay="0"/>
                                  </p:stCondLst>
                                  <p:childTnLst>
                                    <p:animClr clrSpc="rgb" dir="cw">
                                      <p:cBhvr>
                                        <p:cTn id="128" dur="10" fill="hold"/>
                                        <p:tgtEl>
                                          <p:spTgt spid="161"/>
                                        </p:tgtEl>
                                        <p:attrNameLst>
                                          <p:attrName>stroke.color</p:attrName>
                                        </p:attrNameLst>
                                      </p:cBhvr>
                                      <p:to>
                                        <a:srgbClr val="EE5397"/>
                                      </p:to>
                                    </p:animClr>
                                    <p:set>
                                      <p:cBhvr>
                                        <p:cTn id="129" dur="10" fill="hold"/>
                                        <p:tgtEl>
                                          <p:spTgt spid="161"/>
                                        </p:tgtEl>
                                        <p:attrNameLst>
                                          <p:attrName>stroke.on</p:attrName>
                                        </p:attrNameLst>
                                      </p:cBhvr>
                                      <p:to>
                                        <p:strVal val="true"/>
                                      </p:to>
                                    </p:set>
                                  </p:childTnLst>
                                </p:cTn>
                              </p:par>
                            </p:childTnLst>
                          </p:cTn>
                        </p:par>
                        <p:par>
                          <p:cTn id="130" fill="hold">
                            <p:stCondLst>
                              <p:cond delay="5400"/>
                            </p:stCondLst>
                            <p:childTnLst>
                              <p:par>
                                <p:cTn id="131" presetID="7" presetClass="emph" presetSubtype="2" fill="hold" nodeType="afterEffect">
                                  <p:stCondLst>
                                    <p:cond delay="0"/>
                                  </p:stCondLst>
                                  <p:childTnLst>
                                    <p:animClr clrSpc="rgb" dir="cw">
                                      <p:cBhvr>
                                        <p:cTn id="132" dur="300" fill="hold"/>
                                        <p:tgtEl>
                                          <p:spTgt spid="146"/>
                                        </p:tgtEl>
                                        <p:attrNameLst>
                                          <p:attrName>stroke.color</p:attrName>
                                        </p:attrNameLst>
                                      </p:cBhvr>
                                      <p:to>
                                        <a:schemeClr val="tx1"/>
                                      </p:to>
                                    </p:animClr>
                                    <p:set>
                                      <p:cBhvr>
                                        <p:cTn id="133" dur="300" fill="hold"/>
                                        <p:tgtEl>
                                          <p:spTgt spid="146"/>
                                        </p:tgtEl>
                                        <p:attrNameLst>
                                          <p:attrName>stroke.on</p:attrName>
                                        </p:attrNameLst>
                                      </p:cBhvr>
                                      <p:to>
                                        <p:strVal val="true"/>
                                      </p:to>
                                    </p:set>
                                  </p:childTnLst>
                                </p:cTn>
                              </p:par>
                              <p:par>
                                <p:cTn id="134" presetID="7" presetClass="emph" presetSubtype="2" fill="hold" nodeType="withEffect">
                                  <p:stCondLst>
                                    <p:cond delay="0"/>
                                  </p:stCondLst>
                                  <p:childTnLst>
                                    <p:animClr clrSpc="rgb" dir="cw">
                                      <p:cBhvr>
                                        <p:cTn id="135" dur="10" fill="hold"/>
                                        <p:tgtEl>
                                          <p:spTgt spid="160"/>
                                        </p:tgtEl>
                                        <p:attrNameLst>
                                          <p:attrName>stroke.color</p:attrName>
                                        </p:attrNameLst>
                                      </p:cBhvr>
                                      <p:to>
                                        <a:srgbClr val="EE5397"/>
                                      </p:to>
                                    </p:animClr>
                                    <p:set>
                                      <p:cBhvr>
                                        <p:cTn id="136" dur="10" fill="hold"/>
                                        <p:tgtEl>
                                          <p:spTgt spid="160"/>
                                        </p:tgtEl>
                                        <p:attrNameLst>
                                          <p:attrName>stroke.on</p:attrName>
                                        </p:attrNameLst>
                                      </p:cBhvr>
                                      <p:to>
                                        <p:strVal val="true"/>
                                      </p:to>
                                    </p:set>
                                  </p:childTnLst>
                                </p:cTn>
                              </p:par>
                            </p:childTnLst>
                          </p:cTn>
                        </p:par>
                        <p:par>
                          <p:cTn id="137" fill="hold">
                            <p:stCondLst>
                              <p:cond delay="5700"/>
                            </p:stCondLst>
                            <p:childTnLst>
                              <p:par>
                                <p:cTn id="138" presetID="7" presetClass="emph" presetSubtype="2" fill="hold" nodeType="afterEffect">
                                  <p:stCondLst>
                                    <p:cond delay="0"/>
                                  </p:stCondLst>
                                  <p:childTnLst>
                                    <p:animClr clrSpc="rgb" dir="cw">
                                      <p:cBhvr>
                                        <p:cTn id="139" dur="300" fill="hold"/>
                                        <p:tgtEl>
                                          <p:spTgt spid="145"/>
                                        </p:tgtEl>
                                        <p:attrNameLst>
                                          <p:attrName>stroke.color</p:attrName>
                                        </p:attrNameLst>
                                      </p:cBhvr>
                                      <p:to>
                                        <a:schemeClr val="tx1"/>
                                      </p:to>
                                    </p:animClr>
                                    <p:set>
                                      <p:cBhvr>
                                        <p:cTn id="140" dur="300" fill="hold"/>
                                        <p:tgtEl>
                                          <p:spTgt spid="145"/>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10" fill="hold"/>
                                        <p:tgtEl>
                                          <p:spTgt spid="162"/>
                                        </p:tgtEl>
                                        <p:attrNameLst>
                                          <p:attrName>stroke.color</p:attrName>
                                        </p:attrNameLst>
                                      </p:cBhvr>
                                      <p:to>
                                        <a:srgbClr val="EE5397"/>
                                      </p:to>
                                    </p:animClr>
                                    <p:set>
                                      <p:cBhvr>
                                        <p:cTn id="143" dur="10" fill="hold"/>
                                        <p:tgtEl>
                                          <p:spTgt spid="162"/>
                                        </p:tgtEl>
                                        <p:attrNameLst>
                                          <p:attrName>stroke.on</p:attrName>
                                        </p:attrNameLst>
                                      </p:cBhvr>
                                      <p:to>
                                        <p:strVal val="true"/>
                                      </p:to>
                                    </p:set>
                                  </p:childTnLst>
                                </p:cTn>
                              </p:par>
                              <p:par>
                                <p:cTn id="144" presetID="1" presetClass="entr" presetSubtype="0" fill="hold" grpId="0" nodeType="withEffect">
                                  <p:stCondLst>
                                    <p:cond delay="0"/>
                                  </p:stCondLst>
                                  <p:childTnLst>
                                    <p:set>
                                      <p:cBhvr>
                                        <p:cTn id="14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22459C-B40F-3ADC-BBF7-5F004040D25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C0C982D-1E23-8081-4249-BE5469F46DC2}"/>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2157369" y="3784047"/>
            <a:ext cx="10866791" cy="8150093"/>
          </a:xfrm>
          <a:prstGeom prst="rect">
            <a:avLst/>
          </a:prstGeom>
        </p:spPr>
      </p:pic>
      <p:sp>
        <p:nvSpPr>
          <p:cNvPr id="7" name="TextBox 6">
            <a:extLst>
              <a:ext uri="{FF2B5EF4-FFF2-40B4-BE49-F238E27FC236}">
                <a16:creationId xmlns:a16="http://schemas.microsoft.com/office/drawing/2014/main" id="{254E0F7D-029F-91E1-3D9F-EF21A85B23B5}"/>
              </a:ext>
            </a:extLst>
          </p:cNvPr>
          <p:cNvSpPr txBox="1"/>
          <p:nvPr/>
        </p:nvSpPr>
        <p:spPr>
          <a:xfrm>
            <a:off x="1333424" y="30716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800" u="sng" kern="0" dirty="0">
                <a:solidFill>
                  <a:srgbClr val="000000"/>
                </a:solidFill>
                <a:sym typeface="IBM Plex Sans Light"/>
              </a:rPr>
              <a:t>String order</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algn="ctr" defTabSz="2438400">
              <a:buSzPct val="100000"/>
            </a:pPr>
            <a:r>
              <a:rPr lang="en-US" kern="0" dirty="0">
                <a:solidFill>
                  <a:srgbClr val="000000"/>
                </a:solidFill>
                <a:sym typeface="IBM Plex Sans Light"/>
              </a:rPr>
              <a:t>Non-zero value: fingerprint of symmetry-protected topological (SPT) order</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sp>
        <p:nvSpPr>
          <p:cNvPr id="2" name="Title 1">
            <a:extLst>
              <a:ext uri="{FF2B5EF4-FFF2-40B4-BE49-F238E27FC236}">
                <a16:creationId xmlns:a16="http://schemas.microsoft.com/office/drawing/2014/main" id="{4421EE00-F72C-EDDD-27E2-07343D06D115}"/>
              </a:ext>
            </a:extLst>
          </p:cNvPr>
          <p:cNvSpPr>
            <a:spLocks noGrp="1"/>
          </p:cNvSpPr>
          <p:nvPr>
            <p:ph type="title"/>
          </p:nvPr>
        </p:nvSpPr>
        <p:spPr>
          <a:xfrm>
            <a:off x="576071" y="384048"/>
            <a:ext cx="11617515" cy="2859087"/>
          </a:xfrm>
        </p:spPr>
        <p:txBody>
          <a:bodyPr/>
          <a:lstStyle/>
          <a:p>
            <a:r>
              <a:rPr lang="en-US" dirty="0"/>
              <a:t>Validation of AKLT state preparation</a:t>
            </a:r>
          </a:p>
        </p:txBody>
      </p:sp>
      <p:sp>
        <p:nvSpPr>
          <p:cNvPr id="3" name="Footer Placeholder 2">
            <a:extLst>
              <a:ext uri="{FF2B5EF4-FFF2-40B4-BE49-F238E27FC236}">
                <a16:creationId xmlns:a16="http://schemas.microsoft.com/office/drawing/2014/main" id="{DA34579A-9652-3192-5E1B-B74E65CEEA10}"/>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DCB1A28C-C683-43DC-1920-D4A589E14808}"/>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38</a:t>
            </a:fld>
            <a:endParaRPr lang="en-US"/>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7E9FC4FB-A439-4355-4FC9-EA64484EDD3B}"/>
                  </a:ext>
                </a:extLst>
              </p:cNvPr>
              <p:cNvSpPr txBox="1"/>
              <p:nvPr/>
            </p:nvSpPr>
            <p:spPr>
              <a:xfrm>
                <a:off x="14971058" y="3395034"/>
                <a:ext cx="6097586" cy="769441"/>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defTabSz="2438400">
                  <a:buSzPct val="100000"/>
                </a:pPr>
                <a14:m>
                  <m:oMathPara xmlns:m="http://schemas.openxmlformats.org/officeDocument/2006/math">
                    <m:oMathParaPr>
                      <m:jc m:val="center"/>
                    </m:oMathParaPr>
                    <m:oMath xmlns:m="http://schemas.openxmlformats.org/officeDocument/2006/math">
                      <m:sSub>
                        <m:sSubPr>
                          <m:ctrlPr>
                            <a:rPr lang="en-US" sz="4400" i="1" kern="0" smtClean="0">
                              <a:solidFill>
                                <a:srgbClr val="000000"/>
                              </a:solidFill>
                              <a:latin typeface="Cambria Math" panose="02040503050406030204" pitchFamily="18" charset="0"/>
                              <a:sym typeface="IBM Plex Sans Light"/>
                            </a:rPr>
                          </m:ctrlPr>
                        </m:sSubPr>
                        <m:e>
                          <m:d>
                            <m:dPr>
                              <m:begChr m:val="⟨"/>
                              <m:endChr m:val="⟩"/>
                              <m:ctrlPr>
                                <a:rPr lang="en-US" sz="4400" i="1" kern="0">
                                  <a:solidFill>
                                    <a:srgbClr val="000000"/>
                                  </a:solidFill>
                                  <a:latin typeface="Cambria Math" panose="02040503050406030204" pitchFamily="18" charset="0"/>
                                  <a:sym typeface="IBM Plex Sans Light"/>
                                </a:rPr>
                              </m:ctrlPr>
                            </m:dPr>
                            <m:e>
                              <m:sSubSup>
                                <m:sSubSupPr>
                                  <m:ctrlPr>
                                    <a:rPr lang="en-US" sz="4400" i="1" kern="0">
                                      <a:solidFill>
                                        <a:srgbClr val="000000"/>
                                      </a:solidFill>
                                      <a:latin typeface="Cambria Math" panose="02040503050406030204" pitchFamily="18" charset="0"/>
                                      <a:sym typeface="IBM Plex Sans Light"/>
                                    </a:rPr>
                                  </m:ctrlPr>
                                </m:sSubSupPr>
                                <m:e>
                                  <m:r>
                                    <a:rPr lang="en-US" sz="4400" i="1" kern="0">
                                      <a:solidFill>
                                        <a:srgbClr val="000000"/>
                                      </a:solidFill>
                                      <a:latin typeface="Cambria Math" panose="02040503050406030204" pitchFamily="18" charset="0"/>
                                      <a:sym typeface="IBM Plex Sans Light"/>
                                    </a:rPr>
                                    <m:t>𝑂</m:t>
                                  </m:r>
                                </m:e>
                                <m:sub>
                                  <m:r>
                                    <a:rPr lang="en-US" sz="4400" i="1" kern="0">
                                      <a:solidFill>
                                        <a:srgbClr val="000000"/>
                                      </a:solidFill>
                                      <a:latin typeface="Cambria Math" panose="02040503050406030204" pitchFamily="18" charset="0"/>
                                      <a:sym typeface="IBM Plex Sans Light"/>
                                    </a:rPr>
                                    <m:t>𝑠𝑡𝑟</m:t>
                                  </m:r>
                                </m:sub>
                                <m:sup>
                                  <m:r>
                                    <a:rPr lang="en-US" sz="4400" i="1" kern="0">
                                      <a:solidFill>
                                        <a:srgbClr val="000000"/>
                                      </a:solidFill>
                                      <a:latin typeface="Cambria Math" panose="02040503050406030204" pitchFamily="18" charset="0"/>
                                      <a:sym typeface="IBM Plex Sans Light"/>
                                    </a:rPr>
                                    <m:t>𝑧</m:t>
                                  </m:r>
                                </m:sup>
                              </m:sSubSup>
                            </m:e>
                          </m:d>
                        </m:e>
                        <m:sub>
                          <m:r>
                            <a:rPr lang="en-US" sz="4400" b="0" i="1" kern="0" smtClean="0">
                              <a:solidFill>
                                <a:srgbClr val="000000"/>
                              </a:solidFill>
                              <a:latin typeface="Cambria Math" panose="02040503050406030204" pitchFamily="18" charset="0"/>
                              <a:sym typeface="IBM Plex Sans Light"/>
                            </a:rPr>
                            <m:t>𝑙</m:t>
                          </m:r>
                          <m:r>
                            <a:rPr lang="en-US" sz="4400" b="0" i="1" kern="0" smtClean="0">
                              <a:solidFill>
                                <a:srgbClr val="000000"/>
                              </a:solidFill>
                              <a:latin typeface="Cambria Math" panose="02040503050406030204" pitchFamily="18" charset="0"/>
                              <a:sym typeface="IBM Plex Sans Light"/>
                            </a:rPr>
                            <m:t>=10 </m:t>
                          </m:r>
                        </m:sub>
                      </m:sSub>
                    </m:oMath>
                  </m:oMathPara>
                </a14:m>
                <a:endParaRPr lang="en-US" sz="4400" kern="0" dirty="0">
                  <a:solidFill>
                    <a:srgbClr val="000000"/>
                  </a:solidFill>
                  <a:sym typeface="IBM Plex Sans Light"/>
                </a:endParaRPr>
              </a:p>
            </p:txBody>
          </p:sp>
        </mc:Choice>
        <mc:Fallback xmlns="">
          <p:sp>
            <p:nvSpPr>
              <p:cNvPr id="128" name="TextBox 127">
                <a:extLst>
                  <a:ext uri="{FF2B5EF4-FFF2-40B4-BE49-F238E27FC236}">
                    <a16:creationId xmlns:a16="http://schemas.microsoft.com/office/drawing/2014/main" id="{7E9FC4FB-A439-4355-4FC9-EA64484EDD3B}"/>
                  </a:ext>
                </a:extLst>
              </p:cNvPr>
              <p:cNvSpPr txBox="1">
                <a:spLocks noRot="1" noChangeAspect="1" noMove="1" noResize="1" noEditPoints="1" noAdjustHandles="1" noChangeArrowheads="1" noChangeShapeType="1" noTextEdit="1"/>
              </p:cNvSpPr>
              <p:nvPr/>
            </p:nvSpPr>
            <p:spPr>
              <a:xfrm>
                <a:off x="14971058" y="3395034"/>
                <a:ext cx="6097586" cy="769441"/>
              </a:xfrm>
              <a:prstGeom prst="rect">
                <a:avLst/>
              </a:prstGeom>
              <a:blipFill>
                <a:blip r:embed="rId4"/>
                <a:stretch>
                  <a:fillRect b="-29508"/>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14" name="Footer Placeholder 2">
            <a:extLst>
              <a:ext uri="{FF2B5EF4-FFF2-40B4-BE49-F238E27FC236}">
                <a16:creationId xmlns:a16="http://schemas.microsoft.com/office/drawing/2014/main" id="{A73AFD60-83D4-128E-2A51-80DB1DBA11F5}"/>
              </a:ext>
            </a:extLst>
          </p:cNvPr>
          <p:cNvSpPr txBox="1">
            <a:spLocks/>
          </p:cNvSpPr>
          <p:nvPr/>
        </p:nvSpPr>
        <p:spPr>
          <a:xfrm>
            <a:off x="576072" y="12801600"/>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Quantum</a:t>
            </a:r>
          </a:p>
        </p:txBody>
      </p:sp>
      <p:pic>
        <p:nvPicPr>
          <p:cNvPr id="18" name="Picture 17">
            <a:extLst>
              <a:ext uri="{FF2B5EF4-FFF2-40B4-BE49-F238E27FC236}">
                <a16:creationId xmlns:a16="http://schemas.microsoft.com/office/drawing/2014/main" id="{BFAABB2E-3E43-BEA6-FBA2-F2FB4E58F63E}"/>
              </a:ext>
            </a:extLst>
          </p:cNvPr>
          <p:cNvPicPr>
            <a:picLocks noChangeAspect="1"/>
          </p:cNvPicPr>
          <p:nvPr/>
        </p:nvPicPr>
        <p:blipFill>
          <a:blip r:embed="rId5"/>
          <a:stretch>
            <a:fillRect/>
          </a:stretch>
        </p:blipFill>
        <p:spPr>
          <a:xfrm>
            <a:off x="1631735" y="4997810"/>
            <a:ext cx="8356954" cy="1756767"/>
          </a:xfrm>
          <a:prstGeom prst="rect">
            <a:avLst/>
          </a:prstGeom>
        </p:spPr>
      </p:pic>
      <p:grpSp>
        <p:nvGrpSpPr>
          <p:cNvPr id="20" name="Group">
            <a:extLst>
              <a:ext uri="{FF2B5EF4-FFF2-40B4-BE49-F238E27FC236}">
                <a16:creationId xmlns:a16="http://schemas.microsoft.com/office/drawing/2014/main" id="{BF53EDBB-0398-B1C6-5741-B5AF23C77D97}"/>
              </a:ext>
            </a:extLst>
          </p:cNvPr>
          <p:cNvGrpSpPr/>
          <p:nvPr/>
        </p:nvGrpSpPr>
        <p:grpSpPr>
          <a:xfrm>
            <a:off x="1694950" y="7285617"/>
            <a:ext cx="8592050" cy="702562"/>
            <a:chOff x="0" y="0"/>
            <a:chExt cx="8592049" cy="702560"/>
          </a:xfrm>
        </p:grpSpPr>
        <p:sp>
          <p:nvSpPr>
            <p:cNvPr id="21" name="Line">
              <a:extLst>
                <a:ext uri="{FF2B5EF4-FFF2-40B4-BE49-F238E27FC236}">
                  <a16:creationId xmlns:a16="http://schemas.microsoft.com/office/drawing/2014/main" id="{F8A7A8BB-DDE9-C252-D60D-1723177F1372}"/>
                </a:ext>
              </a:extLst>
            </p:cNvPr>
            <p:cNvSpPr/>
            <p:nvPr/>
          </p:nvSpPr>
          <p:spPr>
            <a:xfrm>
              <a:off x="2745366" y="348957"/>
              <a:ext cx="1180975"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22" name="Group">
              <a:extLst>
                <a:ext uri="{FF2B5EF4-FFF2-40B4-BE49-F238E27FC236}">
                  <a16:creationId xmlns:a16="http://schemas.microsoft.com/office/drawing/2014/main" id="{FA3D5858-FAB9-7DA8-B87F-0C3896D272AD}"/>
                </a:ext>
              </a:extLst>
            </p:cNvPr>
            <p:cNvGrpSpPr/>
            <p:nvPr/>
          </p:nvGrpSpPr>
          <p:grpSpPr>
            <a:xfrm>
              <a:off x="-1" y="0"/>
              <a:ext cx="2047004" cy="702561"/>
              <a:chOff x="0" y="0"/>
              <a:chExt cx="2047002" cy="702560"/>
            </a:xfrm>
          </p:grpSpPr>
          <p:sp>
            <p:nvSpPr>
              <p:cNvPr id="102" name="Line">
                <a:extLst>
                  <a:ext uri="{FF2B5EF4-FFF2-40B4-BE49-F238E27FC236}">
                    <a16:creationId xmlns:a16="http://schemas.microsoft.com/office/drawing/2014/main" id="{EC1FC335-0B3F-B361-7415-9284428320E8}"/>
                  </a:ext>
                </a:extLst>
              </p:cNvPr>
              <p:cNvSpPr/>
              <p:nvPr/>
            </p:nvSpPr>
            <p:spPr>
              <a:xfrm>
                <a:off x="866029" y="348957"/>
                <a:ext cx="1180974"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103" name="Group">
                <a:extLst>
                  <a:ext uri="{FF2B5EF4-FFF2-40B4-BE49-F238E27FC236}">
                    <a16:creationId xmlns:a16="http://schemas.microsoft.com/office/drawing/2014/main" id="{28CA0F54-B9AE-E193-CC7F-6A7DD5423B7D}"/>
                  </a:ext>
                </a:extLst>
              </p:cNvPr>
              <p:cNvGrpSpPr/>
              <p:nvPr/>
            </p:nvGrpSpPr>
            <p:grpSpPr>
              <a:xfrm>
                <a:off x="76232" y="228053"/>
                <a:ext cx="918125" cy="252923"/>
                <a:chOff x="0" y="0"/>
                <a:chExt cx="918123" cy="252921"/>
              </a:xfrm>
            </p:grpSpPr>
            <p:sp>
              <p:nvSpPr>
                <p:cNvPr id="107" name="Circle">
                  <a:extLst>
                    <a:ext uri="{FF2B5EF4-FFF2-40B4-BE49-F238E27FC236}">
                      <a16:creationId xmlns:a16="http://schemas.microsoft.com/office/drawing/2014/main" id="{4702C7FD-D7CF-3D1A-8161-A71BC33EAB12}"/>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8" name="Circle">
                  <a:extLst>
                    <a:ext uri="{FF2B5EF4-FFF2-40B4-BE49-F238E27FC236}">
                      <a16:creationId xmlns:a16="http://schemas.microsoft.com/office/drawing/2014/main" id="{AD543351-36C0-9F9C-275A-415A70EDA2B5}"/>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104" name="Circle">
                <a:extLst>
                  <a:ext uri="{FF2B5EF4-FFF2-40B4-BE49-F238E27FC236}">
                    <a16:creationId xmlns:a16="http://schemas.microsoft.com/office/drawing/2014/main" id="{E2DC27A2-5DD0-9AFA-9C89-5F0CE2B8DB12}"/>
                  </a:ext>
                </a:extLst>
              </p:cNvPr>
              <p:cNvSpPr/>
              <p:nvPr/>
            </p:nvSpPr>
            <p:spPr>
              <a:xfrm>
                <a:off x="76232" y="228053"/>
                <a:ext cx="252923" cy="252923"/>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5" name="Circle">
                <a:extLst>
                  <a:ext uri="{FF2B5EF4-FFF2-40B4-BE49-F238E27FC236}">
                    <a16:creationId xmlns:a16="http://schemas.microsoft.com/office/drawing/2014/main" id="{2463754D-6EE4-000F-25D6-66313A70C456}"/>
                  </a:ext>
                </a:extLst>
              </p:cNvPr>
              <p:cNvSpPr/>
              <p:nvPr/>
            </p:nvSpPr>
            <p:spPr>
              <a:xfrm>
                <a:off x="741434" y="228053"/>
                <a:ext cx="252922" cy="252923"/>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6" name="Oval">
                <a:extLst>
                  <a:ext uri="{FF2B5EF4-FFF2-40B4-BE49-F238E27FC236}">
                    <a16:creationId xmlns:a16="http://schemas.microsoft.com/office/drawing/2014/main" id="{05D64850-AA36-1743-A626-44356E16FD03}"/>
                  </a:ext>
                </a:extLst>
              </p:cNvPr>
              <p:cNvSpPr/>
              <p:nvPr/>
            </p:nvSpPr>
            <p:spPr>
              <a:xfrm>
                <a:off x="0" y="0"/>
                <a:ext cx="1074698"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23" name="Line">
              <a:extLst>
                <a:ext uri="{FF2B5EF4-FFF2-40B4-BE49-F238E27FC236}">
                  <a16:creationId xmlns:a16="http://schemas.microsoft.com/office/drawing/2014/main" id="{E840F031-1B3F-3C8B-A167-E5B0B5CA20CC}"/>
                </a:ext>
              </a:extLst>
            </p:cNvPr>
            <p:cNvSpPr/>
            <p:nvPr/>
          </p:nvSpPr>
          <p:spPr>
            <a:xfrm>
              <a:off x="6475209" y="355924"/>
              <a:ext cx="417101"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24" name="Line">
              <a:extLst>
                <a:ext uri="{FF2B5EF4-FFF2-40B4-BE49-F238E27FC236}">
                  <a16:creationId xmlns:a16="http://schemas.microsoft.com/office/drawing/2014/main" id="{EE612752-6857-2E35-86D7-046C977AAA68}"/>
                </a:ext>
              </a:extLst>
            </p:cNvPr>
            <p:cNvSpPr/>
            <p:nvPr/>
          </p:nvSpPr>
          <p:spPr>
            <a:xfrm>
              <a:off x="7362388" y="348957"/>
              <a:ext cx="417101"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25" name="Line">
              <a:extLst>
                <a:ext uri="{FF2B5EF4-FFF2-40B4-BE49-F238E27FC236}">
                  <a16:creationId xmlns:a16="http://schemas.microsoft.com/office/drawing/2014/main" id="{3FB64E15-FB14-FF33-73F1-C76AC9E28938}"/>
                </a:ext>
              </a:extLst>
            </p:cNvPr>
            <p:cNvSpPr/>
            <p:nvPr/>
          </p:nvSpPr>
          <p:spPr>
            <a:xfrm>
              <a:off x="4638253" y="348957"/>
              <a:ext cx="1180974"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70" name="Group">
              <a:extLst>
                <a:ext uri="{FF2B5EF4-FFF2-40B4-BE49-F238E27FC236}">
                  <a16:creationId xmlns:a16="http://schemas.microsoft.com/office/drawing/2014/main" id="{E2D9C35D-0527-222E-A983-62386D9F0BD1}"/>
                </a:ext>
              </a:extLst>
            </p:cNvPr>
            <p:cNvGrpSpPr/>
            <p:nvPr/>
          </p:nvGrpSpPr>
          <p:grpSpPr>
            <a:xfrm>
              <a:off x="5715616" y="228053"/>
              <a:ext cx="918124" cy="252923"/>
              <a:chOff x="0" y="0"/>
              <a:chExt cx="918123" cy="252921"/>
            </a:xfrm>
          </p:grpSpPr>
          <p:sp>
            <p:nvSpPr>
              <p:cNvPr id="100" name="Circle">
                <a:extLst>
                  <a:ext uri="{FF2B5EF4-FFF2-40B4-BE49-F238E27FC236}">
                    <a16:creationId xmlns:a16="http://schemas.microsoft.com/office/drawing/2014/main" id="{4CFEFFB7-2289-48FC-A1A7-101CDC4B8FB1}"/>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1" name="Circle">
                <a:extLst>
                  <a:ext uri="{FF2B5EF4-FFF2-40B4-BE49-F238E27FC236}">
                    <a16:creationId xmlns:a16="http://schemas.microsoft.com/office/drawing/2014/main" id="{40BCFF52-F5B2-623F-4D76-8BC58C941CD6}"/>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1" name="Group">
              <a:extLst>
                <a:ext uri="{FF2B5EF4-FFF2-40B4-BE49-F238E27FC236}">
                  <a16:creationId xmlns:a16="http://schemas.microsoft.com/office/drawing/2014/main" id="{379AB7C0-B8B8-79A3-09CE-D0233C881CD8}"/>
                </a:ext>
              </a:extLst>
            </p:cNvPr>
            <p:cNvGrpSpPr/>
            <p:nvPr/>
          </p:nvGrpSpPr>
          <p:grpSpPr>
            <a:xfrm>
              <a:off x="7595637" y="228053"/>
              <a:ext cx="918125" cy="252923"/>
              <a:chOff x="0" y="0"/>
              <a:chExt cx="918123" cy="252921"/>
            </a:xfrm>
          </p:grpSpPr>
          <p:sp>
            <p:nvSpPr>
              <p:cNvPr id="98" name="Circle">
                <a:extLst>
                  <a:ext uri="{FF2B5EF4-FFF2-40B4-BE49-F238E27FC236}">
                    <a16:creationId xmlns:a16="http://schemas.microsoft.com/office/drawing/2014/main" id="{54EA5DC1-44B2-C7F5-7593-5B0D4B8AE700}"/>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9" name="Circle">
                <a:extLst>
                  <a:ext uri="{FF2B5EF4-FFF2-40B4-BE49-F238E27FC236}">
                    <a16:creationId xmlns:a16="http://schemas.microsoft.com/office/drawing/2014/main" id="{1E79DEE5-75CC-ABFD-ADD3-2439186E2C80}"/>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2" name="Group">
              <a:extLst>
                <a:ext uri="{FF2B5EF4-FFF2-40B4-BE49-F238E27FC236}">
                  <a16:creationId xmlns:a16="http://schemas.microsoft.com/office/drawing/2014/main" id="{490D67B8-FCB7-9743-2B49-3A64F92ACE4A}"/>
                </a:ext>
              </a:extLst>
            </p:cNvPr>
            <p:cNvGrpSpPr/>
            <p:nvPr/>
          </p:nvGrpSpPr>
          <p:grpSpPr>
            <a:xfrm>
              <a:off x="5715616" y="228053"/>
              <a:ext cx="918124" cy="252923"/>
              <a:chOff x="0" y="0"/>
              <a:chExt cx="918123" cy="252921"/>
            </a:xfrm>
          </p:grpSpPr>
          <p:sp>
            <p:nvSpPr>
              <p:cNvPr id="96" name="Circle">
                <a:extLst>
                  <a:ext uri="{FF2B5EF4-FFF2-40B4-BE49-F238E27FC236}">
                    <a16:creationId xmlns:a16="http://schemas.microsoft.com/office/drawing/2014/main" id="{107DB45D-B051-FEB3-D90A-A7642853D894}"/>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7" name="Circle">
                <a:extLst>
                  <a:ext uri="{FF2B5EF4-FFF2-40B4-BE49-F238E27FC236}">
                    <a16:creationId xmlns:a16="http://schemas.microsoft.com/office/drawing/2014/main" id="{0BD933F1-092A-497E-DE96-A2D09F87D38C}"/>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3" name="Group">
              <a:extLst>
                <a:ext uri="{FF2B5EF4-FFF2-40B4-BE49-F238E27FC236}">
                  <a16:creationId xmlns:a16="http://schemas.microsoft.com/office/drawing/2014/main" id="{FA6AD4AE-6C5D-B2FA-315E-109B39F4608E}"/>
                </a:ext>
              </a:extLst>
            </p:cNvPr>
            <p:cNvGrpSpPr/>
            <p:nvPr/>
          </p:nvGrpSpPr>
          <p:grpSpPr>
            <a:xfrm>
              <a:off x="7595637" y="228053"/>
              <a:ext cx="918125" cy="252923"/>
              <a:chOff x="0" y="0"/>
              <a:chExt cx="918123" cy="252921"/>
            </a:xfrm>
          </p:grpSpPr>
          <p:sp>
            <p:nvSpPr>
              <p:cNvPr id="94" name="Circle">
                <a:extLst>
                  <a:ext uri="{FF2B5EF4-FFF2-40B4-BE49-F238E27FC236}">
                    <a16:creationId xmlns:a16="http://schemas.microsoft.com/office/drawing/2014/main" id="{D9D83F50-E8E6-5301-0F43-C300829D4EC5}"/>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5" name="Circle">
                <a:extLst>
                  <a:ext uri="{FF2B5EF4-FFF2-40B4-BE49-F238E27FC236}">
                    <a16:creationId xmlns:a16="http://schemas.microsoft.com/office/drawing/2014/main" id="{257301CA-CE03-A8E8-E67B-3E3FE0D14B19}"/>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4" name="Group">
              <a:extLst>
                <a:ext uri="{FF2B5EF4-FFF2-40B4-BE49-F238E27FC236}">
                  <a16:creationId xmlns:a16="http://schemas.microsoft.com/office/drawing/2014/main" id="{57356055-60F5-1160-4C67-2C6F300E4D2F}"/>
                </a:ext>
              </a:extLst>
            </p:cNvPr>
            <p:cNvGrpSpPr/>
            <p:nvPr/>
          </p:nvGrpSpPr>
          <p:grpSpPr>
            <a:xfrm>
              <a:off x="6951802" y="322996"/>
              <a:ext cx="325775" cy="56569"/>
              <a:chOff x="0" y="0"/>
              <a:chExt cx="325774" cy="56568"/>
            </a:xfrm>
          </p:grpSpPr>
          <p:sp>
            <p:nvSpPr>
              <p:cNvPr id="91" name="Circle">
                <a:extLst>
                  <a:ext uri="{FF2B5EF4-FFF2-40B4-BE49-F238E27FC236}">
                    <a16:creationId xmlns:a16="http://schemas.microsoft.com/office/drawing/2014/main" id="{0BB7E4F0-E92D-CBD6-4FC1-3C0E5DCBA333}"/>
                  </a:ext>
                </a:extLst>
              </p:cNvPr>
              <p:cNvSpPr/>
              <p:nvPr/>
            </p:nvSpPr>
            <p:spPr>
              <a:xfrm>
                <a:off x="0"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Circle">
                <a:extLst>
                  <a:ext uri="{FF2B5EF4-FFF2-40B4-BE49-F238E27FC236}">
                    <a16:creationId xmlns:a16="http://schemas.microsoft.com/office/drawing/2014/main" id="{CE1A60A5-BC07-B85B-B890-3BB66092FF35}"/>
                  </a:ext>
                </a:extLst>
              </p:cNvPr>
              <p:cNvSpPr/>
              <p:nvPr/>
            </p:nvSpPr>
            <p:spPr>
              <a:xfrm>
                <a:off x="134603"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3" name="Circle">
                <a:extLst>
                  <a:ext uri="{FF2B5EF4-FFF2-40B4-BE49-F238E27FC236}">
                    <a16:creationId xmlns:a16="http://schemas.microsoft.com/office/drawing/2014/main" id="{6CFC1CB5-E3B1-98B2-5602-A91D5890940C}"/>
                  </a:ext>
                </a:extLst>
              </p:cNvPr>
              <p:cNvSpPr/>
              <p:nvPr/>
            </p:nvSpPr>
            <p:spPr>
              <a:xfrm>
                <a:off x="269206"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75" name="Oval">
              <a:extLst>
                <a:ext uri="{FF2B5EF4-FFF2-40B4-BE49-F238E27FC236}">
                  <a16:creationId xmlns:a16="http://schemas.microsoft.com/office/drawing/2014/main" id="{BC577492-068C-7D7E-DBC3-C12F63310EB2}"/>
                </a:ext>
              </a:extLst>
            </p:cNvPr>
            <p:cNvSpPr/>
            <p:nvPr/>
          </p:nvSpPr>
          <p:spPr>
            <a:xfrm>
              <a:off x="7517351"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6" name="Oval">
              <a:extLst>
                <a:ext uri="{FF2B5EF4-FFF2-40B4-BE49-F238E27FC236}">
                  <a16:creationId xmlns:a16="http://schemas.microsoft.com/office/drawing/2014/main" id="{F5BD4D00-5418-970D-AB57-01B40F25CB46}"/>
                </a:ext>
              </a:extLst>
            </p:cNvPr>
            <p:cNvSpPr/>
            <p:nvPr/>
          </p:nvSpPr>
          <p:spPr>
            <a:xfrm>
              <a:off x="5637329"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nvGrpSpPr>
            <p:cNvPr id="77" name="Group">
              <a:extLst>
                <a:ext uri="{FF2B5EF4-FFF2-40B4-BE49-F238E27FC236}">
                  <a16:creationId xmlns:a16="http://schemas.microsoft.com/office/drawing/2014/main" id="{07FD7F75-EA45-093F-BB7E-4E2C3E5F6F50}"/>
                </a:ext>
              </a:extLst>
            </p:cNvPr>
            <p:cNvGrpSpPr/>
            <p:nvPr/>
          </p:nvGrpSpPr>
          <p:grpSpPr>
            <a:xfrm>
              <a:off x="3835593" y="228053"/>
              <a:ext cx="918124" cy="252923"/>
              <a:chOff x="0" y="0"/>
              <a:chExt cx="918123" cy="252921"/>
            </a:xfrm>
          </p:grpSpPr>
          <p:sp>
            <p:nvSpPr>
              <p:cNvPr id="89" name="Circle">
                <a:extLst>
                  <a:ext uri="{FF2B5EF4-FFF2-40B4-BE49-F238E27FC236}">
                    <a16:creationId xmlns:a16="http://schemas.microsoft.com/office/drawing/2014/main" id="{F284D801-8436-B9FC-7425-4D2CC5C27B43}"/>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Circle">
                <a:extLst>
                  <a:ext uri="{FF2B5EF4-FFF2-40B4-BE49-F238E27FC236}">
                    <a16:creationId xmlns:a16="http://schemas.microsoft.com/office/drawing/2014/main" id="{ECB7E68F-75E6-2859-6120-D9BD2B4FC263}"/>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8" name="Group">
              <a:extLst>
                <a:ext uri="{FF2B5EF4-FFF2-40B4-BE49-F238E27FC236}">
                  <a16:creationId xmlns:a16="http://schemas.microsoft.com/office/drawing/2014/main" id="{A73CBC97-560B-DD08-B9F0-08CFB1B8CDE4}"/>
                </a:ext>
              </a:extLst>
            </p:cNvPr>
            <p:cNvGrpSpPr/>
            <p:nvPr/>
          </p:nvGrpSpPr>
          <p:grpSpPr>
            <a:xfrm>
              <a:off x="3835593" y="228053"/>
              <a:ext cx="918124" cy="252923"/>
              <a:chOff x="0" y="0"/>
              <a:chExt cx="918123" cy="252921"/>
            </a:xfrm>
          </p:grpSpPr>
          <p:sp>
            <p:nvSpPr>
              <p:cNvPr id="87" name="Circle">
                <a:extLst>
                  <a:ext uri="{FF2B5EF4-FFF2-40B4-BE49-F238E27FC236}">
                    <a16:creationId xmlns:a16="http://schemas.microsoft.com/office/drawing/2014/main" id="{0B4D15D6-C64C-20A9-436F-B86A61076548}"/>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8" name="Circle">
                <a:extLst>
                  <a:ext uri="{FF2B5EF4-FFF2-40B4-BE49-F238E27FC236}">
                    <a16:creationId xmlns:a16="http://schemas.microsoft.com/office/drawing/2014/main" id="{393D05B8-B2E0-D5C6-833E-6BD19F814456}"/>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79" name="Oval">
              <a:extLst>
                <a:ext uri="{FF2B5EF4-FFF2-40B4-BE49-F238E27FC236}">
                  <a16:creationId xmlns:a16="http://schemas.microsoft.com/office/drawing/2014/main" id="{B3550151-6ED7-C025-4779-80A6AFB985B6}"/>
                </a:ext>
              </a:extLst>
            </p:cNvPr>
            <p:cNvSpPr/>
            <p:nvPr/>
          </p:nvSpPr>
          <p:spPr>
            <a:xfrm>
              <a:off x="3758675"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nvGrpSpPr>
            <p:cNvPr id="80" name="Group">
              <a:extLst>
                <a:ext uri="{FF2B5EF4-FFF2-40B4-BE49-F238E27FC236}">
                  <a16:creationId xmlns:a16="http://schemas.microsoft.com/office/drawing/2014/main" id="{0005A767-A364-8623-9057-FAD2FAB0C832}"/>
                </a:ext>
              </a:extLst>
            </p:cNvPr>
            <p:cNvGrpSpPr/>
            <p:nvPr/>
          </p:nvGrpSpPr>
          <p:grpSpPr>
            <a:xfrm>
              <a:off x="1879337" y="0"/>
              <a:ext cx="1074699" cy="702561"/>
              <a:chOff x="0" y="0"/>
              <a:chExt cx="1074697" cy="702560"/>
            </a:xfrm>
          </p:grpSpPr>
          <p:grpSp>
            <p:nvGrpSpPr>
              <p:cNvPr id="81" name="Group">
                <a:extLst>
                  <a:ext uri="{FF2B5EF4-FFF2-40B4-BE49-F238E27FC236}">
                    <a16:creationId xmlns:a16="http://schemas.microsoft.com/office/drawing/2014/main" id="{E4AEC915-8381-7912-CA26-AEC91EFC14FD}"/>
                  </a:ext>
                </a:extLst>
              </p:cNvPr>
              <p:cNvGrpSpPr/>
              <p:nvPr/>
            </p:nvGrpSpPr>
            <p:grpSpPr>
              <a:xfrm>
                <a:off x="76232" y="228053"/>
                <a:ext cx="918125" cy="252922"/>
                <a:chOff x="0" y="0"/>
                <a:chExt cx="918123" cy="252921"/>
              </a:xfrm>
            </p:grpSpPr>
            <p:sp>
              <p:nvSpPr>
                <p:cNvPr id="85" name="Circle">
                  <a:extLst>
                    <a:ext uri="{FF2B5EF4-FFF2-40B4-BE49-F238E27FC236}">
                      <a16:creationId xmlns:a16="http://schemas.microsoft.com/office/drawing/2014/main" id="{7FC45C8A-4CA9-0762-4628-1683A551B47A}"/>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6" name="Circle">
                  <a:extLst>
                    <a:ext uri="{FF2B5EF4-FFF2-40B4-BE49-F238E27FC236}">
                      <a16:creationId xmlns:a16="http://schemas.microsoft.com/office/drawing/2014/main" id="{D3A52055-FAEA-17A4-3472-9821662869F3}"/>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82" name="Circle">
                <a:extLst>
                  <a:ext uri="{FF2B5EF4-FFF2-40B4-BE49-F238E27FC236}">
                    <a16:creationId xmlns:a16="http://schemas.microsoft.com/office/drawing/2014/main" id="{84692CED-3956-E5F9-7251-E154F9423111}"/>
                  </a:ext>
                </a:extLst>
              </p:cNvPr>
              <p:cNvSpPr/>
              <p:nvPr/>
            </p:nvSpPr>
            <p:spPr>
              <a:xfrm>
                <a:off x="76232" y="228053"/>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Circle">
                <a:extLst>
                  <a:ext uri="{FF2B5EF4-FFF2-40B4-BE49-F238E27FC236}">
                    <a16:creationId xmlns:a16="http://schemas.microsoft.com/office/drawing/2014/main" id="{1E8EEBC8-CF40-F2AC-602F-86B677A6F49C}"/>
                  </a:ext>
                </a:extLst>
              </p:cNvPr>
              <p:cNvSpPr/>
              <p:nvPr/>
            </p:nvSpPr>
            <p:spPr>
              <a:xfrm>
                <a:off x="741434" y="228053"/>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4" name="Oval">
                <a:extLst>
                  <a:ext uri="{FF2B5EF4-FFF2-40B4-BE49-F238E27FC236}">
                    <a16:creationId xmlns:a16="http://schemas.microsoft.com/office/drawing/2014/main" id="{E8429BA7-BF32-7C0F-6A22-14DF46178874}"/>
                  </a:ext>
                </a:extLst>
              </p:cNvPr>
              <p:cNvSpPr/>
              <p:nvPr/>
            </p:nvSpPr>
            <p:spPr>
              <a:xfrm>
                <a:off x="0" y="0"/>
                <a:ext cx="1074698"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grpSp>
        <p:nvGrpSpPr>
          <p:cNvPr id="109" name="Group">
            <a:extLst>
              <a:ext uri="{FF2B5EF4-FFF2-40B4-BE49-F238E27FC236}">
                <a16:creationId xmlns:a16="http://schemas.microsoft.com/office/drawing/2014/main" id="{3B53C535-E1D1-801E-0B97-9606C3695B19}"/>
              </a:ext>
            </a:extLst>
          </p:cNvPr>
          <p:cNvGrpSpPr/>
          <p:nvPr/>
        </p:nvGrpSpPr>
        <p:grpSpPr>
          <a:xfrm>
            <a:off x="2140522" y="8195867"/>
            <a:ext cx="5718715" cy="702564"/>
            <a:chOff x="0" y="0"/>
            <a:chExt cx="7591105" cy="502829"/>
          </a:xfrm>
        </p:grpSpPr>
        <p:sp>
          <p:nvSpPr>
            <p:cNvPr id="110" name="Line">
              <a:extLst>
                <a:ext uri="{FF2B5EF4-FFF2-40B4-BE49-F238E27FC236}">
                  <a16:creationId xmlns:a16="http://schemas.microsoft.com/office/drawing/2014/main" id="{EC2CA8E2-B808-10E1-C144-9DDA3548FCA9}"/>
                </a:ext>
              </a:extLst>
            </p:cNvPr>
            <p:cNvSpPr/>
            <p:nvPr/>
          </p:nvSpPr>
          <p:spPr>
            <a:xfrm>
              <a:off x="19050" y="251414"/>
              <a:ext cx="7553006" cy="1"/>
            </a:xfrm>
            <a:prstGeom prst="line">
              <a:avLst/>
            </a:prstGeom>
            <a:noFill/>
            <a:ln w="50800" cap="flat">
              <a:solidFill>
                <a:schemeClr val="accent2">
                  <a:hueOff val="260011"/>
                  <a:satOff val="17755"/>
                  <a:lumOff val="-25437"/>
                  <a:alpha val="75644"/>
                </a:schemeClr>
              </a:solidFill>
              <a:prstDash val="solid"/>
              <a:miter lim="400000"/>
              <a:headEnd type="triangle" w="med" len="med"/>
              <a:tailEnd type="triangle" w="med" len="med"/>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111" name="Line">
              <a:extLst>
                <a:ext uri="{FF2B5EF4-FFF2-40B4-BE49-F238E27FC236}">
                  <a16:creationId xmlns:a16="http://schemas.microsoft.com/office/drawing/2014/main" id="{75D6639C-2632-5685-4AF8-66E24FBBC6AF}"/>
                </a:ext>
              </a:extLst>
            </p:cNvPr>
            <p:cNvSpPr/>
            <p:nvPr/>
          </p:nvSpPr>
          <p:spPr>
            <a:xfrm flipV="1">
              <a:off x="-1" y="-1"/>
              <a:ext cx="2" cy="502831"/>
            </a:xfrm>
            <a:prstGeom prst="line">
              <a:avLst/>
            </a:prstGeom>
            <a:noFill/>
            <a:ln w="38100" cap="flat">
              <a:solidFill>
                <a:srgbClr val="679A96"/>
              </a:solidFill>
              <a:prstDash val="sysDot"/>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112" name="Line">
              <a:extLst>
                <a:ext uri="{FF2B5EF4-FFF2-40B4-BE49-F238E27FC236}">
                  <a16:creationId xmlns:a16="http://schemas.microsoft.com/office/drawing/2014/main" id="{82D9D636-D3D3-8921-35C1-08E3B7A632F6}"/>
                </a:ext>
              </a:extLst>
            </p:cNvPr>
            <p:cNvSpPr/>
            <p:nvPr/>
          </p:nvSpPr>
          <p:spPr>
            <a:xfrm flipV="1">
              <a:off x="7591105" y="-1"/>
              <a:ext cx="1" cy="502831"/>
            </a:xfrm>
            <a:prstGeom prst="line">
              <a:avLst/>
            </a:prstGeom>
            <a:noFill/>
            <a:ln w="38100" cap="flat">
              <a:solidFill>
                <a:srgbClr val="679A96"/>
              </a:solidFill>
              <a:prstDash val="sysDot"/>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pic>
        <p:nvPicPr>
          <p:cNvPr id="113" name="Picture 112">
            <a:extLst>
              <a:ext uri="{FF2B5EF4-FFF2-40B4-BE49-F238E27FC236}">
                <a16:creationId xmlns:a16="http://schemas.microsoft.com/office/drawing/2014/main" id="{D31FDD6E-9D0D-A3CE-BDF5-ACC45F48F15A}"/>
              </a:ext>
            </a:extLst>
          </p:cNvPr>
          <p:cNvPicPr>
            <a:picLocks noChangeAspect="1"/>
          </p:cNvPicPr>
          <p:nvPr/>
        </p:nvPicPr>
        <p:blipFill>
          <a:blip r:embed="rId6"/>
          <a:stretch>
            <a:fillRect/>
          </a:stretch>
        </p:blipFill>
        <p:spPr>
          <a:xfrm>
            <a:off x="4714130" y="8763216"/>
            <a:ext cx="190500" cy="342900"/>
          </a:xfrm>
          <a:prstGeom prst="rect">
            <a:avLst/>
          </a:prstGeom>
        </p:spPr>
      </p:pic>
      <p:sp>
        <p:nvSpPr>
          <p:cNvPr id="4" name="TextBox 3">
            <a:extLst>
              <a:ext uri="{FF2B5EF4-FFF2-40B4-BE49-F238E27FC236}">
                <a16:creationId xmlns:a16="http://schemas.microsoft.com/office/drawing/2014/main" id="{A01BA614-A0B3-0E57-3B25-161C9FD765BA}"/>
              </a:ext>
            </a:extLst>
          </p:cNvPr>
          <p:cNvSpPr txBox="1"/>
          <p:nvPr/>
        </p:nvSpPr>
        <p:spPr>
          <a:xfrm>
            <a:off x="12157369" y="3128656"/>
            <a:ext cx="3255331" cy="655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i="1" kern="0" dirty="0" err="1">
                <a:solidFill>
                  <a:srgbClr val="000000"/>
                </a:solidFill>
                <a:sym typeface="IBM Plex Sans Light"/>
              </a:rPr>
              <a:t>ibm_pittsburgh</a:t>
            </a:r>
            <a:endParaRPr lang="en-US" i="1" kern="0" dirty="0">
              <a:solidFill>
                <a:srgbClr val="000000"/>
              </a:solidFill>
              <a:sym typeface="IBM Plex Sans Light"/>
            </a:endParaRPr>
          </a:p>
        </p:txBody>
      </p:sp>
    </p:spTree>
    <p:extLst>
      <p:ext uri="{BB962C8B-B14F-4D97-AF65-F5344CB8AC3E}">
        <p14:creationId xmlns:p14="http://schemas.microsoft.com/office/powerpoint/2010/main" val="222128790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7C10410-2885-176D-1C6C-C493A8ECD286}"/>
            </a:ext>
          </a:extLst>
        </p:cNvPr>
        <p:cNvGrpSpPr/>
        <p:nvPr/>
      </p:nvGrpSpPr>
      <p:grpSpPr>
        <a:xfrm>
          <a:off x="0" y="0"/>
          <a:ext cx="0" cy="0"/>
          <a:chOff x="0" y="0"/>
          <a:chExt cx="0" cy="0"/>
        </a:xfrm>
      </p:grpSpPr>
      <p:pic>
        <p:nvPicPr>
          <p:cNvPr id="31" name="Picture 30" descr="A chart of measurement&#10;&#10;AI-generated content may be incorrect.">
            <a:extLst>
              <a:ext uri="{FF2B5EF4-FFF2-40B4-BE49-F238E27FC236}">
                <a16:creationId xmlns:a16="http://schemas.microsoft.com/office/drawing/2014/main" id="{3EBF6310-70E4-9F34-6E36-107AE32CFD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57369" y="3784047"/>
            <a:ext cx="10866791" cy="8150094"/>
          </a:xfrm>
          <a:prstGeom prst="rect">
            <a:avLst/>
          </a:prstGeom>
        </p:spPr>
      </p:pic>
      <p:sp>
        <p:nvSpPr>
          <p:cNvPr id="2" name="Title 1">
            <a:extLst>
              <a:ext uri="{FF2B5EF4-FFF2-40B4-BE49-F238E27FC236}">
                <a16:creationId xmlns:a16="http://schemas.microsoft.com/office/drawing/2014/main" id="{7666225D-84C2-FD4E-5360-42EC9F342064}"/>
              </a:ext>
            </a:extLst>
          </p:cNvPr>
          <p:cNvSpPr>
            <a:spLocks noGrp="1"/>
          </p:cNvSpPr>
          <p:nvPr>
            <p:ph type="title"/>
          </p:nvPr>
        </p:nvSpPr>
        <p:spPr>
          <a:xfrm>
            <a:off x="576071" y="384048"/>
            <a:ext cx="11617515" cy="2859087"/>
          </a:xfrm>
        </p:spPr>
        <p:txBody>
          <a:bodyPr/>
          <a:lstStyle/>
          <a:p>
            <a:r>
              <a:rPr lang="en-US" dirty="0"/>
              <a:t>Validation of AKLT state preparation</a:t>
            </a:r>
          </a:p>
        </p:txBody>
      </p:sp>
      <p:sp>
        <p:nvSpPr>
          <p:cNvPr id="3" name="Footer Placeholder 2">
            <a:extLst>
              <a:ext uri="{FF2B5EF4-FFF2-40B4-BE49-F238E27FC236}">
                <a16:creationId xmlns:a16="http://schemas.microsoft.com/office/drawing/2014/main" id="{AB0CF478-C8CF-FA49-4FA1-39ADF579DBE8}"/>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BC093B3D-0C26-0582-49CA-BD35DCE9065D}"/>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39</a:t>
            </a:fld>
            <a:endParaRPr lang="en-US"/>
          </a:p>
        </p:txBody>
      </p:sp>
      <p:sp>
        <p:nvSpPr>
          <p:cNvPr id="7" name="TextBox 6">
            <a:extLst>
              <a:ext uri="{FF2B5EF4-FFF2-40B4-BE49-F238E27FC236}">
                <a16:creationId xmlns:a16="http://schemas.microsoft.com/office/drawing/2014/main" id="{ACD6FA90-42F0-4A8F-C3CA-E75AD66D56BD}"/>
              </a:ext>
            </a:extLst>
          </p:cNvPr>
          <p:cNvSpPr txBox="1"/>
          <p:nvPr/>
        </p:nvSpPr>
        <p:spPr>
          <a:xfrm>
            <a:off x="1333424" y="3071608"/>
            <a:ext cx="8953576" cy="9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sz="4800" u="sng" kern="0" dirty="0">
                <a:solidFill>
                  <a:srgbClr val="000000"/>
                </a:solidFill>
                <a:sym typeface="IBM Plex Sans Light"/>
              </a:rPr>
              <a:t>String order</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a:p>
            <a:pPr algn="ctr" defTabSz="2438400">
              <a:buSzPct val="100000"/>
            </a:pPr>
            <a:r>
              <a:rPr lang="en-US" kern="0" dirty="0">
                <a:solidFill>
                  <a:srgbClr val="000000"/>
                </a:solidFill>
                <a:sym typeface="IBM Plex Sans Light"/>
              </a:rPr>
              <a:t>Non-zero value: fingerprint of symmetry-protected topological (SPT) order</a:t>
            </a:r>
          </a:p>
          <a:p>
            <a:pPr defTabSz="2438400">
              <a:buSzPct val="100000"/>
            </a:pPr>
            <a:endParaRPr lang="en-US" kern="0" dirty="0">
              <a:solidFill>
                <a:srgbClr val="000000"/>
              </a:solidFill>
              <a:sym typeface="IBM Plex Sans Light"/>
            </a:endParaRPr>
          </a:p>
          <a:p>
            <a:pPr defTabSz="2438400">
              <a:buSzPct val="100000"/>
            </a:pPr>
            <a:endParaRPr lang="en-US" kern="0" dirty="0">
              <a:solidFill>
                <a:srgbClr val="000000"/>
              </a:solidFill>
              <a:sym typeface="IBM Plex Sans Light"/>
            </a:endParaRPr>
          </a:p>
        </p:txBody>
      </p:sp>
      <p:pic>
        <p:nvPicPr>
          <p:cNvPr id="4" name="Picture 3">
            <a:extLst>
              <a:ext uri="{FF2B5EF4-FFF2-40B4-BE49-F238E27FC236}">
                <a16:creationId xmlns:a16="http://schemas.microsoft.com/office/drawing/2014/main" id="{E5B36F3B-6769-3FD7-054D-347FF0AC2092}"/>
              </a:ext>
            </a:extLst>
          </p:cNvPr>
          <p:cNvPicPr>
            <a:picLocks noChangeAspect="1"/>
          </p:cNvPicPr>
          <p:nvPr/>
        </p:nvPicPr>
        <p:blipFill>
          <a:blip r:embed="rId4"/>
          <a:stretch>
            <a:fillRect/>
          </a:stretch>
        </p:blipFill>
        <p:spPr>
          <a:xfrm>
            <a:off x="1631735" y="4997810"/>
            <a:ext cx="8356954" cy="1756767"/>
          </a:xfrm>
          <a:prstGeom prst="rect">
            <a:avLst/>
          </a:prstGeom>
        </p:spPr>
      </p:pic>
      <p:grpSp>
        <p:nvGrpSpPr>
          <p:cNvPr id="6" name="Group">
            <a:extLst>
              <a:ext uri="{FF2B5EF4-FFF2-40B4-BE49-F238E27FC236}">
                <a16:creationId xmlns:a16="http://schemas.microsoft.com/office/drawing/2014/main" id="{1AD2F5CE-3091-A004-2542-67964106A7D2}"/>
              </a:ext>
            </a:extLst>
          </p:cNvPr>
          <p:cNvGrpSpPr/>
          <p:nvPr/>
        </p:nvGrpSpPr>
        <p:grpSpPr>
          <a:xfrm>
            <a:off x="1694950" y="7285617"/>
            <a:ext cx="8592050" cy="702562"/>
            <a:chOff x="0" y="0"/>
            <a:chExt cx="8592049" cy="702560"/>
          </a:xfrm>
        </p:grpSpPr>
        <p:sp>
          <p:nvSpPr>
            <p:cNvPr id="10" name="Line">
              <a:extLst>
                <a:ext uri="{FF2B5EF4-FFF2-40B4-BE49-F238E27FC236}">
                  <a16:creationId xmlns:a16="http://schemas.microsoft.com/office/drawing/2014/main" id="{719AF285-3BF6-BC2C-15B9-2C0C1F48A82E}"/>
                </a:ext>
              </a:extLst>
            </p:cNvPr>
            <p:cNvSpPr/>
            <p:nvPr/>
          </p:nvSpPr>
          <p:spPr>
            <a:xfrm>
              <a:off x="2745366" y="348957"/>
              <a:ext cx="1180975"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14" name="Group">
              <a:extLst>
                <a:ext uri="{FF2B5EF4-FFF2-40B4-BE49-F238E27FC236}">
                  <a16:creationId xmlns:a16="http://schemas.microsoft.com/office/drawing/2014/main" id="{8DB88840-7C2B-5DF2-B739-DF4434032C1A}"/>
                </a:ext>
              </a:extLst>
            </p:cNvPr>
            <p:cNvGrpSpPr/>
            <p:nvPr/>
          </p:nvGrpSpPr>
          <p:grpSpPr>
            <a:xfrm>
              <a:off x="-1" y="0"/>
              <a:ext cx="2047004" cy="702561"/>
              <a:chOff x="0" y="0"/>
              <a:chExt cx="2047002" cy="702560"/>
            </a:xfrm>
          </p:grpSpPr>
          <p:sp>
            <p:nvSpPr>
              <p:cNvPr id="99" name="Line">
                <a:extLst>
                  <a:ext uri="{FF2B5EF4-FFF2-40B4-BE49-F238E27FC236}">
                    <a16:creationId xmlns:a16="http://schemas.microsoft.com/office/drawing/2014/main" id="{683D3CBE-1354-CA31-F9F1-DAF8FF3E7ECF}"/>
                  </a:ext>
                </a:extLst>
              </p:cNvPr>
              <p:cNvSpPr/>
              <p:nvPr/>
            </p:nvSpPr>
            <p:spPr>
              <a:xfrm>
                <a:off x="866029" y="348957"/>
                <a:ext cx="1180974"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100" name="Group">
                <a:extLst>
                  <a:ext uri="{FF2B5EF4-FFF2-40B4-BE49-F238E27FC236}">
                    <a16:creationId xmlns:a16="http://schemas.microsoft.com/office/drawing/2014/main" id="{64F63F5F-4CA4-61DC-9099-881FABB72334}"/>
                  </a:ext>
                </a:extLst>
              </p:cNvPr>
              <p:cNvGrpSpPr/>
              <p:nvPr/>
            </p:nvGrpSpPr>
            <p:grpSpPr>
              <a:xfrm>
                <a:off x="76232" y="228053"/>
                <a:ext cx="918125" cy="252923"/>
                <a:chOff x="0" y="0"/>
                <a:chExt cx="918123" cy="252921"/>
              </a:xfrm>
            </p:grpSpPr>
            <p:sp>
              <p:nvSpPr>
                <p:cNvPr id="104" name="Circle">
                  <a:extLst>
                    <a:ext uri="{FF2B5EF4-FFF2-40B4-BE49-F238E27FC236}">
                      <a16:creationId xmlns:a16="http://schemas.microsoft.com/office/drawing/2014/main" id="{AC3742E7-91C2-24BB-D5CD-1C6DD9543BC8}"/>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5" name="Circle">
                  <a:extLst>
                    <a:ext uri="{FF2B5EF4-FFF2-40B4-BE49-F238E27FC236}">
                      <a16:creationId xmlns:a16="http://schemas.microsoft.com/office/drawing/2014/main" id="{0925436F-4ABD-0B0B-8711-EE10D050C444}"/>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101" name="Circle">
                <a:extLst>
                  <a:ext uri="{FF2B5EF4-FFF2-40B4-BE49-F238E27FC236}">
                    <a16:creationId xmlns:a16="http://schemas.microsoft.com/office/drawing/2014/main" id="{E18C685E-4861-EDF6-416D-9D1D764655F5}"/>
                  </a:ext>
                </a:extLst>
              </p:cNvPr>
              <p:cNvSpPr/>
              <p:nvPr/>
            </p:nvSpPr>
            <p:spPr>
              <a:xfrm>
                <a:off x="76232" y="228053"/>
                <a:ext cx="252923" cy="252923"/>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2" name="Circle">
                <a:extLst>
                  <a:ext uri="{FF2B5EF4-FFF2-40B4-BE49-F238E27FC236}">
                    <a16:creationId xmlns:a16="http://schemas.microsoft.com/office/drawing/2014/main" id="{C663A012-2D17-A683-7C9A-854A4B736A58}"/>
                  </a:ext>
                </a:extLst>
              </p:cNvPr>
              <p:cNvSpPr/>
              <p:nvPr/>
            </p:nvSpPr>
            <p:spPr>
              <a:xfrm>
                <a:off x="741434" y="228053"/>
                <a:ext cx="252922" cy="252923"/>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3" name="Oval">
                <a:extLst>
                  <a:ext uri="{FF2B5EF4-FFF2-40B4-BE49-F238E27FC236}">
                    <a16:creationId xmlns:a16="http://schemas.microsoft.com/office/drawing/2014/main" id="{33B5E06F-9421-3EC2-DEA5-AF22673CDF1D}"/>
                  </a:ext>
                </a:extLst>
              </p:cNvPr>
              <p:cNvSpPr/>
              <p:nvPr/>
            </p:nvSpPr>
            <p:spPr>
              <a:xfrm>
                <a:off x="0" y="0"/>
                <a:ext cx="1074698"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16" name="Line">
              <a:extLst>
                <a:ext uri="{FF2B5EF4-FFF2-40B4-BE49-F238E27FC236}">
                  <a16:creationId xmlns:a16="http://schemas.microsoft.com/office/drawing/2014/main" id="{25D69923-B931-6942-868F-60052167F273}"/>
                </a:ext>
              </a:extLst>
            </p:cNvPr>
            <p:cNvSpPr/>
            <p:nvPr/>
          </p:nvSpPr>
          <p:spPr>
            <a:xfrm>
              <a:off x="6475209" y="355924"/>
              <a:ext cx="417101"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18" name="Line">
              <a:extLst>
                <a:ext uri="{FF2B5EF4-FFF2-40B4-BE49-F238E27FC236}">
                  <a16:creationId xmlns:a16="http://schemas.microsoft.com/office/drawing/2014/main" id="{0229577B-67B1-B96E-866D-B700E3635377}"/>
                </a:ext>
              </a:extLst>
            </p:cNvPr>
            <p:cNvSpPr/>
            <p:nvPr/>
          </p:nvSpPr>
          <p:spPr>
            <a:xfrm>
              <a:off x="7362388" y="348957"/>
              <a:ext cx="417101"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20" name="Line">
              <a:extLst>
                <a:ext uri="{FF2B5EF4-FFF2-40B4-BE49-F238E27FC236}">
                  <a16:creationId xmlns:a16="http://schemas.microsoft.com/office/drawing/2014/main" id="{48242EBD-75A7-E08F-BFF3-EC36CBABBEB2}"/>
                </a:ext>
              </a:extLst>
            </p:cNvPr>
            <p:cNvSpPr/>
            <p:nvPr/>
          </p:nvSpPr>
          <p:spPr>
            <a:xfrm>
              <a:off x="4638253" y="348957"/>
              <a:ext cx="1180974" cy="1"/>
            </a:xfrm>
            <a:prstGeom prst="line">
              <a:avLst/>
            </a:prstGeom>
            <a:noFill/>
            <a:ln w="63500" cap="flat">
              <a:solidFill>
                <a:schemeClr val="accent1">
                  <a:hueOff val="114395"/>
                  <a:lumOff val="-24975"/>
                </a:schemeClr>
              </a:solidFill>
              <a:prstDash val="solid"/>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nvGrpSpPr>
            <p:cNvPr id="21" name="Group">
              <a:extLst>
                <a:ext uri="{FF2B5EF4-FFF2-40B4-BE49-F238E27FC236}">
                  <a16:creationId xmlns:a16="http://schemas.microsoft.com/office/drawing/2014/main" id="{D0708367-2258-B203-60B5-45C53772956E}"/>
                </a:ext>
              </a:extLst>
            </p:cNvPr>
            <p:cNvGrpSpPr/>
            <p:nvPr/>
          </p:nvGrpSpPr>
          <p:grpSpPr>
            <a:xfrm>
              <a:off x="5715616" y="228053"/>
              <a:ext cx="918124" cy="252923"/>
              <a:chOff x="0" y="0"/>
              <a:chExt cx="918123" cy="252921"/>
            </a:xfrm>
          </p:grpSpPr>
          <p:sp>
            <p:nvSpPr>
              <p:cNvPr id="97" name="Circle">
                <a:extLst>
                  <a:ext uri="{FF2B5EF4-FFF2-40B4-BE49-F238E27FC236}">
                    <a16:creationId xmlns:a16="http://schemas.microsoft.com/office/drawing/2014/main" id="{28A4CF24-1B13-14FD-034C-63625C5E391F}"/>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8" name="Circle">
                <a:extLst>
                  <a:ext uri="{FF2B5EF4-FFF2-40B4-BE49-F238E27FC236}">
                    <a16:creationId xmlns:a16="http://schemas.microsoft.com/office/drawing/2014/main" id="{6812C66E-2A18-9CCF-2B1D-4E7DC8B0809C}"/>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22" name="Group">
              <a:extLst>
                <a:ext uri="{FF2B5EF4-FFF2-40B4-BE49-F238E27FC236}">
                  <a16:creationId xmlns:a16="http://schemas.microsoft.com/office/drawing/2014/main" id="{3E5DF7D8-1BC8-176E-1984-8E66592C2768}"/>
                </a:ext>
              </a:extLst>
            </p:cNvPr>
            <p:cNvGrpSpPr/>
            <p:nvPr/>
          </p:nvGrpSpPr>
          <p:grpSpPr>
            <a:xfrm>
              <a:off x="7595637" y="228053"/>
              <a:ext cx="918125" cy="252923"/>
              <a:chOff x="0" y="0"/>
              <a:chExt cx="918123" cy="252921"/>
            </a:xfrm>
          </p:grpSpPr>
          <p:sp>
            <p:nvSpPr>
              <p:cNvPr id="95" name="Circle">
                <a:extLst>
                  <a:ext uri="{FF2B5EF4-FFF2-40B4-BE49-F238E27FC236}">
                    <a16:creationId xmlns:a16="http://schemas.microsoft.com/office/drawing/2014/main" id="{7318C16F-3337-A812-C225-C786E6074A8A}"/>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6" name="Circle">
                <a:extLst>
                  <a:ext uri="{FF2B5EF4-FFF2-40B4-BE49-F238E27FC236}">
                    <a16:creationId xmlns:a16="http://schemas.microsoft.com/office/drawing/2014/main" id="{E3F5D720-B44D-4E64-DCF7-1FF7D3B4F20A}"/>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25" name="Group">
              <a:extLst>
                <a:ext uri="{FF2B5EF4-FFF2-40B4-BE49-F238E27FC236}">
                  <a16:creationId xmlns:a16="http://schemas.microsoft.com/office/drawing/2014/main" id="{2E4D30E7-69AC-B2DB-4B43-C620366F3920}"/>
                </a:ext>
              </a:extLst>
            </p:cNvPr>
            <p:cNvGrpSpPr/>
            <p:nvPr/>
          </p:nvGrpSpPr>
          <p:grpSpPr>
            <a:xfrm>
              <a:off x="5715616" y="228053"/>
              <a:ext cx="918124" cy="252923"/>
              <a:chOff x="0" y="0"/>
              <a:chExt cx="918123" cy="252921"/>
            </a:xfrm>
          </p:grpSpPr>
          <p:sp>
            <p:nvSpPr>
              <p:cNvPr id="93" name="Circle">
                <a:extLst>
                  <a:ext uri="{FF2B5EF4-FFF2-40B4-BE49-F238E27FC236}">
                    <a16:creationId xmlns:a16="http://schemas.microsoft.com/office/drawing/2014/main" id="{DDDAA976-1523-ABF1-0827-4C0F5BCEA208}"/>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4" name="Circle">
                <a:extLst>
                  <a:ext uri="{FF2B5EF4-FFF2-40B4-BE49-F238E27FC236}">
                    <a16:creationId xmlns:a16="http://schemas.microsoft.com/office/drawing/2014/main" id="{DFD2C9EA-F11C-FE75-C7FA-DE71A2E7D03B}"/>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0" name="Group">
              <a:extLst>
                <a:ext uri="{FF2B5EF4-FFF2-40B4-BE49-F238E27FC236}">
                  <a16:creationId xmlns:a16="http://schemas.microsoft.com/office/drawing/2014/main" id="{F77AF6EF-5B2E-BB0C-C06A-497A05CEA460}"/>
                </a:ext>
              </a:extLst>
            </p:cNvPr>
            <p:cNvGrpSpPr/>
            <p:nvPr/>
          </p:nvGrpSpPr>
          <p:grpSpPr>
            <a:xfrm>
              <a:off x="7595637" y="228053"/>
              <a:ext cx="918125" cy="252923"/>
              <a:chOff x="0" y="0"/>
              <a:chExt cx="918123" cy="252921"/>
            </a:xfrm>
          </p:grpSpPr>
          <p:sp>
            <p:nvSpPr>
              <p:cNvPr id="91" name="Circle">
                <a:extLst>
                  <a:ext uri="{FF2B5EF4-FFF2-40B4-BE49-F238E27FC236}">
                    <a16:creationId xmlns:a16="http://schemas.microsoft.com/office/drawing/2014/main" id="{81AD561E-5C68-ED20-1693-E2767505D231}"/>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Circle">
                <a:extLst>
                  <a:ext uri="{FF2B5EF4-FFF2-40B4-BE49-F238E27FC236}">
                    <a16:creationId xmlns:a16="http://schemas.microsoft.com/office/drawing/2014/main" id="{2334CD76-3EA6-6C31-212C-060E133BFEB5}"/>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1" name="Group">
              <a:extLst>
                <a:ext uri="{FF2B5EF4-FFF2-40B4-BE49-F238E27FC236}">
                  <a16:creationId xmlns:a16="http://schemas.microsoft.com/office/drawing/2014/main" id="{F87241D6-27A7-B70F-E443-B67452DCC86C}"/>
                </a:ext>
              </a:extLst>
            </p:cNvPr>
            <p:cNvGrpSpPr/>
            <p:nvPr/>
          </p:nvGrpSpPr>
          <p:grpSpPr>
            <a:xfrm>
              <a:off x="6951802" y="322996"/>
              <a:ext cx="325775" cy="56569"/>
              <a:chOff x="0" y="0"/>
              <a:chExt cx="325774" cy="56568"/>
            </a:xfrm>
          </p:grpSpPr>
          <p:sp>
            <p:nvSpPr>
              <p:cNvPr id="88" name="Circle">
                <a:extLst>
                  <a:ext uri="{FF2B5EF4-FFF2-40B4-BE49-F238E27FC236}">
                    <a16:creationId xmlns:a16="http://schemas.microsoft.com/office/drawing/2014/main" id="{9CBA40A1-564A-DC30-AF34-35496BC04587}"/>
                  </a:ext>
                </a:extLst>
              </p:cNvPr>
              <p:cNvSpPr/>
              <p:nvPr/>
            </p:nvSpPr>
            <p:spPr>
              <a:xfrm>
                <a:off x="0"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9" name="Circle">
                <a:extLst>
                  <a:ext uri="{FF2B5EF4-FFF2-40B4-BE49-F238E27FC236}">
                    <a16:creationId xmlns:a16="http://schemas.microsoft.com/office/drawing/2014/main" id="{4FA6B764-12F5-D929-BD55-7AF36D51D528}"/>
                  </a:ext>
                </a:extLst>
              </p:cNvPr>
              <p:cNvSpPr/>
              <p:nvPr/>
            </p:nvSpPr>
            <p:spPr>
              <a:xfrm>
                <a:off x="134603"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Circle">
                <a:extLst>
                  <a:ext uri="{FF2B5EF4-FFF2-40B4-BE49-F238E27FC236}">
                    <a16:creationId xmlns:a16="http://schemas.microsoft.com/office/drawing/2014/main" id="{BDC84C02-E3EE-392D-66D5-6B08FF5B7344}"/>
                  </a:ext>
                </a:extLst>
              </p:cNvPr>
              <p:cNvSpPr/>
              <p:nvPr/>
            </p:nvSpPr>
            <p:spPr>
              <a:xfrm>
                <a:off x="269206" y="0"/>
                <a:ext cx="56569" cy="56569"/>
              </a:xfrm>
              <a:prstGeom prst="ellipse">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72" name="Oval">
              <a:extLst>
                <a:ext uri="{FF2B5EF4-FFF2-40B4-BE49-F238E27FC236}">
                  <a16:creationId xmlns:a16="http://schemas.microsoft.com/office/drawing/2014/main" id="{18EBE68E-F279-C287-1F1F-EE0E7CC641AB}"/>
                </a:ext>
              </a:extLst>
            </p:cNvPr>
            <p:cNvSpPr/>
            <p:nvPr/>
          </p:nvSpPr>
          <p:spPr>
            <a:xfrm>
              <a:off x="7517351"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3" name="Oval">
              <a:extLst>
                <a:ext uri="{FF2B5EF4-FFF2-40B4-BE49-F238E27FC236}">
                  <a16:creationId xmlns:a16="http://schemas.microsoft.com/office/drawing/2014/main" id="{5800CABB-FDCB-46F1-DE41-6F820D49A1F5}"/>
                </a:ext>
              </a:extLst>
            </p:cNvPr>
            <p:cNvSpPr/>
            <p:nvPr/>
          </p:nvSpPr>
          <p:spPr>
            <a:xfrm>
              <a:off x="5637329"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nvGrpSpPr>
            <p:cNvPr id="74" name="Group">
              <a:extLst>
                <a:ext uri="{FF2B5EF4-FFF2-40B4-BE49-F238E27FC236}">
                  <a16:creationId xmlns:a16="http://schemas.microsoft.com/office/drawing/2014/main" id="{A531EBFE-BC75-DE54-019A-19E5562B8F37}"/>
                </a:ext>
              </a:extLst>
            </p:cNvPr>
            <p:cNvGrpSpPr/>
            <p:nvPr/>
          </p:nvGrpSpPr>
          <p:grpSpPr>
            <a:xfrm>
              <a:off x="3835593" y="228053"/>
              <a:ext cx="918124" cy="252923"/>
              <a:chOff x="0" y="0"/>
              <a:chExt cx="918123" cy="252921"/>
            </a:xfrm>
          </p:grpSpPr>
          <p:sp>
            <p:nvSpPr>
              <p:cNvPr id="86" name="Circle">
                <a:extLst>
                  <a:ext uri="{FF2B5EF4-FFF2-40B4-BE49-F238E27FC236}">
                    <a16:creationId xmlns:a16="http://schemas.microsoft.com/office/drawing/2014/main" id="{F50FF358-6B3F-7EEE-B261-1F2B9306829C}"/>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7" name="Circle">
                <a:extLst>
                  <a:ext uri="{FF2B5EF4-FFF2-40B4-BE49-F238E27FC236}">
                    <a16:creationId xmlns:a16="http://schemas.microsoft.com/office/drawing/2014/main" id="{4415E3F5-9FB8-88A7-7BA7-8832336FEE20}"/>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nvGrpSpPr>
            <p:cNvPr id="75" name="Group">
              <a:extLst>
                <a:ext uri="{FF2B5EF4-FFF2-40B4-BE49-F238E27FC236}">
                  <a16:creationId xmlns:a16="http://schemas.microsoft.com/office/drawing/2014/main" id="{CE905FFB-0850-C6D5-9D5C-E3D1CC6E0C71}"/>
                </a:ext>
              </a:extLst>
            </p:cNvPr>
            <p:cNvGrpSpPr/>
            <p:nvPr/>
          </p:nvGrpSpPr>
          <p:grpSpPr>
            <a:xfrm>
              <a:off x="3835593" y="228053"/>
              <a:ext cx="918124" cy="252923"/>
              <a:chOff x="0" y="0"/>
              <a:chExt cx="918123" cy="252921"/>
            </a:xfrm>
          </p:grpSpPr>
          <p:sp>
            <p:nvSpPr>
              <p:cNvPr id="84" name="Circle">
                <a:extLst>
                  <a:ext uri="{FF2B5EF4-FFF2-40B4-BE49-F238E27FC236}">
                    <a16:creationId xmlns:a16="http://schemas.microsoft.com/office/drawing/2014/main" id="{6707190A-87D1-6DB5-5BF8-6CD59935870C}"/>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5" name="Circle">
                <a:extLst>
                  <a:ext uri="{FF2B5EF4-FFF2-40B4-BE49-F238E27FC236}">
                    <a16:creationId xmlns:a16="http://schemas.microsoft.com/office/drawing/2014/main" id="{4FF2FC54-3DD4-EE6C-7396-48939B2C78A7}"/>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76" name="Oval">
              <a:extLst>
                <a:ext uri="{FF2B5EF4-FFF2-40B4-BE49-F238E27FC236}">
                  <a16:creationId xmlns:a16="http://schemas.microsoft.com/office/drawing/2014/main" id="{B50E2353-A587-767D-6796-270DF62A063F}"/>
                </a:ext>
              </a:extLst>
            </p:cNvPr>
            <p:cNvSpPr/>
            <p:nvPr/>
          </p:nvSpPr>
          <p:spPr>
            <a:xfrm>
              <a:off x="3758675" y="0"/>
              <a:ext cx="1074699"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nvGrpSpPr>
            <p:cNvPr id="77" name="Group">
              <a:extLst>
                <a:ext uri="{FF2B5EF4-FFF2-40B4-BE49-F238E27FC236}">
                  <a16:creationId xmlns:a16="http://schemas.microsoft.com/office/drawing/2014/main" id="{B60EBFF0-031F-6BC9-92AE-0E659FB2C875}"/>
                </a:ext>
              </a:extLst>
            </p:cNvPr>
            <p:cNvGrpSpPr/>
            <p:nvPr/>
          </p:nvGrpSpPr>
          <p:grpSpPr>
            <a:xfrm>
              <a:off x="1879337" y="0"/>
              <a:ext cx="1074699" cy="702561"/>
              <a:chOff x="0" y="0"/>
              <a:chExt cx="1074697" cy="702560"/>
            </a:xfrm>
          </p:grpSpPr>
          <p:grpSp>
            <p:nvGrpSpPr>
              <p:cNvPr id="78" name="Group">
                <a:extLst>
                  <a:ext uri="{FF2B5EF4-FFF2-40B4-BE49-F238E27FC236}">
                    <a16:creationId xmlns:a16="http://schemas.microsoft.com/office/drawing/2014/main" id="{5B0D256C-4A5F-7834-660F-383C69B7DCDD}"/>
                  </a:ext>
                </a:extLst>
              </p:cNvPr>
              <p:cNvGrpSpPr/>
              <p:nvPr/>
            </p:nvGrpSpPr>
            <p:grpSpPr>
              <a:xfrm>
                <a:off x="76232" y="228053"/>
                <a:ext cx="918125" cy="252922"/>
                <a:chOff x="0" y="0"/>
                <a:chExt cx="918123" cy="252921"/>
              </a:xfrm>
            </p:grpSpPr>
            <p:sp>
              <p:nvSpPr>
                <p:cNvPr id="82" name="Circle">
                  <a:extLst>
                    <a:ext uri="{FF2B5EF4-FFF2-40B4-BE49-F238E27FC236}">
                      <a16:creationId xmlns:a16="http://schemas.microsoft.com/office/drawing/2014/main" id="{2663AD7E-0EE8-AE02-9695-5AC522DCE4FA}"/>
                    </a:ext>
                  </a:extLst>
                </p:cNvPr>
                <p:cNvSpPr/>
                <p:nvPr/>
              </p:nvSpPr>
              <p:spPr>
                <a:xfrm>
                  <a:off x="0" y="0"/>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Circle">
                  <a:extLst>
                    <a:ext uri="{FF2B5EF4-FFF2-40B4-BE49-F238E27FC236}">
                      <a16:creationId xmlns:a16="http://schemas.microsoft.com/office/drawing/2014/main" id="{BCCA879B-958A-5446-8600-C4815F4CCD9B}"/>
                    </a:ext>
                  </a:extLst>
                </p:cNvPr>
                <p:cNvSpPr/>
                <p:nvPr/>
              </p:nvSpPr>
              <p:spPr>
                <a:xfrm>
                  <a:off x="665201" y="0"/>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79" name="Circle">
                <a:extLst>
                  <a:ext uri="{FF2B5EF4-FFF2-40B4-BE49-F238E27FC236}">
                    <a16:creationId xmlns:a16="http://schemas.microsoft.com/office/drawing/2014/main" id="{E7D044A0-DAB9-31C7-3A2D-4AE94DB4653D}"/>
                  </a:ext>
                </a:extLst>
              </p:cNvPr>
              <p:cNvSpPr/>
              <p:nvPr/>
            </p:nvSpPr>
            <p:spPr>
              <a:xfrm>
                <a:off x="76232" y="228053"/>
                <a:ext cx="252923"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0" name="Circle">
                <a:extLst>
                  <a:ext uri="{FF2B5EF4-FFF2-40B4-BE49-F238E27FC236}">
                    <a16:creationId xmlns:a16="http://schemas.microsoft.com/office/drawing/2014/main" id="{3AB3EB92-67FB-23CE-F5D5-FF854D51116C}"/>
                  </a:ext>
                </a:extLst>
              </p:cNvPr>
              <p:cNvSpPr/>
              <p:nvPr/>
            </p:nvSpPr>
            <p:spPr>
              <a:xfrm>
                <a:off x="741434" y="228053"/>
                <a:ext cx="252922" cy="252922"/>
              </a:xfrm>
              <a:prstGeom prst="ellipse">
                <a:avLst/>
              </a:prstGeom>
              <a:solidFill>
                <a:srgbClr val="5E5E5E"/>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1" name="Oval">
                <a:extLst>
                  <a:ext uri="{FF2B5EF4-FFF2-40B4-BE49-F238E27FC236}">
                    <a16:creationId xmlns:a16="http://schemas.microsoft.com/office/drawing/2014/main" id="{33706910-AC46-2E34-EB57-09142D474286}"/>
                  </a:ext>
                </a:extLst>
              </p:cNvPr>
              <p:cNvSpPr/>
              <p:nvPr/>
            </p:nvSpPr>
            <p:spPr>
              <a:xfrm>
                <a:off x="0" y="0"/>
                <a:ext cx="1074698" cy="702561"/>
              </a:xfrm>
              <a:prstGeom prst="ellipse">
                <a:avLst/>
              </a:prstGeom>
              <a:noFill/>
              <a:ln w="50800" cap="flat">
                <a:solidFill>
                  <a:schemeClr val="accent5">
                    <a:lumOff val="-29866"/>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grpSp>
      <p:grpSp>
        <p:nvGrpSpPr>
          <p:cNvPr id="106" name="Group">
            <a:extLst>
              <a:ext uri="{FF2B5EF4-FFF2-40B4-BE49-F238E27FC236}">
                <a16:creationId xmlns:a16="http://schemas.microsoft.com/office/drawing/2014/main" id="{DE6DF3F9-4468-722A-0095-3B3E5A7159DC}"/>
              </a:ext>
            </a:extLst>
          </p:cNvPr>
          <p:cNvGrpSpPr/>
          <p:nvPr/>
        </p:nvGrpSpPr>
        <p:grpSpPr>
          <a:xfrm>
            <a:off x="2140522" y="8195867"/>
            <a:ext cx="5718715" cy="702564"/>
            <a:chOff x="0" y="0"/>
            <a:chExt cx="7591105" cy="502829"/>
          </a:xfrm>
        </p:grpSpPr>
        <p:sp>
          <p:nvSpPr>
            <p:cNvPr id="107" name="Line">
              <a:extLst>
                <a:ext uri="{FF2B5EF4-FFF2-40B4-BE49-F238E27FC236}">
                  <a16:creationId xmlns:a16="http://schemas.microsoft.com/office/drawing/2014/main" id="{3884AFA9-AAF0-4F79-A250-A59D2D6BA55D}"/>
                </a:ext>
              </a:extLst>
            </p:cNvPr>
            <p:cNvSpPr/>
            <p:nvPr/>
          </p:nvSpPr>
          <p:spPr>
            <a:xfrm>
              <a:off x="19050" y="251414"/>
              <a:ext cx="7553006" cy="1"/>
            </a:xfrm>
            <a:prstGeom prst="line">
              <a:avLst/>
            </a:prstGeom>
            <a:noFill/>
            <a:ln w="50800" cap="flat">
              <a:solidFill>
                <a:schemeClr val="accent2">
                  <a:hueOff val="260011"/>
                  <a:satOff val="17755"/>
                  <a:lumOff val="-25437"/>
                  <a:alpha val="75644"/>
                </a:schemeClr>
              </a:solidFill>
              <a:prstDash val="solid"/>
              <a:miter lim="400000"/>
              <a:headEnd type="triangle" w="med" len="med"/>
              <a:tailEnd type="triangle" w="med" len="med"/>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108" name="Line">
              <a:extLst>
                <a:ext uri="{FF2B5EF4-FFF2-40B4-BE49-F238E27FC236}">
                  <a16:creationId xmlns:a16="http://schemas.microsoft.com/office/drawing/2014/main" id="{FEE203EF-8EF3-DD06-6744-910D00820382}"/>
                </a:ext>
              </a:extLst>
            </p:cNvPr>
            <p:cNvSpPr/>
            <p:nvPr/>
          </p:nvSpPr>
          <p:spPr>
            <a:xfrm flipV="1">
              <a:off x="-1" y="-1"/>
              <a:ext cx="2" cy="502831"/>
            </a:xfrm>
            <a:prstGeom prst="line">
              <a:avLst/>
            </a:prstGeom>
            <a:noFill/>
            <a:ln w="38100" cap="flat">
              <a:solidFill>
                <a:srgbClr val="679A96"/>
              </a:solidFill>
              <a:prstDash val="sysDot"/>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sp>
          <p:nvSpPr>
            <p:cNvPr id="109" name="Line">
              <a:extLst>
                <a:ext uri="{FF2B5EF4-FFF2-40B4-BE49-F238E27FC236}">
                  <a16:creationId xmlns:a16="http://schemas.microsoft.com/office/drawing/2014/main" id="{F731284C-A051-3298-D2F8-D9294E3BA523}"/>
                </a:ext>
              </a:extLst>
            </p:cNvPr>
            <p:cNvSpPr/>
            <p:nvPr/>
          </p:nvSpPr>
          <p:spPr>
            <a:xfrm flipV="1">
              <a:off x="7591105" y="-1"/>
              <a:ext cx="1" cy="502831"/>
            </a:xfrm>
            <a:prstGeom prst="line">
              <a:avLst/>
            </a:prstGeom>
            <a:noFill/>
            <a:ln w="38100" cap="flat">
              <a:solidFill>
                <a:srgbClr val="679A96"/>
              </a:solidFill>
              <a:prstDash val="sysDot"/>
              <a:miter lim="400000"/>
            </a:ln>
            <a:effectLst/>
          </p:spPr>
          <p:txBody>
            <a:bodyPr wrap="square" lIns="50800" tIns="50800" rIns="50800" bIns="50800" numCol="1" anchor="ctr">
              <a:noAutofit/>
            </a:bodyPr>
            <a:lstStyle/>
            <a:p>
              <a:pPr>
                <a:defRPr sz="3000" b="1">
                  <a:latin typeface="Helvetica Neue"/>
                  <a:ea typeface="Helvetica Neue"/>
                  <a:cs typeface="Helvetica Neue"/>
                  <a:sym typeface="Helvetica Neue"/>
                </a:defRPr>
              </a:pPr>
              <a:endParaRPr/>
            </a:p>
          </p:txBody>
        </p:sp>
      </p:grpSp>
      <p:pic>
        <p:nvPicPr>
          <p:cNvPr id="110" name="Picture 109">
            <a:extLst>
              <a:ext uri="{FF2B5EF4-FFF2-40B4-BE49-F238E27FC236}">
                <a16:creationId xmlns:a16="http://schemas.microsoft.com/office/drawing/2014/main" id="{A84CB76F-1522-5000-853F-ABAFD8FE5F9E}"/>
              </a:ext>
            </a:extLst>
          </p:cNvPr>
          <p:cNvPicPr>
            <a:picLocks noChangeAspect="1"/>
          </p:cNvPicPr>
          <p:nvPr/>
        </p:nvPicPr>
        <p:blipFill>
          <a:blip r:embed="rId5"/>
          <a:stretch>
            <a:fillRect/>
          </a:stretch>
        </p:blipFill>
        <p:spPr>
          <a:xfrm>
            <a:off x="4714130" y="8763216"/>
            <a:ext cx="190500" cy="342900"/>
          </a:xfrm>
          <a:prstGeom prst="rect">
            <a:avLst/>
          </a:prstGeom>
        </p:spPr>
      </p:pic>
      <p:grpSp>
        <p:nvGrpSpPr>
          <p:cNvPr id="29" name="Group 28">
            <a:extLst>
              <a:ext uri="{FF2B5EF4-FFF2-40B4-BE49-F238E27FC236}">
                <a16:creationId xmlns:a16="http://schemas.microsoft.com/office/drawing/2014/main" id="{408E0DFF-A2A6-30B6-B250-5E8908C6406F}"/>
              </a:ext>
            </a:extLst>
          </p:cNvPr>
          <p:cNvGrpSpPr/>
          <p:nvPr/>
        </p:nvGrpSpPr>
        <p:grpSpPr>
          <a:xfrm>
            <a:off x="12157369" y="3128656"/>
            <a:ext cx="8911275" cy="1035819"/>
            <a:chOff x="12157369" y="3128656"/>
            <a:chExt cx="8911275" cy="1035819"/>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781B439-8650-782B-51D8-4FD2E567D197}"/>
                    </a:ext>
                  </a:extLst>
                </p:cNvPr>
                <p:cNvSpPr txBox="1"/>
                <p:nvPr/>
              </p:nvSpPr>
              <p:spPr>
                <a:xfrm>
                  <a:off x="14971058" y="3395034"/>
                  <a:ext cx="6097586" cy="769441"/>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defTabSz="2438400">
                    <a:buSzPct val="100000"/>
                  </a:pPr>
                  <a14:m>
                    <m:oMathPara xmlns:m="http://schemas.openxmlformats.org/officeDocument/2006/math">
                      <m:oMathParaPr>
                        <m:jc m:val="center"/>
                      </m:oMathParaPr>
                      <m:oMath xmlns:m="http://schemas.openxmlformats.org/officeDocument/2006/math">
                        <m:sSub>
                          <m:sSubPr>
                            <m:ctrlPr>
                              <a:rPr lang="en-US" sz="4400" i="1" kern="0" smtClean="0">
                                <a:solidFill>
                                  <a:srgbClr val="000000"/>
                                </a:solidFill>
                                <a:latin typeface="Cambria Math" panose="02040503050406030204" pitchFamily="18" charset="0"/>
                                <a:sym typeface="IBM Plex Sans Light"/>
                              </a:rPr>
                            </m:ctrlPr>
                          </m:sSubPr>
                          <m:e>
                            <m:d>
                              <m:dPr>
                                <m:begChr m:val="⟨"/>
                                <m:endChr m:val="⟩"/>
                                <m:ctrlPr>
                                  <a:rPr lang="en-US" sz="4400" i="1" kern="0">
                                    <a:solidFill>
                                      <a:srgbClr val="000000"/>
                                    </a:solidFill>
                                    <a:latin typeface="Cambria Math" panose="02040503050406030204" pitchFamily="18" charset="0"/>
                                    <a:sym typeface="IBM Plex Sans Light"/>
                                  </a:rPr>
                                </m:ctrlPr>
                              </m:dPr>
                              <m:e>
                                <m:sSubSup>
                                  <m:sSubSupPr>
                                    <m:ctrlPr>
                                      <a:rPr lang="en-US" sz="4400" i="1" kern="0">
                                        <a:solidFill>
                                          <a:srgbClr val="000000"/>
                                        </a:solidFill>
                                        <a:latin typeface="Cambria Math" panose="02040503050406030204" pitchFamily="18" charset="0"/>
                                        <a:sym typeface="IBM Plex Sans Light"/>
                                      </a:rPr>
                                    </m:ctrlPr>
                                  </m:sSubSupPr>
                                  <m:e>
                                    <m:r>
                                      <a:rPr lang="en-US" sz="4400" i="1" kern="0">
                                        <a:solidFill>
                                          <a:srgbClr val="000000"/>
                                        </a:solidFill>
                                        <a:latin typeface="Cambria Math" panose="02040503050406030204" pitchFamily="18" charset="0"/>
                                        <a:sym typeface="IBM Plex Sans Light"/>
                                      </a:rPr>
                                      <m:t>𝑂</m:t>
                                    </m:r>
                                  </m:e>
                                  <m:sub>
                                    <m:r>
                                      <a:rPr lang="en-US" sz="4400" i="1" kern="0">
                                        <a:solidFill>
                                          <a:srgbClr val="000000"/>
                                        </a:solidFill>
                                        <a:latin typeface="Cambria Math" panose="02040503050406030204" pitchFamily="18" charset="0"/>
                                        <a:sym typeface="IBM Plex Sans Light"/>
                                      </a:rPr>
                                      <m:t>𝑠𝑡𝑟</m:t>
                                    </m:r>
                                  </m:sub>
                                  <m:sup>
                                    <m:r>
                                      <a:rPr lang="en-US" sz="4400" i="1" kern="0">
                                        <a:solidFill>
                                          <a:srgbClr val="000000"/>
                                        </a:solidFill>
                                        <a:latin typeface="Cambria Math" panose="02040503050406030204" pitchFamily="18" charset="0"/>
                                        <a:sym typeface="IBM Plex Sans Light"/>
                                      </a:rPr>
                                      <m:t>𝑧</m:t>
                                    </m:r>
                                  </m:sup>
                                </m:sSubSup>
                              </m:e>
                            </m:d>
                          </m:e>
                          <m:sub>
                            <m:r>
                              <a:rPr lang="en-US" sz="4400" b="0" i="1" kern="0" smtClean="0">
                                <a:solidFill>
                                  <a:srgbClr val="000000"/>
                                </a:solidFill>
                                <a:latin typeface="Cambria Math" panose="02040503050406030204" pitchFamily="18" charset="0"/>
                                <a:sym typeface="IBM Plex Sans Light"/>
                              </a:rPr>
                              <m:t>𝑙</m:t>
                            </m:r>
                            <m:r>
                              <a:rPr lang="en-US" sz="4400" b="0" i="1" kern="0" smtClean="0">
                                <a:solidFill>
                                  <a:srgbClr val="000000"/>
                                </a:solidFill>
                                <a:latin typeface="Cambria Math" panose="02040503050406030204" pitchFamily="18" charset="0"/>
                                <a:sym typeface="IBM Plex Sans Light"/>
                              </a:rPr>
                              <m:t>=10 </m:t>
                            </m:r>
                          </m:sub>
                        </m:sSub>
                      </m:oMath>
                    </m:oMathPara>
                  </a14:m>
                  <a:endParaRPr lang="en-US" sz="4400" kern="0" dirty="0">
                    <a:solidFill>
                      <a:srgbClr val="000000"/>
                    </a:solidFill>
                    <a:sym typeface="IBM Plex Sans Light"/>
                  </a:endParaRPr>
                </a:p>
              </p:txBody>
            </p:sp>
          </mc:Choice>
          <mc:Fallback xmlns="">
            <p:sp>
              <p:nvSpPr>
                <p:cNvPr id="27" name="TextBox 26">
                  <a:extLst>
                    <a:ext uri="{FF2B5EF4-FFF2-40B4-BE49-F238E27FC236}">
                      <a16:creationId xmlns:a16="http://schemas.microsoft.com/office/drawing/2014/main" id="{8781B439-8650-782B-51D8-4FD2E567D197}"/>
                    </a:ext>
                  </a:extLst>
                </p:cNvPr>
                <p:cNvSpPr txBox="1">
                  <a:spLocks noRot="1" noChangeAspect="1" noMove="1" noResize="1" noEditPoints="1" noAdjustHandles="1" noChangeArrowheads="1" noChangeShapeType="1" noTextEdit="1"/>
                </p:cNvSpPr>
                <p:nvPr/>
              </p:nvSpPr>
              <p:spPr>
                <a:xfrm>
                  <a:off x="14971058" y="3395034"/>
                  <a:ext cx="6097586" cy="769441"/>
                </a:xfrm>
                <a:prstGeom prst="rect">
                  <a:avLst/>
                </a:prstGeom>
                <a:blipFill>
                  <a:blip r:embed="rId6"/>
                  <a:stretch>
                    <a:fillRect b="-29508"/>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E369A98D-5BC7-6E3B-393D-93BE60E34672}"/>
                </a:ext>
              </a:extLst>
            </p:cNvPr>
            <p:cNvSpPr txBox="1"/>
            <p:nvPr/>
          </p:nvSpPr>
          <p:spPr>
            <a:xfrm>
              <a:off x="12157369" y="3128656"/>
              <a:ext cx="3255331" cy="655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i="1" kern="0" dirty="0" err="1">
                  <a:solidFill>
                    <a:srgbClr val="000000"/>
                  </a:solidFill>
                  <a:sym typeface="IBM Plex Sans Light"/>
                </a:rPr>
                <a:t>ibm_pittsburgh</a:t>
              </a:r>
              <a:endParaRPr lang="en-US" i="1" kern="0" dirty="0">
                <a:solidFill>
                  <a:srgbClr val="000000"/>
                </a:solidFill>
                <a:sym typeface="IBM Plex Sans Light"/>
              </a:endParaRPr>
            </a:p>
          </p:txBody>
        </p:sp>
      </p:grpSp>
    </p:spTree>
    <p:extLst>
      <p:ext uri="{BB962C8B-B14F-4D97-AF65-F5344CB8AC3E}">
        <p14:creationId xmlns:p14="http://schemas.microsoft.com/office/powerpoint/2010/main" val="3930986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8E22-EA65-D0F7-6C84-4AFCE55D4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CDD76-8E29-4856-3423-BA26418EC790}"/>
              </a:ext>
            </a:extLst>
          </p:cNvPr>
          <p:cNvSpPr>
            <a:spLocks noGrp="1"/>
          </p:cNvSpPr>
          <p:nvPr>
            <p:ph type="title"/>
          </p:nvPr>
        </p:nvSpPr>
        <p:spPr/>
        <p:txBody>
          <a:bodyPr/>
          <a:lstStyle/>
          <a:p>
            <a:r>
              <a:rPr lang="en-US" dirty="0"/>
              <a:t>What is dynamic circuit?</a:t>
            </a:r>
          </a:p>
        </p:txBody>
      </p:sp>
      <p:sp>
        <p:nvSpPr>
          <p:cNvPr id="3" name="Footer Placeholder 2">
            <a:extLst>
              <a:ext uri="{FF2B5EF4-FFF2-40B4-BE49-F238E27FC236}">
                <a16:creationId xmlns:a16="http://schemas.microsoft.com/office/drawing/2014/main" id="{8C772D64-0745-21C2-B03C-5C010672992A}"/>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3ADA2DCC-4B02-E131-D180-77BB3E82D3B9}"/>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a:t>
            </a:fld>
            <a:endParaRPr lang="en-US" dirty="0"/>
          </a:p>
        </p:txBody>
      </p:sp>
      <p:grpSp>
        <p:nvGrpSpPr>
          <p:cNvPr id="356" name="Group">
            <a:extLst>
              <a:ext uri="{FF2B5EF4-FFF2-40B4-BE49-F238E27FC236}">
                <a16:creationId xmlns:a16="http://schemas.microsoft.com/office/drawing/2014/main" id="{7BA668D2-E13F-0507-4238-FFBB42E7E08D}"/>
              </a:ext>
            </a:extLst>
          </p:cNvPr>
          <p:cNvGrpSpPr/>
          <p:nvPr/>
        </p:nvGrpSpPr>
        <p:grpSpPr>
          <a:xfrm>
            <a:off x="3088978" y="3354506"/>
            <a:ext cx="6045258" cy="6563541"/>
            <a:chOff x="0" y="0"/>
            <a:chExt cx="6045257" cy="6563539"/>
          </a:xfrm>
        </p:grpSpPr>
        <p:sp>
          <p:nvSpPr>
            <p:cNvPr id="357" name="Line">
              <a:extLst>
                <a:ext uri="{FF2B5EF4-FFF2-40B4-BE49-F238E27FC236}">
                  <a16:creationId xmlns:a16="http://schemas.microsoft.com/office/drawing/2014/main" id="{DF85E10E-F01F-01CB-2DC5-990F7CBD6149}"/>
                </a:ext>
              </a:extLst>
            </p:cNvPr>
            <p:cNvSpPr/>
            <p:nvPr/>
          </p:nvSpPr>
          <p:spPr>
            <a:xfrm>
              <a:off x="0" y="246937"/>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58" name="Line">
              <a:extLst>
                <a:ext uri="{FF2B5EF4-FFF2-40B4-BE49-F238E27FC236}">
                  <a16:creationId xmlns:a16="http://schemas.microsoft.com/office/drawing/2014/main" id="{18587346-144D-E5F1-FDD6-FB7FF3DD2859}"/>
                </a:ext>
              </a:extLst>
            </p:cNvPr>
            <p:cNvSpPr/>
            <p:nvPr/>
          </p:nvSpPr>
          <p:spPr>
            <a:xfrm>
              <a:off x="0" y="2611125"/>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59" name="Line">
              <a:extLst>
                <a:ext uri="{FF2B5EF4-FFF2-40B4-BE49-F238E27FC236}">
                  <a16:creationId xmlns:a16="http://schemas.microsoft.com/office/drawing/2014/main" id="{95034566-FCFB-DEDD-9606-EA321839DDF7}"/>
                </a:ext>
              </a:extLst>
            </p:cNvPr>
            <p:cNvSpPr/>
            <p:nvPr/>
          </p:nvSpPr>
          <p:spPr>
            <a:xfrm>
              <a:off x="0" y="2020078"/>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0" name="Line">
              <a:extLst>
                <a:ext uri="{FF2B5EF4-FFF2-40B4-BE49-F238E27FC236}">
                  <a16:creationId xmlns:a16="http://schemas.microsoft.com/office/drawing/2014/main" id="{6F48DDA1-1F0B-3346-C476-6B51B868A40E}"/>
                </a:ext>
              </a:extLst>
            </p:cNvPr>
            <p:cNvSpPr/>
            <p:nvPr/>
          </p:nvSpPr>
          <p:spPr>
            <a:xfrm>
              <a:off x="0" y="837983"/>
              <a:ext cx="56496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1" name="Line">
              <a:extLst>
                <a:ext uri="{FF2B5EF4-FFF2-40B4-BE49-F238E27FC236}">
                  <a16:creationId xmlns:a16="http://schemas.microsoft.com/office/drawing/2014/main" id="{5324D01A-E228-BB45-3847-FC7EA049B7E9}"/>
                </a:ext>
              </a:extLst>
            </p:cNvPr>
            <p:cNvSpPr/>
            <p:nvPr/>
          </p:nvSpPr>
          <p:spPr>
            <a:xfrm>
              <a:off x="0" y="1429031"/>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2" name="Line">
              <a:extLst>
                <a:ext uri="{FF2B5EF4-FFF2-40B4-BE49-F238E27FC236}">
                  <a16:creationId xmlns:a16="http://schemas.microsoft.com/office/drawing/2014/main" id="{0F5F630C-489C-1609-AC5B-17D435C5018A}"/>
                </a:ext>
              </a:extLst>
            </p:cNvPr>
            <p:cNvSpPr/>
            <p:nvPr/>
          </p:nvSpPr>
          <p:spPr>
            <a:xfrm>
              <a:off x="0" y="3202171"/>
              <a:ext cx="56496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3" name="Line">
              <a:extLst>
                <a:ext uri="{FF2B5EF4-FFF2-40B4-BE49-F238E27FC236}">
                  <a16:creationId xmlns:a16="http://schemas.microsoft.com/office/drawing/2014/main" id="{31B903CA-A615-188E-39E0-F26EA96BCEB7}"/>
                </a:ext>
              </a:extLst>
            </p:cNvPr>
            <p:cNvSpPr/>
            <p:nvPr/>
          </p:nvSpPr>
          <p:spPr>
            <a:xfrm>
              <a:off x="0" y="3793219"/>
              <a:ext cx="56496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4" name="Line">
              <a:extLst>
                <a:ext uri="{FF2B5EF4-FFF2-40B4-BE49-F238E27FC236}">
                  <a16:creationId xmlns:a16="http://schemas.microsoft.com/office/drawing/2014/main" id="{D40C44E6-989B-3120-2D12-8A3FA4E747C8}"/>
                </a:ext>
              </a:extLst>
            </p:cNvPr>
            <p:cNvSpPr/>
            <p:nvPr/>
          </p:nvSpPr>
          <p:spPr>
            <a:xfrm>
              <a:off x="0" y="4384266"/>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5" name="Line">
              <a:extLst>
                <a:ext uri="{FF2B5EF4-FFF2-40B4-BE49-F238E27FC236}">
                  <a16:creationId xmlns:a16="http://schemas.microsoft.com/office/drawing/2014/main" id="{84896354-EA0F-F0AE-4ACE-934E24EEF4A2}"/>
                </a:ext>
              </a:extLst>
            </p:cNvPr>
            <p:cNvSpPr/>
            <p:nvPr/>
          </p:nvSpPr>
          <p:spPr>
            <a:xfrm>
              <a:off x="0" y="4975313"/>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366" name="Line">
              <a:extLst>
                <a:ext uri="{FF2B5EF4-FFF2-40B4-BE49-F238E27FC236}">
                  <a16:creationId xmlns:a16="http://schemas.microsoft.com/office/drawing/2014/main" id="{ABEB7BB8-1A59-0FF8-9692-85836DB8F112}"/>
                </a:ext>
              </a:extLst>
            </p:cNvPr>
            <p:cNvSpPr/>
            <p:nvPr/>
          </p:nvSpPr>
          <p:spPr>
            <a:xfrm>
              <a:off x="0" y="5566360"/>
              <a:ext cx="564964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367" name="Image" descr="Image">
              <a:extLst>
                <a:ext uri="{FF2B5EF4-FFF2-40B4-BE49-F238E27FC236}">
                  <a16:creationId xmlns:a16="http://schemas.microsoft.com/office/drawing/2014/main" id="{2845EA7A-FB33-1FE3-FB69-6C54330528C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3603242"/>
              <a:ext cx="514278" cy="396537"/>
            </a:xfrm>
            <a:prstGeom prst="rect">
              <a:avLst/>
            </a:prstGeom>
            <a:ln w="12700" cap="flat">
              <a:noFill/>
              <a:miter lim="400000"/>
            </a:ln>
            <a:effectLst/>
          </p:spPr>
        </p:pic>
        <p:sp>
          <p:nvSpPr>
            <p:cNvPr id="368" name="Rounded Rectangle">
              <a:extLst>
                <a:ext uri="{FF2B5EF4-FFF2-40B4-BE49-F238E27FC236}">
                  <a16:creationId xmlns:a16="http://schemas.microsoft.com/office/drawing/2014/main" id="{424F38E3-88F4-4FA2-67A3-FAB33E935275}"/>
                </a:ext>
              </a:extLst>
            </p:cNvPr>
            <p:cNvSpPr/>
            <p:nvPr/>
          </p:nvSpPr>
          <p:spPr>
            <a:xfrm>
              <a:off x="197149" y="0"/>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9" name="Rounded Rectangle">
              <a:extLst>
                <a:ext uri="{FF2B5EF4-FFF2-40B4-BE49-F238E27FC236}">
                  <a16:creationId xmlns:a16="http://schemas.microsoft.com/office/drawing/2014/main" id="{6D8DCFF0-7094-BB23-ACF9-54BE67DC6E44}"/>
                </a:ext>
              </a:extLst>
            </p:cNvPr>
            <p:cNvSpPr/>
            <p:nvPr/>
          </p:nvSpPr>
          <p:spPr>
            <a:xfrm>
              <a:off x="197149" y="1200368"/>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0" name="Rounded Rectangle">
              <a:extLst>
                <a:ext uri="{FF2B5EF4-FFF2-40B4-BE49-F238E27FC236}">
                  <a16:creationId xmlns:a16="http://schemas.microsoft.com/office/drawing/2014/main" id="{16311F97-8033-170E-29C2-0FF87AE99BE5}"/>
                </a:ext>
              </a:extLst>
            </p:cNvPr>
            <p:cNvSpPr/>
            <p:nvPr/>
          </p:nvSpPr>
          <p:spPr>
            <a:xfrm>
              <a:off x="197149" y="2382462"/>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1" name="Rounded Rectangle">
              <a:extLst>
                <a:ext uri="{FF2B5EF4-FFF2-40B4-BE49-F238E27FC236}">
                  <a16:creationId xmlns:a16="http://schemas.microsoft.com/office/drawing/2014/main" id="{F9A177A1-4A76-A2D7-1E0C-AC86D08B8B4D}"/>
                </a:ext>
              </a:extLst>
            </p:cNvPr>
            <p:cNvSpPr/>
            <p:nvPr/>
          </p:nvSpPr>
          <p:spPr>
            <a:xfrm>
              <a:off x="197149" y="4746651"/>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2" name="Rounded Rectangle">
              <a:extLst>
                <a:ext uri="{FF2B5EF4-FFF2-40B4-BE49-F238E27FC236}">
                  <a16:creationId xmlns:a16="http://schemas.microsoft.com/office/drawing/2014/main" id="{25435340-D607-96A2-85C8-582DE78F666E}"/>
                </a:ext>
              </a:extLst>
            </p:cNvPr>
            <p:cNvSpPr/>
            <p:nvPr/>
          </p:nvSpPr>
          <p:spPr>
            <a:xfrm>
              <a:off x="1049308" y="609321"/>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3" name="Rounded Rectangle">
              <a:extLst>
                <a:ext uri="{FF2B5EF4-FFF2-40B4-BE49-F238E27FC236}">
                  <a16:creationId xmlns:a16="http://schemas.microsoft.com/office/drawing/2014/main" id="{244CD247-BC54-6F42-E94A-5B68DA4C808E}"/>
                </a:ext>
              </a:extLst>
            </p:cNvPr>
            <p:cNvSpPr/>
            <p:nvPr/>
          </p:nvSpPr>
          <p:spPr>
            <a:xfrm>
              <a:off x="1049308" y="1801229"/>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4" name="Rounded Rectangle">
              <a:extLst>
                <a:ext uri="{FF2B5EF4-FFF2-40B4-BE49-F238E27FC236}">
                  <a16:creationId xmlns:a16="http://schemas.microsoft.com/office/drawing/2014/main" id="{E2E63C7F-48CA-C35B-F716-7320D30EEE35}"/>
                </a:ext>
              </a:extLst>
            </p:cNvPr>
            <p:cNvSpPr/>
            <p:nvPr/>
          </p:nvSpPr>
          <p:spPr>
            <a:xfrm>
              <a:off x="1049308" y="2973509"/>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5" name="Rounded Rectangle">
              <a:extLst>
                <a:ext uri="{FF2B5EF4-FFF2-40B4-BE49-F238E27FC236}">
                  <a16:creationId xmlns:a16="http://schemas.microsoft.com/office/drawing/2014/main" id="{277BC782-BA19-A8BC-7D0A-2B03A4A2D6B9}"/>
                </a:ext>
              </a:extLst>
            </p:cNvPr>
            <p:cNvSpPr/>
            <p:nvPr/>
          </p:nvSpPr>
          <p:spPr>
            <a:xfrm>
              <a:off x="1049308" y="4155825"/>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6" name="Rounded Rectangle">
              <a:extLst>
                <a:ext uri="{FF2B5EF4-FFF2-40B4-BE49-F238E27FC236}">
                  <a16:creationId xmlns:a16="http://schemas.microsoft.com/office/drawing/2014/main" id="{43F7CD03-A563-E137-76EE-7CEFAD2B3BA0}"/>
                </a:ext>
              </a:extLst>
            </p:cNvPr>
            <p:cNvSpPr/>
            <p:nvPr/>
          </p:nvSpPr>
          <p:spPr>
            <a:xfrm>
              <a:off x="1884368" y="0"/>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7" name="Rounded Rectangle">
              <a:extLst>
                <a:ext uri="{FF2B5EF4-FFF2-40B4-BE49-F238E27FC236}">
                  <a16:creationId xmlns:a16="http://schemas.microsoft.com/office/drawing/2014/main" id="{697D336F-4EC3-DC95-9ABB-8DBDFBE7AB2A}"/>
                </a:ext>
              </a:extLst>
            </p:cNvPr>
            <p:cNvSpPr/>
            <p:nvPr/>
          </p:nvSpPr>
          <p:spPr>
            <a:xfrm>
              <a:off x="1884368" y="4746651"/>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8" name="Rounded Rectangle">
              <a:extLst>
                <a:ext uri="{FF2B5EF4-FFF2-40B4-BE49-F238E27FC236}">
                  <a16:creationId xmlns:a16="http://schemas.microsoft.com/office/drawing/2014/main" id="{CA0D27E4-7ACF-AB10-6A90-BADBBB2CA16B}"/>
                </a:ext>
              </a:extLst>
            </p:cNvPr>
            <p:cNvSpPr/>
            <p:nvPr/>
          </p:nvSpPr>
          <p:spPr>
            <a:xfrm>
              <a:off x="2736527" y="1767573"/>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9" name="Rounded Rectangle">
              <a:extLst>
                <a:ext uri="{FF2B5EF4-FFF2-40B4-BE49-F238E27FC236}">
                  <a16:creationId xmlns:a16="http://schemas.microsoft.com/office/drawing/2014/main" id="{8738AE02-1FCF-0CE1-061A-0F17096D7119}"/>
                </a:ext>
              </a:extLst>
            </p:cNvPr>
            <p:cNvSpPr/>
            <p:nvPr/>
          </p:nvSpPr>
          <p:spPr>
            <a:xfrm>
              <a:off x="2736527" y="2939853"/>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0" name="Rounded Rectangle">
              <a:extLst>
                <a:ext uri="{FF2B5EF4-FFF2-40B4-BE49-F238E27FC236}">
                  <a16:creationId xmlns:a16="http://schemas.microsoft.com/office/drawing/2014/main" id="{16D9B002-60F4-87A1-F289-44F1E72D4D33}"/>
                </a:ext>
              </a:extLst>
            </p:cNvPr>
            <p:cNvSpPr/>
            <p:nvPr/>
          </p:nvSpPr>
          <p:spPr>
            <a:xfrm>
              <a:off x="2736527" y="4122168"/>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1" name="Rounded Rectangle">
              <a:extLst>
                <a:ext uri="{FF2B5EF4-FFF2-40B4-BE49-F238E27FC236}">
                  <a16:creationId xmlns:a16="http://schemas.microsoft.com/office/drawing/2014/main" id="{F17BF40B-1B00-CEFE-AC53-05308EE6E973}"/>
                </a:ext>
              </a:extLst>
            </p:cNvPr>
            <p:cNvSpPr/>
            <p:nvPr/>
          </p:nvSpPr>
          <p:spPr>
            <a:xfrm>
              <a:off x="3571585" y="40079"/>
              <a:ext cx="575902"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2" name="Rounded Rectangle">
              <a:extLst>
                <a:ext uri="{FF2B5EF4-FFF2-40B4-BE49-F238E27FC236}">
                  <a16:creationId xmlns:a16="http://schemas.microsoft.com/office/drawing/2014/main" id="{4513C265-AD02-EDAE-16AC-55C49B79CF25}"/>
                </a:ext>
              </a:extLst>
            </p:cNvPr>
            <p:cNvSpPr/>
            <p:nvPr/>
          </p:nvSpPr>
          <p:spPr>
            <a:xfrm>
              <a:off x="3571585" y="3604636"/>
              <a:ext cx="575902"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3" name="Rounded Rectangle">
              <a:extLst>
                <a:ext uri="{FF2B5EF4-FFF2-40B4-BE49-F238E27FC236}">
                  <a16:creationId xmlns:a16="http://schemas.microsoft.com/office/drawing/2014/main" id="{9934430A-CB9F-068A-2B06-9E84362655CA}"/>
                </a:ext>
              </a:extLst>
            </p:cNvPr>
            <p:cNvSpPr/>
            <p:nvPr/>
          </p:nvSpPr>
          <p:spPr>
            <a:xfrm>
              <a:off x="4423746" y="1801229"/>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4" name="Rounded Rectangle">
              <a:extLst>
                <a:ext uri="{FF2B5EF4-FFF2-40B4-BE49-F238E27FC236}">
                  <a16:creationId xmlns:a16="http://schemas.microsoft.com/office/drawing/2014/main" id="{603497B2-438F-A646-AFFB-11EBC2D85F8B}"/>
                </a:ext>
              </a:extLst>
            </p:cNvPr>
            <p:cNvSpPr/>
            <p:nvPr/>
          </p:nvSpPr>
          <p:spPr>
            <a:xfrm>
              <a:off x="4423746" y="4155825"/>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385" name="Image" descr="Image">
              <a:extLst>
                <a:ext uri="{FF2B5EF4-FFF2-40B4-BE49-F238E27FC236}">
                  <a16:creationId xmlns:a16="http://schemas.microsoft.com/office/drawing/2014/main" id="{5F4CF8F1-3E44-1E38-FD2A-1DA1AFA1F36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3011448"/>
              <a:ext cx="514278" cy="396537"/>
            </a:xfrm>
            <a:prstGeom prst="rect">
              <a:avLst/>
            </a:prstGeom>
            <a:ln w="12700" cap="flat">
              <a:noFill/>
              <a:miter lim="400000"/>
            </a:ln>
            <a:effectLst/>
          </p:spPr>
        </p:pic>
        <p:pic>
          <p:nvPicPr>
            <p:cNvPr id="386" name="Image" descr="Image">
              <a:extLst>
                <a:ext uri="{FF2B5EF4-FFF2-40B4-BE49-F238E27FC236}">
                  <a16:creationId xmlns:a16="http://schemas.microsoft.com/office/drawing/2014/main" id="{177F4A23-7234-A962-4371-A0DE1249351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2419655"/>
              <a:ext cx="514278" cy="396537"/>
            </a:xfrm>
            <a:prstGeom prst="rect">
              <a:avLst/>
            </a:prstGeom>
            <a:ln w="12700" cap="flat">
              <a:noFill/>
              <a:miter lim="400000"/>
            </a:ln>
            <a:effectLst/>
          </p:spPr>
        </p:pic>
        <p:pic>
          <p:nvPicPr>
            <p:cNvPr id="387" name="Image" descr="Image">
              <a:extLst>
                <a:ext uri="{FF2B5EF4-FFF2-40B4-BE49-F238E27FC236}">
                  <a16:creationId xmlns:a16="http://schemas.microsoft.com/office/drawing/2014/main" id="{6EE340D2-82EB-BCCA-D15F-3B209A25171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1827861"/>
              <a:ext cx="514278" cy="396538"/>
            </a:xfrm>
            <a:prstGeom prst="rect">
              <a:avLst/>
            </a:prstGeom>
            <a:ln w="12700" cap="flat">
              <a:noFill/>
              <a:miter lim="400000"/>
            </a:ln>
            <a:effectLst/>
          </p:spPr>
        </p:pic>
        <p:pic>
          <p:nvPicPr>
            <p:cNvPr id="388" name="Image" descr="Image">
              <a:extLst>
                <a:ext uri="{FF2B5EF4-FFF2-40B4-BE49-F238E27FC236}">
                  <a16:creationId xmlns:a16="http://schemas.microsoft.com/office/drawing/2014/main" id="{4955C5F4-CB20-010F-B8A0-98C413D5C51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1236068"/>
              <a:ext cx="514278" cy="396537"/>
            </a:xfrm>
            <a:prstGeom prst="rect">
              <a:avLst/>
            </a:prstGeom>
            <a:ln w="12700" cap="flat">
              <a:noFill/>
              <a:miter lim="400000"/>
            </a:ln>
            <a:effectLst/>
          </p:spPr>
        </p:pic>
        <p:pic>
          <p:nvPicPr>
            <p:cNvPr id="389" name="Image" descr="Image">
              <a:extLst>
                <a:ext uri="{FF2B5EF4-FFF2-40B4-BE49-F238E27FC236}">
                  <a16:creationId xmlns:a16="http://schemas.microsoft.com/office/drawing/2014/main" id="{670D85DF-5BB5-E405-8491-B6C6B11FADA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644275"/>
              <a:ext cx="514278" cy="396537"/>
            </a:xfrm>
            <a:prstGeom prst="rect">
              <a:avLst/>
            </a:prstGeom>
            <a:ln w="12700" cap="flat">
              <a:noFill/>
              <a:miter lim="400000"/>
            </a:ln>
            <a:effectLst/>
          </p:spPr>
        </p:pic>
        <p:pic>
          <p:nvPicPr>
            <p:cNvPr id="390" name="Image" descr="Image">
              <a:extLst>
                <a:ext uri="{FF2B5EF4-FFF2-40B4-BE49-F238E27FC236}">
                  <a16:creationId xmlns:a16="http://schemas.microsoft.com/office/drawing/2014/main" id="{174E3330-492B-B93A-6E77-8E174B06E0A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52482"/>
              <a:ext cx="514278" cy="396537"/>
            </a:xfrm>
            <a:prstGeom prst="rect">
              <a:avLst/>
            </a:prstGeom>
            <a:ln w="12700" cap="flat">
              <a:noFill/>
              <a:miter lim="400000"/>
            </a:ln>
            <a:effectLst/>
          </p:spPr>
        </p:pic>
        <p:pic>
          <p:nvPicPr>
            <p:cNvPr id="391" name="Image" descr="Image">
              <a:extLst>
                <a:ext uri="{FF2B5EF4-FFF2-40B4-BE49-F238E27FC236}">
                  <a16:creationId xmlns:a16="http://schemas.microsoft.com/office/drawing/2014/main" id="{6EC63C42-21AC-9756-8762-A002167D851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4195035"/>
              <a:ext cx="514278" cy="396537"/>
            </a:xfrm>
            <a:prstGeom prst="rect">
              <a:avLst/>
            </a:prstGeom>
            <a:ln w="12700" cap="flat">
              <a:noFill/>
              <a:miter lim="400000"/>
            </a:ln>
            <a:effectLst/>
          </p:spPr>
        </p:pic>
        <p:pic>
          <p:nvPicPr>
            <p:cNvPr id="392" name="Image" descr="Image">
              <a:extLst>
                <a:ext uri="{FF2B5EF4-FFF2-40B4-BE49-F238E27FC236}">
                  <a16:creationId xmlns:a16="http://schemas.microsoft.com/office/drawing/2014/main" id="{2FDD605B-30F4-EEE6-5D40-8F0158D4DC7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4786829"/>
              <a:ext cx="514278" cy="396537"/>
            </a:xfrm>
            <a:prstGeom prst="rect">
              <a:avLst/>
            </a:prstGeom>
            <a:ln w="12700" cap="flat">
              <a:noFill/>
              <a:miter lim="400000"/>
            </a:ln>
            <a:effectLst/>
          </p:spPr>
        </p:pic>
        <p:pic>
          <p:nvPicPr>
            <p:cNvPr id="393" name="Image" descr="Image">
              <a:extLst>
                <a:ext uri="{FF2B5EF4-FFF2-40B4-BE49-F238E27FC236}">
                  <a16:creationId xmlns:a16="http://schemas.microsoft.com/office/drawing/2014/main" id="{6BF04645-F3B5-A932-E23F-2E68CA86A64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392513" y="5378622"/>
              <a:ext cx="514278" cy="396538"/>
            </a:xfrm>
            <a:prstGeom prst="rect">
              <a:avLst/>
            </a:prstGeom>
            <a:ln w="12700" cap="flat">
              <a:noFill/>
              <a:miter lim="400000"/>
            </a:ln>
            <a:effectLst/>
          </p:spPr>
        </p:pic>
        <p:sp>
          <p:nvSpPr>
            <p:cNvPr id="394" name="Rectangle">
              <a:extLst>
                <a:ext uri="{FF2B5EF4-FFF2-40B4-BE49-F238E27FC236}">
                  <a16:creationId xmlns:a16="http://schemas.microsoft.com/office/drawing/2014/main" id="{58F4B312-1945-3FA8-6BDB-7654CF11B21D}"/>
                </a:ext>
              </a:extLst>
            </p:cNvPr>
            <p:cNvSpPr/>
            <p:nvPr/>
          </p:nvSpPr>
          <p:spPr>
            <a:xfrm>
              <a:off x="110332" y="5851702"/>
              <a:ext cx="5934926" cy="711838"/>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5" name="Rounded Rectangle">
              <a:extLst>
                <a:ext uri="{FF2B5EF4-FFF2-40B4-BE49-F238E27FC236}">
                  <a16:creationId xmlns:a16="http://schemas.microsoft.com/office/drawing/2014/main" id="{7E690044-249D-E781-87C1-DE8B65BCFC25}"/>
                </a:ext>
              </a:extLst>
            </p:cNvPr>
            <p:cNvSpPr/>
            <p:nvPr/>
          </p:nvSpPr>
          <p:spPr>
            <a:xfrm>
              <a:off x="197149" y="4076760"/>
              <a:ext cx="575901" cy="592056"/>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6" name="Rounded Rectangle">
              <a:extLst>
                <a:ext uri="{FF2B5EF4-FFF2-40B4-BE49-F238E27FC236}">
                  <a16:creationId xmlns:a16="http://schemas.microsoft.com/office/drawing/2014/main" id="{8685847E-E558-2E7B-3534-031669D7FD68}"/>
                </a:ext>
              </a:extLst>
            </p:cNvPr>
            <p:cNvSpPr/>
            <p:nvPr/>
          </p:nvSpPr>
          <p:spPr>
            <a:xfrm>
              <a:off x="2736527" y="546200"/>
              <a:ext cx="575901" cy="535887"/>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7" name="Rounded Rectangle">
              <a:extLst>
                <a:ext uri="{FF2B5EF4-FFF2-40B4-BE49-F238E27FC236}">
                  <a16:creationId xmlns:a16="http://schemas.microsoft.com/office/drawing/2014/main" id="{DBDCE137-EACB-A7CE-FE1A-F2FAC0100FB5}"/>
                </a:ext>
              </a:extLst>
            </p:cNvPr>
            <p:cNvSpPr/>
            <p:nvPr/>
          </p:nvSpPr>
          <p:spPr>
            <a:xfrm>
              <a:off x="2736527" y="1161088"/>
              <a:ext cx="575901"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8" name="Rounded Rectangle">
              <a:extLst>
                <a:ext uri="{FF2B5EF4-FFF2-40B4-BE49-F238E27FC236}">
                  <a16:creationId xmlns:a16="http://schemas.microsoft.com/office/drawing/2014/main" id="{4102E111-9547-9F35-31ED-154667FD7664}"/>
                </a:ext>
              </a:extLst>
            </p:cNvPr>
            <p:cNvSpPr/>
            <p:nvPr/>
          </p:nvSpPr>
          <p:spPr>
            <a:xfrm>
              <a:off x="3588684" y="2934228"/>
              <a:ext cx="575902" cy="535887"/>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9" name="Rounded Rectangle">
              <a:extLst>
                <a:ext uri="{FF2B5EF4-FFF2-40B4-BE49-F238E27FC236}">
                  <a16:creationId xmlns:a16="http://schemas.microsoft.com/office/drawing/2014/main" id="{AD31518C-4788-2379-6FBA-438D79F8013D}"/>
                </a:ext>
              </a:extLst>
            </p:cNvPr>
            <p:cNvSpPr/>
            <p:nvPr/>
          </p:nvSpPr>
          <p:spPr>
            <a:xfrm>
              <a:off x="3571585" y="1763330"/>
              <a:ext cx="575902"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0" name="Rounded Rectangle">
              <a:extLst>
                <a:ext uri="{FF2B5EF4-FFF2-40B4-BE49-F238E27FC236}">
                  <a16:creationId xmlns:a16="http://schemas.microsoft.com/office/drawing/2014/main" id="{7ECECCF7-3DBC-64FF-441A-E743111DA7EB}"/>
                </a:ext>
              </a:extLst>
            </p:cNvPr>
            <p:cNvSpPr/>
            <p:nvPr/>
          </p:nvSpPr>
          <p:spPr>
            <a:xfrm>
              <a:off x="3588684" y="5298418"/>
              <a:ext cx="575902"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1" name="Rounded Rectangle">
              <a:extLst>
                <a:ext uri="{FF2B5EF4-FFF2-40B4-BE49-F238E27FC236}">
                  <a16:creationId xmlns:a16="http://schemas.microsoft.com/office/drawing/2014/main" id="{B6E6D9F2-CD9A-5487-2515-23E4D850E1EC}"/>
                </a:ext>
              </a:extLst>
            </p:cNvPr>
            <p:cNvSpPr/>
            <p:nvPr/>
          </p:nvSpPr>
          <p:spPr>
            <a:xfrm>
              <a:off x="4423744" y="558847"/>
              <a:ext cx="575901" cy="535887"/>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2" name="Rounded Rectangle">
              <a:extLst>
                <a:ext uri="{FF2B5EF4-FFF2-40B4-BE49-F238E27FC236}">
                  <a16:creationId xmlns:a16="http://schemas.microsoft.com/office/drawing/2014/main" id="{5F029B42-F808-2D78-4681-6E58AE22EB36}"/>
                </a:ext>
              </a:extLst>
            </p:cNvPr>
            <p:cNvSpPr/>
            <p:nvPr/>
          </p:nvSpPr>
          <p:spPr>
            <a:xfrm>
              <a:off x="4406644" y="3514081"/>
              <a:ext cx="575901" cy="535886"/>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3" name="Rounded Rectangle">
              <a:extLst>
                <a:ext uri="{FF2B5EF4-FFF2-40B4-BE49-F238E27FC236}">
                  <a16:creationId xmlns:a16="http://schemas.microsoft.com/office/drawing/2014/main" id="{37358AD0-A9CB-628F-538E-F1ABD21091EC}"/>
                </a:ext>
              </a:extLst>
            </p:cNvPr>
            <p:cNvSpPr/>
            <p:nvPr/>
          </p:nvSpPr>
          <p:spPr>
            <a:xfrm>
              <a:off x="1884368" y="1183982"/>
              <a:ext cx="575901" cy="104837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4" name="Rounded Rectangle">
              <a:extLst>
                <a:ext uri="{FF2B5EF4-FFF2-40B4-BE49-F238E27FC236}">
                  <a16:creationId xmlns:a16="http://schemas.microsoft.com/office/drawing/2014/main" id="{ECDA4D98-7F57-4942-70A3-470E09367359}"/>
                </a:ext>
              </a:extLst>
            </p:cNvPr>
            <p:cNvSpPr/>
            <p:nvPr/>
          </p:nvSpPr>
          <p:spPr>
            <a:xfrm>
              <a:off x="1884368" y="3555170"/>
              <a:ext cx="575901" cy="1048373"/>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5" name="Rounded Rectangle">
              <a:extLst>
                <a:ext uri="{FF2B5EF4-FFF2-40B4-BE49-F238E27FC236}">
                  <a16:creationId xmlns:a16="http://schemas.microsoft.com/office/drawing/2014/main" id="{DD71E058-1372-E571-7018-BD669CA83B07}"/>
                </a:ext>
              </a:extLst>
            </p:cNvPr>
            <p:cNvSpPr/>
            <p:nvPr/>
          </p:nvSpPr>
          <p:spPr>
            <a:xfrm>
              <a:off x="1884368" y="2329324"/>
              <a:ext cx="575901" cy="592056"/>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407" name="Group">
            <a:extLst>
              <a:ext uri="{FF2B5EF4-FFF2-40B4-BE49-F238E27FC236}">
                <a16:creationId xmlns:a16="http://schemas.microsoft.com/office/drawing/2014/main" id="{3208AEEE-822E-E628-69FE-A368E5AF947D}"/>
              </a:ext>
            </a:extLst>
          </p:cNvPr>
          <p:cNvGrpSpPr/>
          <p:nvPr/>
        </p:nvGrpSpPr>
        <p:grpSpPr>
          <a:xfrm>
            <a:off x="14899843" y="2531505"/>
            <a:ext cx="9923648" cy="7460436"/>
            <a:chOff x="0" y="381000"/>
            <a:chExt cx="9923646" cy="7460435"/>
          </a:xfrm>
        </p:grpSpPr>
        <p:sp>
          <p:nvSpPr>
            <p:cNvPr id="408" name="Dynamic quantum circuit">
              <a:extLst>
                <a:ext uri="{FF2B5EF4-FFF2-40B4-BE49-F238E27FC236}">
                  <a16:creationId xmlns:a16="http://schemas.microsoft.com/office/drawing/2014/main" id="{DFCB76ED-BBB9-E982-7FB9-5E6EF5D9435E}"/>
                </a:ext>
              </a:extLst>
            </p:cNvPr>
            <p:cNvSpPr/>
            <p:nvPr/>
          </p:nvSpPr>
          <p:spPr>
            <a:xfrm>
              <a:off x="3058557" y="38100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ctr">
                <a:spcBef>
                  <a:spcPts val="0"/>
                </a:spcBef>
                <a:defRPr sz="4000"/>
              </a:pPr>
              <a:endParaRPr dirty="0"/>
            </a:p>
          </p:txBody>
        </p:sp>
        <p:sp>
          <p:nvSpPr>
            <p:cNvPr id="409" name="Connection Line">
              <a:extLst>
                <a:ext uri="{FF2B5EF4-FFF2-40B4-BE49-F238E27FC236}">
                  <a16:creationId xmlns:a16="http://schemas.microsoft.com/office/drawing/2014/main" id="{E9611D9A-3076-0E39-DF75-83C6366B7876}"/>
                </a:ext>
              </a:extLst>
            </p:cNvPr>
            <p:cNvSpPr/>
            <p:nvPr/>
          </p:nvSpPr>
          <p:spPr>
            <a:xfrm>
              <a:off x="2960370" y="2810510"/>
              <a:ext cx="873760" cy="6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0" name="Connection Line">
              <a:extLst>
                <a:ext uri="{FF2B5EF4-FFF2-40B4-BE49-F238E27FC236}">
                  <a16:creationId xmlns:a16="http://schemas.microsoft.com/office/drawing/2014/main" id="{9C5EF62C-58FB-18BA-8BCE-C4905F15E360}"/>
                </a:ext>
              </a:extLst>
            </p:cNvPr>
            <p:cNvSpPr/>
            <p:nvPr/>
          </p:nvSpPr>
          <p:spPr>
            <a:xfrm>
              <a:off x="2962910" y="2713990"/>
              <a:ext cx="784861" cy="50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1" name="Connection Line">
              <a:extLst>
                <a:ext uri="{FF2B5EF4-FFF2-40B4-BE49-F238E27FC236}">
                  <a16:creationId xmlns:a16="http://schemas.microsoft.com/office/drawing/2014/main" id="{92868E28-FD40-3ACD-9F72-DE2B9389C3A0}"/>
                </a:ext>
              </a:extLst>
            </p:cNvPr>
            <p:cNvSpPr/>
            <p:nvPr/>
          </p:nvSpPr>
          <p:spPr>
            <a:xfrm>
              <a:off x="2990849" y="3397250"/>
              <a:ext cx="873761" cy="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2" name="Connection Line">
              <a:extLst>
                <a:ext uri="{FF2B5EF4-FFF2-40B4-BE49-F238E27FC236}">
                  <a16:creationId xmlns:a16="http://schemas.microsoft.com/office/drawing/2014/main" id="{35838D42-A0FC-1EF2-47FF-8106C87622F4}"/>
                </a:ext>
              </a:extLst>
            </p:cNvPr>
            <p:cNvSpPr/>
            <p:nvPr/>
          </p:nvSpPr>
          <p:spPr>
            <a:xfrm>
              <a:off x="2992120" y="3302000"/>
              <a:ext cx="783591" cy="50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3" name="Connection Line">
              <a:extLst>
                <a:ext uri="{FF2B5EF4-FFF2-40B4-BE49-F238E27FC236}">
                  <a16:creationId xmlns:a16="http://schemas.microsoft.com/office/drawing/2014/main" id="{8E68A07C-8C11-31C3-571F-D9132D0BC68A}"/>
                </a:ext>
              </a:extLst>
            </p:cNvPr>
            <p:cNvSpPr/>
            <p:nvPr/>
          </p:nvSpPr>
          <p:spPr>
            <a:xfrm>
              <a:off x="3018790" y="5129530"/>
              <a:ext cx="873760" cy="6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4" name="Connection Line">
              <a:extLst>
                <a:ext uri="{FF2B5EF4-FFF2-40B4-BE49-F238E27FC236}">
                  <a16:creationId xmlns:a16="http://schemas.microsoft.com/office/drawing/2014/main" id="{C87E88F4-03FA-F496-968F-E9998D3D31A3}"/>
                </a:ext>
              </a:extLst>
            </p:cNvPr>
            <p:cNvSpPr/>
            <p:nvPr/>
          </p:nvSpPr>
          <p:spPr>
            <a:xfrm>
              <a:off x="3020060" y="5031740"/>
              <a:ext cx="784861" cy="50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5" name="Connection Line">
              <a:extLst>
                <a:ext uri="{FF2B5EF4-FFF2-40B4-BE49-F238E27FC236}">
                  <a16:creationId xmlns:a16="http://schemas.microsoft.com/office/drawing/2014/main" id="{E2EC481E-CA78-3878-EFA3-7A485E0A35B6}"/>
                </a:ext>
              </a:extLst>
            </p:cNvPr>
            <p:cNvSpPr/>
            <p:nvPr/>
          </p:nvSpPr>
          <p:spPr>
            <a:xfrm>
              <a:off x="3018790" y="5745480"/>
              <a:ext cx="873760" cy="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6" name="Connection Line">
              <a:extLst>
                <a:ext uri="{FF2B5EF4-FFF2-40B4-BE49-F238E27FC236}">
                  <a16:creationId xmlns:a16="http://schemas.microsoft.com/office/drawing/2014/main" id="{ADADBC91-9385-76CB-A7C9-326269CAE138}"/>
                </a:ext>
              </a:extLst>
            </p:cNvPr>
            <p:cNvSpPr/>
            <p:nvPr/>
          </p:nvSpPr>
          <p:spPr>
            <a:xfrm>
              <a:off x="3020060" y="5650230"/>
              <a:ext cx="784861" cy="5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38100" cap="flat">
              <a:solidFill>
                <a:srgbClr val="1D76BA"/>
              </a:solidFill>
              <a:prstDash val="solid"/>
              <a:miter lim="400000"/>
            </a:ln>
            <a:effectLst/>
          </p:spPr>
          <p:txBody>
            <a:bodyPr/>
            <a:lstStyle/>
            <a:p>
              <a:endParaRPr/>
            </a:p>
          </p:txBody>
        </p:sp>
        <p:sp>
          <p:nvSpPr>
            <p:cNvPr id="417" name="Connection Line">
              <a:extLst>
                <a:ext uri="{FF2B5EF4-FFF2-40B4-BE49-F238E27FC236}">
                  <a16:creationId xmlns:a16="http://schemas.microsoft.com/office/drawing/2014/main" id="{54F4ED92-E01F-6F28-9032-A3E477FBAEBA}"/>
                </a:ext>
              </a:extLst>
            </p:cNvPr>
            <p:cNvSpPr/>
            <p:nvPr/>
          </p:nvSpPr>
          <p:spPr>
            <a:xfrm>
              <a:off x="3831590" y="1143000"/>
              <a:ext cx="803911" cy="328930"/>
            </a:xfrm>
            <a:custGeom>
              <a:avLst/>
              <a:gdLst/>
              <a:ahLst/>
              <a:cxnLst>
                <a:cxn ang="0">
                  <a:pos x="wd2" y="hd2"/>
                </a:cxn>
                <a:cxn ang="5400000">
                  <a:pos x="wd2" y="hd2"/>
                </a:cxn>
                <a:cxn ang="10800000">
                  <a:pos x="wd2" y="hd2"/>
                </a:cxn>
                <a:cxn ang="16200000">
                  <a:pos x="wd2" y="hd2"/>
                </a:cxn>
              </a:cxnLst>
              <a:rect l="0" t="0" r="r" b="b"/>
              <a:pathLst>
                <a:path w="21600" h="21600" extrusionOk="0">
                  <a:moveTo>
                    <a:pt x="0" y="20099"/>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18" name="Connection Line">
              <a:extLst>
                <a:ext uri="{FF2B5EF4-FFF2-40B4-BE49-F238E27FC236}">
                  <a16:creationId xmlns:a16="http://schemas.microsoft.com/office/drawing/2014/main" id="{EE23382C-04B4-807D-E80A-DF69B6DF98FA}"/>
                </a:ext>
              </a:extLst>
            </p:cNvPr>
            <p:cNvSpPr/>
            <p:nvPr/>
          </p:nvSpPr>
          <p:spPr>
            <a:xfrm>
              <a:off x="3735070" y="1052830"/>
              <a:ext cx="993140" cy="3390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519"/>
                  </a:lnTo>
                </a:path>
              </a:pathLst>
            </a:custGeom>
            <a:noFill/>
            <a:ln w="38100" cap="flat">
              <a:solidFill>
                <a:srgbClr val="1D76BA"/>
              </a:solidFill>
              <a:prstDash val="solid"/>
              <a:miter lim="400000"/>
            </a:ln>
            <a:effectLst/>
          </p:spPr>
          <p:txBody>
            <a:bodyPr/>
            <a:lstStyle/>
            <a:p>
              <a:endParaRPr/>
            </a:p>
          </p:txBody>
        </p:sp>
        <p:sp>
          <p:nvSpPr>
            <p:cNvPr id="419" name="Connection Line">
              <a:extLst>
                <a:ext uri="{FF2B5EF4-FFF2-40B4-BE49-F238E27FC236}">
                  <a16:creationId xmlns:a16="http://schemas.microsoft.com/office/drawing/2014/main" id="{5993DB9E-C813-4396-FE12-96D1D68036FF}"/>
                </a:ext>
              </a:extLst>
            </p:cNvPr>
            <p:cNvSpPr/>
            <p:nvPr/>
          </p:nvSpPr>
          <p:spPr>
            <a:xfrm>
              <a:off x="3754120" y="3582670"/>
              <a:ext cx="864871" cy="328930"/>
            </a:xfrm>
            <a:custGeom>
              <a:avLst/>
              <a:gdLst/>
              <a:ahLst/>
              <a:cxnLst>
                <a:cxn ang="0">
                  <a:pos x="wd2" y="hd2"/>
                </a:cxn>
                <a:cxn ang="5400000">
                  <a:pos x="wd2" y="hd2"/>
                </a:cxn>
                <a:cxn ang="10800000">
                  <a:pos x="wd2" y="hd2"/>
                </a:cxn>
                <a:cxn ang="16200000">
                  <a:pos x="wd2" y="hd2"/>
                </a:cxn>
              </a:cxnLst>
              <a:rect l="0" t="0" r="r" b="b"/>
              <a:pathLst>
                <a:path w="21600" h="21600" extrusionOk="0">
                  <a:moveTo>
                    <a:pt x="0" y="20349"/>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0" name="Connection Line">
              <a:extLst>
                <a:ext uri="{FF2B5EF4-FFF2-40B4-BE49-F238E27FC236}">
                  <a16:creationId xmlns:a16="http://schemas.microsoft.com/office/drawing/2014/main" id="{6B408B47-D80E-2334-C135-EC0FF65D4046}"/>
                </a:ext>
              </a:extLst>
            </p:cNvPr>
            <p:cNvSpPr/>
            <p:nvPr/>
          </p:nvSpPr>
          <p:spPr>
            <a:xfrm>
              <a:off x="3947159" y="3491230"/>
              <a:ext cx="767081" cy="337821"/>
            </a:xfrm>
            <a:custGeom>
              <a:avLst/>
              <a:gdLst/>
              <a:ahLst/>
              <a:cxnLst>
                <a:cxn ang="0">
                  <a:pos x="wd2" y="hd2"/>
                </a:cxn>
                <a:cxn ang="5400000">
                  <a:pos x="wd2" y="hd2"/>
                </a:cxn>
                <a:cxn ang="10800000">
                  <a:pos x="wd2" y="hd2"/>
                </a:cxn>
                <a:cxn ang="16200000">
                  <a:pos x="wd2" y="hd2"/>
                </a:cxn>
              </a:cxnLst>
              <a:rect l="0" t="0" r="r" b="b"/>
              <a:pathLst>
                <a:path w="21600" h="21600" extrusionOk="0">
                  <a:moveTo>
                    <a:pt x="0" y="19814"/>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1" name="Connection Line">
              <a:extLst>
                <a:ext uri="{FF2B5EF4-FFF2-40B4-BE49-F238E27FC236}">
                  <a16:creationId xmlns:a16="http://schemas.microsoft.com/office/drawing/2014/main" id="{1AF3A19C-9CC2-B0B8-0DA0-F5C75C81107F}"/>
                </a:ext>
              </a:extLst>
            </p:cNvPr>
            <p:cNvSpPr/>
            <p:nvPr/>
          </p:nvSpPr>
          <p:spPr>
            <a:xfrm>
              <a:off x="3754120" y="5974080"/>
              <a:ext cx="864871" cy="330200"/>
            </a:xfrm>
            <a:custGeom>
              <a:avLst/>
              <a:gdLst/>
              <a:ahLst/>
              <a:cxnLst>
                <a:cxn ang="0">
                  <a:pos x="wd2" y="hd2"/>
                </a:cxn>
                <a:cxn ang="5400000">
                  <a:pos x="wd2" y="hd2"/>
                </a:cxn>
                <a:cxn ang="10800000">
                  <a:pos x="wd2" y="hd2"/>
                </a:cxn>
                <a:cxn ang="16200000">
                  <a:pos x="wd2" y="hd2"/>
                </a:cxn>
              </a:cxnLst>
              <a:rect l="0" t="0" r="r" b="b"/>
              <a:pathLst>
                <a:path w="21600" h="21600" extrusionOk="0">
                  <a:moveTo>
                    <a:pt x="0" y="20271"/>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2" name="Connection Line">
              <a:extLst>
                <a:ext uri="{FF2B5EF4-FFF2-40B4-BE49-F238E27FC236}">
                  <a16:creationId xmlns:a16="http://schemas.microsoft.com/office/drawing/2014/main" id="{0E832416-6E74-22CF-1959-C52E056F9EB6}"/>
                </a:ext>
              </a:extLst>
            </p:cNvPr>
            <p:cNvSpPr/>
            <p:nvPr/>
          </p:nvSpPr>
          <p:spPr>
            <a:xfrm>
              <a:off x="3947159" y="5883910"/>
              <a:ext cx="767081" cy="337820"/>
            </a:xfrm>
            <a:custGeom>
              <a:avLst/>
              <a:gdLst/>
              <a:ahLst/>
              <a:cxnLst>
                <a:cxn ang="0">
                  <a:pos x="wd2" y="hd2"/>
                </a:cxn>
                <a:cxn ang="5400000">
                  <a:pos x="wd2" y="hd2"/>
                </a:cxn>
                <a:cxn ang="10800000">
                  <a:pos x="wd2" y="hd2"/>
                </a:cxn>
                <a:cxn ang="16200000">
                  <a:pos x="wd2" y="hd2"/>
                </a:cxn>
              </a:cxnLst>
              <a:rect l="0" t="0" r="r" b="b"/>
              <a:pathLst>
                <a:path w="21600" h="21600" extrusionOk="0">
                  <a:moveTo>
                    <a:pt x="0" y="19814"/>
                  </a:moveTo>
                  <a:lnTo>
                    <a:pt x="0" y="0"/>
                  </a:lnTo>
                  <a:lnTo>
                    <a:pt x="21600" y="0"/>
                  </a:lnTo>
                  <a:lnTo>
                    <a:pt x="21600" y="21600"/>
                  </a:lnTo>
                </a:path>
              </a:pathLst>
            </a:custGeom>
            <a:noFill/>
            <a:ln w="38100" cap="flat">
              <a:solidFill>
                <a:srgbClr val="1D76BA"/>
              </a:solidFill>
              <a:prstDash val="solid"/>
              <a:miter lim="400000"/>
            </a:ln>
            <a:effectLst/>
          </p:spPr>
          <p:txBody>
            <a:bodyPr/>
            <a:lstStyle/>
            <a:p>
              <a:endParaRPr/>
            </a:p>
          </p:txBody>
        </p:sp>
        <p:sp>
          <p:nvSpPr>
            <p:cNvPr id="423" name="Line">
              <a:extLst>
                <a:ext uri="{FF2B5EF4-FFF2-40B4-BE49-F238E27FC236}">
                  <a16:creationId xmlns:a16="http://schemas.microsoft.com/office/drawing/2014/main" id="{985AD70E-B8F8-DFBC-2D5A-F36CD615A26E}"/>
                </a:ext>
              </a:extLst>
            </p:cNvPr>
            <p:cNvSpPr/>
            <p:nvPr/>
          </p:nvSpPr>
          <p:spPr>
            <a:xfrm>
              <a:off x="0" y="1575434"/>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4" name="Line">
              <a:extLst>
                <a:ext uri="{FF2B5EF4-FFF2-40B4-BE49-F238E27FC236}">
                  <a16:creationId xmlns:a16="http://schemas.microsoft.com/office/drawing/2014/main" id="{A18AB6D9-5B45-1139-7ACF-5292F58A2F0C}"/>
                </a:ext>
              </a:extLst>
            </p:cNvPr>
            <p:cNvSpPr/>
            <p:nvPr/>
          </p:nvSpPr>
          <p:spPr>
            <a:xfrm>
              <a:off x="0" y="3924847"/>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5" name="Line">
              <a:extLst>
                <a:ext uri="{FF2B5EF4-FFF2-40B4-BE49-F238E27FC236}">
                  <a16:creationId xmlns:a16="http://schemas.microsoft.com/office/drawing/2014/main" id="{1D5607DB-55DD-3D2F-2819-A3E85194651E}"/>
                </a:ext>
              </a:extLst>
            </p:cNvPr>
            <p:cNvSpPr/>
            <p:nvPr/>
          </p:nvSpPr>
          <p:spPr>
            <a:xfrm>
              <a:off x="0" y="3337494"/>
              <a:ext cx="295130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6" name="Line">
              <a:extLst>
                <a:ext uri="{FF2B5EF4-FFF2-40B4-BE49-F238E27FC236}">
                  <a16:creationId xmlns:a16="http://schemas.microsoft.com/office/drawing/2014/main" id="{0CA0E971-BD9A-0813-DC89-86EFA881E4B7}"/>
                </a:ext>
              </a:extLst>
            </p:cNvPr>
            <p:cNvSpPr/>
            <p:nvPr/>
          </p:nvSpPr>
          <p:spPr>
            <a:xfrm>
              <a:off x="0" y="2162787"/>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7" name="Line">
              <a:extLst>
                <a:ext uri="{FF2B5EF4-FFF2-40B4-BE49-F238E27FC236}">
                  <a16:creationId xmlns:a16="http://schemas.microsoft.com/office/drawing/2014/main" id="{E7EFFF50-7AA1-6E3C-1ADC-FC17DED2212A}"/>
                </a:ext>
              </a:extLst>
            </p:cNvPr>
            <p:cNvSpPr/>
            <p:nvPr/>
          </p:nvSpPr>
          <p:spPr>
            <a:xfrm>
              <a:off x="0" y="2750141"/>
              <a:ext cx="30055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8" name="Line">
              <a:extLst>
                <a:ext uri="{FF2B5EF4-FFF2-40B4-BE49-F238E27FC236}">
                  <a16:creationId xmlns:a16="http://schemas.microsoft.com/office/drawing/2014/main" id="{B32AC117-3B1B-2714-BF05-93172AE19E69}"/>
                </a:ext>
              </a:extLst>
            </p:cNvPr>
            <p:cNvSpPr/>
            <p:nvPr/>
          </p:nvSpPr>
          <p:spPr>
            <a:xfrm>
              <a:off x="0" y="4512200"/>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29" name="Line">
              <a:extLst>
                <a:ext uri="{FF2B5EF4-FFF2-40B4-BE49-F238E27FC236}">
                  <a16:creationId xmlns:a16="http://schemas.microsoft.com/office/drawing/2014/main" id="{5DEDFCEF-1891-F31C-FABB-9782989AD0A6}"/>
                </a:ext>
              </a:extLst>
            </p:cNvPr>
            <p:cNvSpPr/>
            <p:nvPr/>
          </p:nvSpPr>
          <p:spPr>
            <a:xfrm>
              <a:off x="0" y="5099553"/>
              <a:ext cx="30055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0" name="Line">
              <a:extLst>
                <a:ext uri="{FF2B5EF4-FFF2-40B4-BE49-F238E27FC236}">
                  <a16:creationId xmlns:a16="http://schemas.microsoft.com/office/drawing/2014/main" id="{CB7E152B-CB53-B129-AD1E-48028F9EC196}"/>
                </a:ext>
              </a:extLst>
            </p:cNvPr>
            <p:cNvSpPr/>
            <p:nvPr/>
          </p:nvSpPr>
          <p:spPr>
            <a:xfrm>
              <a:off x="0" y="5686907"/>
              <a:ext cx="299081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1" name="Line">
              <a:extLst>
                <a:ext uri="{FF2B5EF4-FFF2-40B4-BE49-F238E27FC236}">
                  <a16:creationId xmlns:a16="http://schemas.microsoft.com/office/drawing/2014/main" id="{15987567-20C0-91F6-ADA5-C92E5E7F2DEA}"/>
                </a:ext>
              </a:extLst>
            </p:cNvPr>
            <p:cNvSpPr/>
            <p:nvPr/>
          </p:nvSpPr>
          <p:spPr>
            <a:xfrm>
              <a:off x="0" y="6274260"/>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432" name="Line">
              <a:extLst>
                <a:ext uri="{FF2B5EF4-FFF2-40B4-BE49-F238E27FC236}">
                  <a16:creationId xmlns:a16="http://schemas.microsoft.com/office/drawing/2014/main" id="{AC680775-E77C-DAF7-6DA4-13965F1B4176}"/>
                </a:ext>
              </a:extLst>
            </p:cNvPr>
            <p:cNvSpPr/>
            <p:nvPr/>
          </p:nvSpPr>
          <p:spPr>
            <a:xfrm>
              <a:off x="0" y="6861612"/>
              <a:ext cx="56143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433" name="Image" descr="Image">
              <a:extLst>
                <a:ext uri="{FF2B5EF4-FFF2-40B4-BE49-F238E27FC236}">
                  <a16:creationId xmlns:a16="http://schemas.microsoft.com/office/drawing/2014/main" id="{16784715-D3E1-7053-DD99-B751BE912E3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4885438"/>
              <a:ext cx="511064" cy="394059"/>
            </a:xfrm>
            <a:prstGeom prst="rect">
              <a:avLst/>
            </a:prstGeom>
            <a:ln w="12700" cap="flat">
              <a:noFill/>
              <a:miter lim="400000"/>
            </a:ln>
            <a:effectLst/>
          </p:spPr>
        </p:pic>
        <p:sp>
          <p:nvSpPr>
            <p:cNvPr id="434" name="Rounded Rectangle">
              <a:extLst>
                <a:ext uri="{FF2B5EF4-FFF2-40B4-BE49-F238E27FC236}">
                  <a16:creationId xmlns:a16="http://schemas.microsoft.com/office/drawing/2014/main" id="{7BB457BD-BB2C-E9C1-E1E9-8C3CDAEB09A7}"/>
                </a:ext>
              </a:extLst>
            </p:cNvPr>
            <p:cNvSpPr/>
            <p:nvPr/>
          </p:nvSpPr>
          <p:spPr>
            <a:xfrm>
              <a:off x="3549262" y="1369869"/>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5" name="Rounded Rectangle">
              <a:extLst>
                <a:ext uri="{FF2B5EF4-FFF2-40B4-BE49-F238E27FC236}">
                  <a16:creationId xmlns:a16="http://schemas.microsoft.com/office/drawing/2014/main" id="{855B8ED6-A80E-0CF7-F133-F66B2FAF82A8}"/>
                </a:ext>
              </a:extLst>
            </p:cNvPr>
            <p:cNvSpPr/>
            <p:nvPr/>
          </p:nvSpPr>
          <p:spPr>
            <a:xfrm>
              <a:off x="3549262" y="2562736"/>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6" name="Rounded Rectangle">
              <a:extLst>
                <a:ext uri="{FF2B5EF4-FFF2-40B4-BE49-F238E27FC236}">
                  <a16:creationId xmlns:a16="http://schemas.microsoft.com/office/drawing/2014/main" id="{37A21281-9DBE-1F48-9B19-C852401D5949}"/>
                </a:ext>
              </a:extLst>
            </p:cNvPr>
            <p:cNvSpPr/>
            <p:nvPr/>
          </p:nvSpPr>
          <p:spPr>
            <a:xfrm>
              <a:off x="3549262" y="3737443"/>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7" name="Rounded Rectangle">
              <a:extLst>
                <a:ext uri="{FF2B5EF4-FFF2-40B4-BE49-F238E27FC236}">
                  <a16:creationId xmlns:a16="http://schemas.microsoft.com/office/drawing/2014/main" id="{2D24FAFB-8A26-33FC-CA9B-A561C4C87396}"/>
                </a:ext>
              </a:extLst>
            </p:cNvPr>
            <p:cNvSpPr/>
            <p:nvPr/>
          </p:nvSpPr>
          <p:spPr>
            <a:xfrm>
              <a:off x="3549262" y="4912149"/>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438" name="Image" descr="Image">
              <a:extLst>
                <a:ext uri="{FF2B5EF4-FFF2-40B4-BE49-F238E27FC236}">
                  <a16:creationId xmlns:a16="http://schemas.microsoft.com/office/drawing/2014/main" id="{DF2D5A07-A305-F233-D5F7-8290753B1F5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3151670"/>
              <a:ext cx="511064" cy="394059"/>
            </a:xfrm>
            <a:prstGeom prst="rect">
              <a:avLst/>
            </a:prstGeom>
            <a:ln w="12700" cap="flat">
              <a:noFill/>
              <a:miter lim="400000"/>
            </a:ln>
            <a:effectLst/>
          </p:spPr>
        </p:pic>
        <p:pic>
          <p:nvPicPr>
            <p:cNvPr id="439" name="Image" descr="Image">
              <a:extLst>
                <a:ext uri="{FF2B5EF4-FFF2-40B4-BE49-F238E27FC236}">
                  <a16:creationId xmlns:a16="http://schemas.microsoft.com/office/drawing/2014/main" id="{B88F8408-08DD-C25D-0640-A0282EE8228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2556218"/>
              <a:ext cx="511064" cy="394059"/>
            </a:xfrm>
            <a:prstGeom prst="rect">
              <a:avLst/>
            </a:prstGeom>
            <a:ln w="12700" cap="flat">
              <a:noFill/>
              <a:miter lim="400000"/>
            </a:ln>
            <a:effectLst/>
          </p:spPr>
        </p:pic>
        <p:pic>
          <p:nvPicPr>
            <p:cNvPr id="440" name="Image" descr="Image">
              <a:extLst>
                <a:ext uri="{FF2B5EF4-FFF2-40B4-BE49-F238E27FC236}">
                  <a16:creationId xmlns:a16="http://schemas.microsoft.com/office/drawing/2014/main" id="{C3A15816-25F4-7F47-AB99-EDE0C8BE273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720385" y="5489850"/>
              <a:ext cx="511064" cy="394060"/>
            </a:xfrm>
            <a:prstGeom prst="rect">
              <a:avLst/>
            </a:prstGeom>
            <a:ln w="12700" cap="flat">
              <a:noFill/>
              <a:miter lim="400000"/>
            </a:ln>
            <a:effectLst/>
          </p:spPr>
        </p:pic>
        <p:grpSp>
          <p:nvGrpSpPr>
            <p:cNvPr id="441" name="Group">
              <a:extLst>
                <a:ext uri="{FF2B5EF4-FFF2-40B4-BE49-F238E27FC236}">
                  <a16:creationId xmlns:a16="http://schemas.microsoft.com/office/drawing/2014/main" id="{490DFF39-CCDC-B836-5B83-C068E22B2C7E}"/>
                </a:ext>
              </a:extLst>
            </p:cNvPr>
            <p:cNvGrpSpPr/>
            <p:nvPr/>
          </p:nvGrpSpPr>
          <p:grpSpPr>
            <a:xfrm>
              <a:off x="5358807" y="1382194"/>
              <a:ext cx="511064" cy="5686913"/>
              <a:chOff x="0" y="0"/>
              <a:chExt cx="511062" cy="5686912"/>
            </a:xfrm>
          </p:grpSpPr>
          <p:pic>
            <p:nvPicPr>
              <p:cNvPr id="466" name="Image" descr="Image">
                <a:extLst>
                  <a:ext uri="{FF2B5EF4-FFF2-40B4-BE49-F238E27FC236}">
                    <a16:creationId xmlns:a16="http://schemas.microsoft.com/office/drawing/2014/main" id="{CB584E0D-1469-11C0-64D6-3B77D89B921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2940474"/>
                <a:ext cx="511063" cy="394059"/>
              </a:xfrm>
              <a:prstGeom prst="rect">
                <a:avLst/>
              </a:prstGeom>
              <a:ln w="12700" cap="flat">
                <a:noFill/>
                <a:miter lim="400000"/>
              </a:ln>
              <a:effectLst/>
            </p:spPr>
          </p:pic>
          <p:pic>
            <p:nvPicPr>
              <p:cNvPr id="467" name="Image" descr="Image">
                <a:extLst>
                  <a:ext uri="{FF2B5EF4-FFF2-40B4-BE49-F238E27FC236}">
                    <a16:creationId xmlns:a16="http://schemas.microsoft.com/office/drawing/2014/main" id="{7D0FBCBA-3034-1BAC-6550-70C3AC92C8D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2352379"/>
                <a:ext cx="511063" cy="394059"/>
              </a:xfrm>
              <a:prstGeom prst="rect">
                <a:avLst/>
              </a:prstGeom>
              <a:ln w="12700" cap="flat">
                <a:noFill/>
                <a:miter lim="400000"/>
              </a:ln>
              <a:effectLst/>
            </p:spPr>
          </p:pic>
          <p:pic>
            <p:nvPicPr>
              <p:cNvPr id="468" name="Image" descr="Image">
                <a:extLst>
                  <a:ext uri="{FF2B5EF4-FFF2-40B4-BE49-F238E27FC236}">
                    <a16:creationId xmlns:a16="http://schemas.microsoft.com/office/drawing/2014/main" id="{547A1827-F8FD-2DC9-ACA4-7E89B630418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588094"/>
                <a:ext cx="511063" cy="394059"/>
              </a:xfrm>
              <a:prstGeom prst="rect">
                <a:avLst/>
              </a:prstGeom>
              <a:ln w="12700" cap="flat">
                <a:noFill/>
                <a:miter lim="400000"/>
              </a:ln>
              <a:effectLst/>
            </p:spPr>
          </p:pic>
          <p:pic>
            <p:nvPicPr>
              <p:cNvPr id="469" name="Image" descr="Image">
                <a:extLst>
                  <a:ext uri="{FF2B5EF4-FFF2-40B4-BE49-F238E27FC236}">
                    <a16:creationId xmlns:a16="http://schemas.microsoft.com/office/drawing/2014/main" id="{F6C84AB8-D018-5F12-B87C-56A8C0137C1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511063" cy="394059"/>
              </a:xfrm>
              <a:prstGeom prst="rect">
                <a:avLst/>
              </a:prstGeom>
              <a:ln w="12700" cap="flat">
                <a:noFill/>
                <a:miter lim="400000"/>
              </a:ln>
              <a:effectLst/>
            </p:spPr>
          </p:pic>
          <p:pic>
            <p:nvPicPr>
              <p:cNvPr id="470" name="Image" descr="Image">
                <a:extLst>
                  <a:ext uri="{FF2B5EF4-FFF2-40B4-BE49-F238E27FC236}">
                    <a16:creationId xmlns:a16="http://schemas.microsoft.com/office/drawing/2014/main" id="{89499199-65F9-41A2-820E-F907F0A4E57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4704758"/>
                <a:ext cx="511063" cy="394060"/>
              </a:xfrm>
              <a:prstGeom prst="rect">
                <a:avLst/>
              </a:prstGeom>
              <a:ln w="12700" cap="flat">
                <a:noFill/>
                <a:miter lim="400000"/>
              </a:ln>
              <a:effectLst/>
            </p:spPr>
          </p:pic>
          <p:pic>
            <p:nvPicPr>
              <p:cNvPr id="471" name="Image" descr="Image">
                <a:extLst>
                  <a:ext uri="{FF2B5EF4-FFF2-40B4-BE49-F238E27FC236}">
                    <a16:creationId xmlns:a16="http://schemas.microsoft.com/office/drawing/2014/main" id="{3519341A-242B-664B-525D-2A164A5A199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5292854"/>
                <a:ext cx="511063" cy="394059"/>
              </a:xfrm>
              <a:prstGeom prst="rect">
                <a:avLst/>
              </a:prstGeom>
              <a:ln w="12700" cap="flat">
                <a:noFill/>
                <a:miter lim="400000"/>
              </a:ln>
              <a:effectLst/>
            </p:spPr>
          </p:pic>
        </p:grpSp>
        <p:sp>
          <p:nvSpPr>
            <p:cNvPr id="442" name="Rounded Rectangle">
              <a:extLst>
                <a:ext uri="{FF2B5EF4-FFF2-40B4-BE49-F238E27FC236}">
                  <a16:creationId xmlns:a16="http://schemas.microsoft.com/office/drawing/2014/main" id="{2A037853-2F54-40F5-4AC2-C88E6F2137EB}"/>
                </a:ext>
              </a:extLst>
            </p:cNvPr>
            <p:cNvSpPr/>
            <p:nvPr/>
          </p:nvSpPr>
          <p:spPr>
            <a:xfrm>
              <a:off x="4408089" y="1343043"/>
              <a:ext cx="572301" cy="1041821"/>
            </a:xfrm>
            <a:prstGeom prst="roundRect">
              <a:avLst>
                <a:gd name="adj" fmla="val 27306"/>
              </a:avLst>
            </a:prstGeom>
            <a:solidFill>
              <a:srgbClr val="E8DBFE"/>
            </a:solidFill>
            <a:ln w="381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3" name="Rounded Rectangle">
              <a:extLst>
                <a:ext uri="{FF2B5EF4-FFF2-40B4-BE49-F238E27FC236}">
                  <a16:creationId xmlns:a16="http://schemas.microsoft.com/office/drawing/2014/main" id="{18B55BD1-2A74-9628-A47E-F92C920AEAB3}"/>
                </a:ext>
              </a:extLst>
            </p:cNvPr>
            <p:cNvSpPr/>
            <p:nvPr/>
          </p:nvSpPr>
          <p:spPr>
            <a:xfrm>
              <a:off x="4408089" y="3710234"/>
              <a:ext cx="572301" cy="1041821"/>
            </a:xfrm>
            <a:prstGeom prst="roundRect">
              <a:avLst>
                <a:gd name="adj" fmla="val 27306"/>
              </a:avLst>
            </a:prstGeom>
            <a:solidFill>
              <a:srgbClr val="E8DBFE"/>
            </a:solidFill>
            <a:ln w="381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4" name="Rounded Rectangle">
              <a:extLst>
                <a:ext uri="{FF2B5EF4-FFF2-40B4-BE49-F238E27FC236}">
                  <a16:creationId xmlns:a16="http://schemas.microsoft.com/office/drawing/2014/main" id="{0B096DE5-7BB0-4BB3-ACB8-8243259AC15F}"/>
                </a:ext>
              </a:extLst>
            </p:cNvPr>
            <p:cNvSpPr/>
            <p:nvPr/>
          </p:nvSpPr>
          <p:spPr>
            <a:xfrm>
              <a:off x="4408089" y="6057906"/>
              <a:ext cx="572301" cy="1041821"/>
            </a:xfrm>
            <a:prstGeom prst="roundRect">
              <a:avLst>
                <a:gd name="adj" fmla="val 27306"/>
              </a:avLst>
            </a:prstGeom>
            <a:solidFill>
              <a:srgbClr val="E8DBFE"/>
            </a:solidFill>
            <a:ln w="38100" cap="flat">
              <a:solidFill>
                <a:srgbClr val="A56DFF"/>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5" name="Rounded Rectangle">
              <a:extLst>
                <a:ext uri="{FF2B5EF4-FFF2-40B4-BE49-F238E27FC236}">
                  <a16:creationId xmlns:a16="http://schemas.microsoft.com/office/drawing/2014/main" id="{C62DCD5D-0C1D-9AB8-B7AA-AC1B0B8E9C82}"/>
                </a:ext>
              </a:extLst>
            </p:cNvPr>
            <p:cNvSpPr/>
            <p:nvPr/>
          </p:nvSpPr>
          <p:spPr>
            <a:xfrm>
              <a:off x="195915" y="1328915"/>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6" name="Rounded Rectangle">
              <a:extLst>
                <a:ext uri="{FF2B5EF4-FFF2-40B4-BE49-F238E27FC236}">
                  <a16:creationId xmlns:a16="http://schemas.microsoft.com/office/drawing/2014/main" id="{56AD1381-1260-69B3-EC59-F31E8B9EB98D}"/>
                </a:ext>
              </a:extLst>
            </p:cNvPr>
            <p:cNvSpPr/>
            <p:nvPr/>
          </p:nvSpPr>
          <p:spPr>
            <a:xfrm>
              <a:off x="195915" y="2521782"/>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7" name="Rounded Rectangle">
              <a:extLst>
                <a:ext uri="{FF2B5EF4-FFF2-40B4-BE49-F238E27FC236}">
                  <a16:creationId xmlns:a16="http://schemas.microsoft.com/office/drawing/2014/main" id="{26D8AF8E-64D0-35BA-EBBE-368B8A530DD8}"/>
                </a:ext>
              </a:extLst>
            </p:cNvPr>
            <p:cNvSpPr/>
            <p:nvPr/>
          </p:nvSpPr>
          <p:spPr>
            <a:xfrm>
              <a:off x="195915" y="3696489"/>
              <a:ext cx="572302"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8" name="Rounded Rectangle">
              <a:extLst>
                <a:ext uri="{FF2B5EF4-FFF2-40B4-BE49-F238E27FC236}">
                  <a16:creationId xmlns:a16="http://schemas.microsoft.com/office/drawing/2014/main" id="{6170D67B-4F28-2913-34AC-C0EC8D34A380}"/>
                </a:ext>
              </a:extLst>
            </p:cNvPr>
            <p:cNvSpPr/>
            <p:nvPr/>
          </p:nvSpPr>
          <p:spPr>
            <a:xfrm>
              <a:off x="195915" y="6045902"/>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9" name="Rounded Rectangle">
              <a:extLst>
                <a:ext uri="{FF2B5EF4-FFF2-40B4-BE49-F238E27FC236}">
                  <a16:creationId xmlns:a16="http://schemas.microsoft.com/office/drawing/2014/main" id="{84D2636E-3625-C840-0A53-A598B4E5FAF5}"/>
                </a:ext>
              </a:extLst>
            </p:cNvPr>
            <p:cNvSpPr/>
            <p:nvPr/>
          </p:nvSpPr>
          <p:spPr>
            <a:xfrm>
              <a:off x="1042748" y="1934428"/>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0" name="Rounded Rectangle">
              <a:extLst>
                <a:ext uri="{FF2B5EF4-FFF2-40B4-BE49-F238E27FC236}">
                  <a16:creationId xmlns:a16="http://schemas.microsoft.com/office/drawing/2014/main" id="{D587D51D-C77A-40FA-E042-976E835FC07B}"/>
                </a:ext>
              </a:extLst>
            </p:cNvPr>
            <p:cNvSpPr/>
            <p:nvPr/>
          </p:nvSpPr>
          <p:spPr>
            <a:xfrm>
              <a:off x="1042748" y="3118888"/>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1" name="Rounded Rectangle">
              <a:extLst>
                <a:ext uri="{FF2B5EF4-FFF2-40B4-BE49-F238E27FC236}">
                  <a16:creationId xmlns:a16="http://schemas.microsoft.com/office/drawing/2014/main" id="{C456DF23-29C1-253B-46F9-E73E96E6FB18}"/>
                </a:ext>
              </a:extLst>
            </p:cNvPr>
            <p:cNvSpPr/>
            <p:nvPr/>
          </p:nvSpPr>
          <p:spPr>
            <a:xfrm>
              <a:off x="1042748" y="4283842"/>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2" name="Rounded Rectangle">
              <a:extLst>
                <a:ext uri="{FF2B5EF4-FFF2-40B4-BE49-F238E27FC236}">
                  <a16:creationId xmlns:a16="http://schemas.microsoft.com/office/drawing/2014/main" id="{7CC69BF3-FD86-DC2D-0810-7DCEF11DF3E2}"/>
                </a:ext>
              </a:extLst>
            </p:cNvPr>
            <p:cNvSpPr/>
            <p:nvPr/>
          </p:nvSpPr>
          <p:spPr>
            <a:xfrm>
              <a:off x="1042748" y="5458767"/>
              <a:ext cx="572302"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3" name="Rounded Rectangle">
              <a:extLst>
                <a:ext uri="{FF2B5EF4-FFF2-40B4-BE49-F238E27FC236}">
                  <a16:creationId xmlns:a16="http://schemas.microsoft.com/office/drawing/2014/main" id="{60FAD3B8-35E0-A1D1-D3EE-EB9C3D13DA52}"/>
                </a:ext>
              </a:extLst>
            </p:cNvPr>
            <p:cNvSpPr/>
            <p:nvPr/>
          </p:nvSpPr>
          <p:spPr>
            <a:xfrm>
              <a:off x="1872588" y="1328915"/>
              <a:ext cx="572301"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4" name="Rounded Rectangle">
              <a:extLst>
                <a:ext uri="{FF2B5EF4-FFF2-40B4-BE49-F238E27FC236}">
                  <a16:creationId xmlns:a16="http://schemas.microsoft.com/office/drawing/2014/main" id="{4228A634-927A-EFD0-4C46-5DB18400815B}"/>
                </a:ext>
              </a:extLst>
            </p:cNvPr>
            <p:cNvSpPr/>
            <p:nvPr/>
          </p:nvSpPr>
          <p:spPr>
            <a:xfrm>
              <a:off x="1872588" y="6045902"/>
              <a:ext cx="572301"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5" name="Rounded Rectangle">
              <a:extLst>
                <a:ext uri="{FF2B5EF4-FFF2-40B4-BE49-F238E27FC236}">
                  <a16:creationId xmlns:a16="http://schemas.microsoft.com/office/drawing/2014/main" id="{D3D14FC7-A1D0-FCE0-D7BA-AFEE4810FDD9}"/>
                </a:ext>
              </a:extLst>
            </p:cNvPr>
            <p:cNvSpPr/>
            <p:nvPr/>
          </p:nvSpPr>
          <p:spPr>
            <a:xfrm>
              <a:off x="195915" y="5380197"/>
              <a:ext cx="572302" cy="588356"/>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6" name="Rounded Rectangle">
              <a:extLst>
                <a:ext uri="{FF2B5EF4-FFF2-40B4-BE49-F238E27FC236}">
                  <a16:creationId xmlns:a16="http://schemas.microsoft.com/office/drawing/2014/main" id="{F72A417E-9325-D9B5-208D-FBD0E396BE7F}"/>
                </a:ext>
              </a:extLst>
            </p:cNvPr>
            <p:cNvSpPr/>
            <p:nvPr/>
          </p:nvSpPr>
          <p:spPr>
            <a:xfrm>
              <a:off x="1872588" y="2505499"/>
              <a:ext cx="572301" cy="104182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7" name="Rounded Rectangle">
              <a:extLst>
                <a:ext uri="{FF2B5EF4-FFF2-40B4-BE49-F238E27FC236}">
                  <a16:creationId xmlns:a16="http://schemas.microsoft.com/office/drawing/2014/main" id="{F389B29C-83D4-128B-8931-8BCD1A199CC0}"/>
                </a:ext>
              </a:extLst>
            </p:cNvPr>
            <p:cNvSpPr/>
            <p:nvPr/>
          </p:nvSpPr>
          <p:spPr>
            <a:xfrm>
              <a:off x="1872588" y="4861867"/>
              <a:ext cx="572301" cy="104182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8" name="Rectangle">
              <a:extLst>
                <a:ext uri="{FF2B5EF4-FFF2-40B4-BE49-F238E27FC236}">
                  <a16:creationId xmlns:a16="http://schemas.microsoft.com/office/drawing/2014/main" id="{6F10EBE0-B508-C61A-C382-8B6B2AE1B09A}"/>
                </a:ext>
              </a:extLst>
            </p:cNvPr>
            <p:cNvSpPr/>
            <p:nvPr/>
          </p:nvSpPr>
          <p:spPr>
            <a:xfrm>
              <a:off x="109641" y="7134046"/>
              <a:ext cx="5897833" cy="707390"/>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9" name="Rounded Rectangle">
              <a:extLst>
                <a:ext uri="{FF2B5EF4-FFF2-40B4-BE49-F238E27FC236}">
                  <a16:creationId xmlns:a16="http://schemas.microsoft.com/office/drawing/2014/main" id="{C597AE55-538C-67C5-D189-A934AECA807B}"/>
                </a:ext>
              </a:extLst>
            </p:cNvPr>
            <p:cNvSpPr/>
            <p:nvPr/>
          </p:nvSpPr>
          <p:spPr>
            <a:xfrm>
              <a:off x="3458570" y="1285475"/>
              <a:ext cx="662993" cy="5814252"/>
            </a:xfrm>
            <a:prstGeom prst="roundRect">
              <a:avLst>
                <a:gd name="adj" fmla="val 25298"/>
              </a:avLst>
            </a:prstGeom>
            <a:solidFill>
              <a:srgbClr val="D9E6FD"/>
            </a:solidFill>
            <a:ln w="38100" cap="flat">
              <a:solidFill>
                <a:schemeClr val="accent1">
                  <a:lumOff val="-13575"/>
                </a:schemeClr>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60" name="Rounded Rectangle">
              <a:extLst>
                <a:ext uri="{FF2B5EF4-FFF2-40B4-BE49-F238E27FC236}">
                  <a16:creationId xmlns:a16="http://schemas.microsoft.com/office/drawing/2014/main" id="{AA04FE62-2499-D01C-18F2-40AC748B607E}"/>
                </a:ext>
              </a:extLst>
            </p:cNvPr>
            <p:cNvSpPr/>
            <p:nvPr/>
          </p:nvSpPr>
          <p:spPr>
            <a:xfrm>
              <a:off x="1881136" y="3623179"/>
              <a:ext cx="569723" cy="585704"/>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61" name="Classical computation">
              <a:extLst>
                <a:ext uri="{FF2B5EF4-FFF2-40B4-BE49-F238E27FC236}">
                  <a16:creationId xmlns:a16="http://schemas.microsoft.com/office/drawing/2014/main" id="{5CF1BA76-93E9-6557-4B39-056F8307F67B}"/>
                </a:ext>
              </a:extLst>
            </p:cNvPr>
            <p:cNvSpPr txBox="1"/>
            <p:nvPr/>
          </p:nvSpPr>
          <p:spPr>
            <a:xfrm rot="16200000">
              <a:off x="1195806" y="3650255"/>
              <a:ext cx="5133338" cy="6927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spcBef>
                  <a:spcPts val="0"/>
                </a:spcBef>
                <a:defRPr sz="3200">
                  <a:solidFill>
                    <a:srgbClr val="1D76BA"/>
                  </a:solidFill>
                </a:defRPr>
              </a:lvl1pPr>
            </a:lstStyle>
            <a:p>
              <a:r>
                <a:t>Classical computation</a:t>
              </a:r>
            </a:p>
          </p:txBody>
        </p:sp>
        <p:sp>
          <p:nvSpPr>
            <p:cNvPr id="462" name="Connection Line">
              <a:extLst>
                <a:ext uri="{FF2B5EF4-FFF2-40B4-BE49-F238E27FC236}">
                  <a16:creationId xmlns:a16="http://schemas.microsoft.com/office/drawing/2014/main" id="{282B1A67-2230-9C5A-9CD5-C009647B6273}"/>
                </a:ext>
              </a:extLst>
            </p:cNvPr>
            <p:cNvSpPr/>
            <p:nvPr/>
          </p:nvSpPr>
          <p:spPr>
            <a:xfrm>
              <a:off x="4719521" y="3020328"/>
              <a:ext cx="1292008" cy="376877"/>
            </a:xfrm>
            <a:custGeom>
              <a:avLst/>
              <a:gdLst/>
              <a:ahLst/>
              <a:cxnLst>
                <a:cxn ang="0">
                  <a:pos x="wd2" y="hd2"/>
                </a:cxn>
                <a:cxn ang="5400000">
                  <a:pos x="wd2" y="hd2"/>
                </a:cxn>
                <a:cxn ang="10800000">
                  <a:pos x="wd2" y="hd2"/>
                </a:cxn>
                <a:cxn ang="16200000">
                  <a:pos x="wd2" y="hd2"/>
                </a:cxn>
              </a:cxnLst>
              <a:rect l="0" t="0" r="r" b="b"/>
              <a:pathLst>
                <a:path w="21600" h="17140" extrusionOk="0">
                  <a:moveTo>
                    <a:pt x="0" y="17140"/>
                  </a:moveTo>
                  <a:cubicBezTo>
                    <a:pt x="4508" y="-361"/>
                    <a:pt x="11708" y="-4460"/>
                    <a:pt x="21600" y="4843"/>
                  </a:cubicBezTo>
                </a:path>
              </a:pathLst>
            </a:custGeom>
            <a:noFill/>
            <a:ln w="38100" cap="flat">
              <a:solidFill>
                <a:srgbClr val="1D76BA"/>
              </a:solidFill>
              <a:prstDash val="solid"/>
              <a:miter lim="400000"/>
              <a:headEnd type="triangle" w="med" len="med"/>
            </a:ln>
            <a:effectLst/>
          </p:spPr>
          <p:txBody>
            <a:bodyPr/>
            <a:lstStyle/>
            <a:p>
              <a:endParaRPr/>
            </a:p>
          </p:txBody>
        </p:sp>
        <p:sp>
          <p:nvSpPr>
            <p:cNvPr id="463" name="feedforward">
              <a:extLst>
                <a:ext uri="{FF2B5EF4-FFF2-40B4-BE49-F238E27FC236}">
                  <a16:creationId xmlns:a16="http://schemas.microsoft.com/office/drawing/2014/main" id="{C5A1D6F6-FD7B-6B8D-47E9-461C71DCFDF2}"/>
                </a:ext>
              </a:extLst>
            </p:cNvPr>
            <p:cNvSpPr txBox="1"/>
            <p:nvPr/>
          </p:nvSpPr>
          <p:spPr>
            <a:xfrm>
              <a:off x="4790309" y="2877720"/>
              <a:ext cx="5133338" cy="6927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spcBef>
                  <a:spcPts val="0"/>
                </a:spcBef>
                <a:defRPr sz="3200">
                  <a:solidFill>
                    <a:srgbClr val="1D76BA"/>
                  </a:solidFill>
                </a:defRPr>
              </a:lvl1pPr>
            </a:lstStyle>
            <a:p>
              <a:r>
                <a:rPr dirty="0"/>
                <a:t>feedforward</a:t>
              </a:r>
            </a:p>
          </p:txBody>
        </p:sp>
        <p:sp>
          <p:nvSpPr>
            <p:cNvPr id="464" name="classically-…">
              <a:extLst>
                <a:ext uri="{FF2B5EF4-FFF2-40B4-BE49-F238E27FC236}">
                  <a16:creationId xmlns:a16="http://schemas.microsoft.com/office/drawing/2014/main" id="{6EBD8936-036B-FFDF-EBDA-6868BD7C87FF}"/>
                </a:ext>
              </a:extLst>
            </p:cNvPr>
            <p:cNvSpPr txBox="1"/>
            <p:nvPr/>
          </p:nvSpPr>
          <p:spPr>
            <a:xfrm>
              <a:off x="5864654" y="4631139"/>
              <a:ext cx="3187846" cy="1284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ctr">
                <a:spcBef>
                  <a:spcPts val="0"/>
                </a:spcBef>
                <a:defRPr sz="3200">
                  <a:solidFill>
                    <a:srgbClr val="A56DFF"/>
                  </a:solidFill>
                </a:defRPr>
              </a:pPr>
              <a:r>
                <a:t>classically-</a:t>
              </a:r>
            </a:p>
            <a:p>
              <a:pPr algn="ctr">
                <a:spcBef>
                  <a:spcPts val="0"/>
                </a:spcBef>
                <a:defRPr sz="3200">
                  <a:solidFill>
                    <a:srgbClr val="A56DFF"/>
                  </a:solidFill>
                </a:defRPr>
              </a:pPr>
              <a:r>
                <a:t>controlled gate</a:t>
              </a:r>
            </a:p>
          </p:txBody>
        </p:sp>
        <p:sp>
          <p:nvSpPr>
            <p:cNvPr id="465" name="Connection Line">
              <a:extLst>
                <a:ext uri="{FF2B5EF4-FFF2-40B4-BE49-F238E27FC236}">
                  <a16:creationId xmlns:a16="http://schemas.microsoft.com/office/drawing/2014/main" id="{479B286A-677F-B597-C03A-9A1F1FE01FE2}"/>
                </a:ext>
              </a:extLst>
            </p:cNvPr>
            <p:cNvSpPr/>
            <p:nvPr/>
          </p:nvSpPr>
          <p:spPr>
            <a:xfrm>
              <a:off x="4965224" y="4877310"/>
              <a:ext cx="1292009" cy="376877"/>
            </a:xfrm>
            <a:custGeom>
              <a:avLst/>
              <a:gdLst/>
              <a:ahLst/>
              <a:cxnLst>
                <a:cxn ang="0">
                  <a:pos x="wd2" y="hd2"/>
                </a:cxn>
                <a:cxn ang="5400000">
                  <a:pos x="wd2" y="hd2"/>
                </a:cxn>
                <a:cxn ang="10800000">
                  <a:pos x="wd2" y="hd2"/>
                </a:cxn>
                <a:cxn ang="16200000">
                  <a:pos x="wd2" y="hd2"/>
                </a:cxn>
              </a:cxnLst>
              <a:rect l="0" t="0" r="r" b="b"/>
              <a:pathLst>
                <a:path w="21600" h="17140" extrusionOk="0">
                  <a:moveTo>
                    <a:pt x="0" y="0"/>
                  </a:moveTo>
                  <a:cubicBezTo>
                    <a:pt x="4508" y="17501"/>
                    <a:pt x="11708" y="21600"/>
                    <a:pt x="21600" y="12297"/>
                  </a:cubicBezTo>
                </a:path>
              </a:pathLst>
            </a:custGeom>
            <a:noFill/>
            <a:ln w="38100" cap="flat">
              <a:solidFill>
                <a:srgbClr val="A56DFF"/>
              </a:solidFill>
              <a:prstDash val="solid"/>
              <a:miter lim="400000"/>
              <a:headEnd type="triangle" w="med" len="med"/>
            </a:ln>
            <a:effectLst/>
          </p:spPr>
          <p:txBody>
            <a:bodyPr/>
            <a:lstStyle/>
            <a:p>
              <a:endParaRPr/>
            </a:p>
          </p:txBody>
        </p:sp>
      </p:grpSp>
      <p:sp>
        <p:nvSpPr>
          <p:cNvPr id="4" name="Rounded Rectangle">
            <a:extLst>
              <a:ext uri="{FF2B5EF4-FFF2-40B4-BE49-F238E27FC236}">
                <a16:creationId xmlns:a16="http://schemas.microsoft.com/office/drawing/2014/main" id="{53EAEAC6-7FEC-FD1D-4EC5-F7389D1AAA6E}"/>
              </a:ext>
            </a:extLst>
          </p:cNvPr>
          <p:cNvSpPr/>
          <p:nvPr/>
        </p:nvSpPr>
        <p:spPr>
          <a:xfrm>
            <a:off x="5730647" y="10045824"/>
            <a:ext cx="13058058" cy="1911701"/>
          </a:xfrm>
          <a:prstGeom prst="roundRect">
            <a:avLst>
              <a:gd name="adj" fmla="val 14982"/>
            </a:avLst>
          </a:prstGeom>
          <a:solidFill>
            <a:srgbClr val="FDE5AF">
              <a:alpha val="43428"/>
            </a:srgbClr>
          </a:solidFill>
          <a:ln w="63500">
            <a:solidFill>
              <a:srgbClr val="F8BE24"/>
            </a:solidFill>
            <a:miter lim="400000"/>
          </a:ln>
        </p:spPr>
        <p:txBody>
          <a:bodyPr lIns="0" tIns="0" rIns="0" bIns="0" anchor="ct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5" name="Dynamic circuits   can implement any allowed quantum process, not just unitary evolution.">
                <a:extLst>
                  <a:ext uri="{FF2B5EF4-FFF2-40B4-BE49-F238E27FC236}">
                    <a16:creationId xmlns:a16="http://schemas.microsoft.com/office/drawing/2014/main" id="{A688D49A-DC2C-85D4-8DCC-39E23E5CE100}"/>
                  </a:ext>
                </a:extLst>
              </p:cNvPr>
              <p:cNvSpPr txBox="1"/>
              <p:nvPr/>
            </p:nvSpPr>
            <p:spPr>
              <a:xfrm>
                <a:off x="6075443" y="10184486"/>
                <a:ext cx="12368467" cy="155817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p>
                <a:pPr algn="ctr">
                  <a:spcBef>
                    <a:spcPts val="0"/>
                  </a:spcBef>
                  <a:defRPr sz="4000"/>
                </a:pPr>
                <a:r>
                  <a:rPr dirty="0"/>
                  <a:t>Dynamic circuits </a:t>
                </a:r>
                <a14:m>
                  <m:oMath xmlns:m="http://schemas.openxmlformats.org/officeDocument/2006/math">
                    <m:r>
                      <a:rPr sz="4800" i="1">
                        <a:solidFill>
                          <a:srgbClr val="000000"/>
                        </a:solidFill>
                        <a:latin typeface="Cambria Math" panose="02040503050406030204" pitchFamily="18" charset="0"/>
                      </a:rPr>
                      <m:t>→</m:t>
                    </m:r>
                  </m:oMath>
                </a14:m>
                <a:r>
                  <a:rPr dirty="0"/>
                  <a:t> can implement </a:t>
                </a:r>
                <a:r>
                  <a:rPr i="1" dirty="0"/>
                  <a:t>any</a:t>
                </a:r>
                <a:r>
                  <a:rPr dirty="0"/>
                  <a:t> allowed quantum process, not just unitary evolution.</a:t>
                </a:r>
              </a:p>
            </p:txBody>
          </p:sp>
        </mc:Choice>
        <mc:Fallback xmlns="">
          <p:sp>
            <p:nvSpPr>
              <p:cNvPr id="5" name="Dynamic circuits   can implement any allowed quantum process, not just unitary evolution.">
                <a:extLst>
                  <a:ext uri="{FF2B5EF4-FFF2-40B4-BE49-F238E27FC236}">
                    <a16:creationId xmlns:a16="http://schemas.microsoft.com/office/drawing/2014/main" id="{A688D49A-DC2C-85D4-8DCC-39E23E5CE100}"/>
                  </a:ext>
                </a:extLst>
              </p:cNvPr>
              <p:cNvSpPr txBox="1">
                <a:spLocks noRot="1" noChangeAspect="1" noMove="1" noResize="1" noEditPoints="1" noAdjustHandles="1" noChangeArrowheads="1" noChangeShapeType="1" noTextEdit="1"/>
              </p:cNvSpPr>
              <p:nvPr/>
            </p:nvSpPr>
            <p:spPr>
              <a:xfrm>
                <a:off x="6075443" y="10184486"/>
                <a:ext cx="12368467" cy="1558177"/>
              </a:xfrm>
              <a:prstGeom prst="rect">
                <a:avLst/>
              </a:prstGeom>
              <a:blipFill>
                <a:blip r:embed="rId4"/>
                <a:stretch>
                  <a:fillRect b="-1219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 name="Right Arrow 5">
            <a:extLst>
              <a:ext uri="{FF2B5EF4-FFF2-40B4-BE49-F238E27FC236}">
                <a16:creationId xmlns:a16="http://schemas.microsoft.com/office/drawing/2014/main" id="{E7EAB8EF-4C20-A692-3619-F31519508C30}"/>
              </a:ext>
            </a:extLst>
          </p:cNvPr>
          <p:cNvSpPr/>
          <p:nvPr/>
        </p:nvSpPr>
        <p:spPr bwMode="auto">
          <a:xfrm>
            <a:off x="11154794" y="5447050"/>
            <a:ext cx="2077585" cy="957943"/>
          </a:xfrm>
          <a:prstGeom prst="rightArrow">
            <a:avLst/>
          </a:prstGeom>
          <a:solidFill>
            <a:srgbClr val="FEF4DD"/>
          </a:solidFill>
          <a:ln w="38100">
            <a:solidFill>
              <a:srgbClr val="F8BE2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86656E-FCE6-BFDE-BC6C-09FEE69EC923}"/>
                  </a:ext>
                </a:extLst>
              </p:cNvPr>
              <p:cNvSpPr txBox="1"/>
              <p:nvPr/>
            </p:nvSpPr>
            <p:spPr>
              <a:xfrm>
                <a:off x="5532248" y="12441471"/>
                <a:ext cx="13488789" cy="72025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chor="ctr">
                <a:noAutofit/>
              </a:bodyPr>
              <a:lstStyle/>
              <a:p>
                <a:pPr algn="ctr" defTabSz="2438400">
                  <a:buSzPct val="100000"/>
                </a:pPr>
                <a:r>
                  <a:rPr lang="en-US" kern="0" dirty="0">
                    <a:solidFill>
                      <a:srgbClr val="000000"/>
                    </a:solidFill>
                    <a:ea typeface="+mj-ea"/>
                    <a:cs typeface="+mj-cs"/>
                    <a:sym typeface="IBM Plex Sans Light"/>
                  </a:rPr>
                  <a:t>Measurements and feedforward  </a:t>
                </a:r>
                <a14:m>
                  <m:oMath xmlns:m="http://schemas.openxmlformats.org/officeDocument/2006/math">
                    <m:r>
                      <a:rPr lang="en-US" i="1" kern="0" smtClean="0">
                        <a:solidFill>
                          <a:srgbClr val="000000"/>
                        </a:solidFill>
                        <a:latin typeface="Cambria Math" panose="02040503050406030204" pitchFamily="18" charset="0"/>
                        <a:ea typeface="Cambria Math" panose="02040503050406030204" pitchFamily="18" charset="0"/>
                        <a:cs typeface="+mj-cs"/>
                        <a:sym typeface="IBM Plex Sans Light"/>
                      </a:rPr>
                      <m:t>→</m:t>
                    </m:r>
                  </m:oMath>
                </a14:m>
                <a:r>
                  <a:rPr lang="en-US" kern="0" dirty="0">
                    <a:solidFill>
                      <a:srgbClr val="000000"/>
                    </a:solidFill>
                    <a:ea typeface="+mj-ea"/>
                    <a:cs typeface="+mj-cs"/>
                    <a:sym typeface="IBM Plex Sans Light"/>
                  </a:rPr>
                  <a:t>  new quantum algorithms?</a:t>
                </a:r>
              </a:p>
            </p:txBody>
          </p:sp>
        </mc:Choice>
        <mc:Fallback xmlns="">
          <p:sp>
            <p:nvSpPr>
              <p:cNvPr id="8" name="TextBox 7">
                <a:extLst>
                  <a:ext uri="{FF2B5EF4-FFF2-40B4-BE49-F238E27FC236}">
                    <a16:creationId xmlns:a16="http://schemas.microsoft.com/office/drawing/2014/main" id="{8186656E-FCE6-BFDE-BC6C-09FEE69EC923}"/>
                  </a:ext>
                </a:extLst>
              </p:cNvPr>
              <p:cNvSpPr txBox="1">
                <a:spLocks noRot="1" noChangeAspect="1" noMove="1" noResize="1" noEditPoints="1" noAdjustHandles="1" noChangeArrowheads="1" noChangeShapeType="1" noTextEdit="1"/>
              </p:cNvSpPr>
              <p:nvPr/>
            </p:nvSpPr>
            <p:spPr>
              <a:xfrm>
                <a:off x="5532248" y="12441471"/>
                <a:ext cx="13488789" cy="720258"/>
              </a:xfrm>
              <a:prstGeom prst="rect">
                <a:avLst/>
              </a:prstGeom>
              <a:blipFill>
                <a:blip r:embed="rId5"/>
                <a:stretch>
                  <a:fillRect t="-6897" b="-25862"/>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AB5AC6F7-A648-2AE9-5A38-03C00ABC386E}"/>
              </a:ext>
            </a:extLst>
          </p:cNvPr>
          <p:cNvSpPr txBox="1"/>
          <p:nvPr/>
        </p:nvSpPr>
        <p:spPr>
          <a:xfrm>
            <a:off x="2094538" y="1973337"/>
            <a:ext cx="7961810" cy="972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buSzPct val="100000"/>
            </a:pPr>
            <a:r>
              <a:rPr lang="en-US" kern="0" dirty="0">
                <a:solidFill>
                  <a:srgbClr val="000000"/>
                </a:solidFill>
                <a:ea typeface="+mj-ea"/>
                <a:cs typeface="+mj-cs"/>
                <a:sym typeface="IBM Plex Sans Light"/>
              </a:rPr>
              <a:t>Unitary quantum circuit</a:t>
            </a:r>
          </a:p>
        </p:txBody>
      </p:sp>
      <p:sp>
        <p:nvSpPr>
          <p:cNvPr id="11" name="TextBox 10">
            <a:extLst>
              <a:ext uri="{FF2B5EF4-FFF2-40B4-BE49-F238E27FC236}">
                <a16:creationId xmlns:a16="http://schemas.microsoft.com/office/drawing/2014/main" id="{571E588D-0B31-39E5-DCD7-B77AFBD669FE}"/>
              </a:ext>
            </a:extLst>
          </p:cNvPr>
          <p:cNvSpPr txBox="1"/>
          <p:nvPr/>
        </p:nvSpPr>
        <p:spPr>
          <a:xfrm>
            <a:off x="13959966" y="1973337"/>
            <a:ext cx="7961810" cy="972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buSzPct val="100000"/>
            </a:pPr>
            <a:r>
              <a:rPr lang="en-US" b="1" kern="0" dirty="0">
                <a:solidFill>
                  <a:srgbClr val="000000"/>
                </a:solidFill>
                <a:ea typeface="+mj-ea"/>
                <a:cs typeface="+mj-cs"/>
                <a:sym typeface="IBM Plex Sans Light"/>
              </a:rPr>
              <a:t>Dynamic</a:t>
            </a:r>
            <a:r>
              <a:rPr lang="en-US" kern="0" dirty="0">
                <a:solidFill>
                  <a:srgbClr val="000000"/>
                </a:solidFill>
                <a:ea typeface="+mj-ea"/>
                <a:cs typeface="+mj-cs"/>
                <a:sym typeface="IBM Plex Sans Light"/>
              </a:rPr>
              <a:t> quantum circuit</a:t>
            </a:r>
          </a:p>
        </p:txBody>
      </p:sp>
    </p:spTree>
    <p:extLst>
      <p:ext uri="{BB962C8B-B14F-4D97-AF65-F5344CB8AC3E}">
        <p14:creationId xmlns:p14="http://schemas.microsoft.com/office/powerpoint/2010/main" val="421533943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D3DF-15EC-F28B-82AC-956363A66E7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8E68453-0FF2-EE50-990A-4E74CAB0E062}"/>
              </a:ext>
            </a:extLst>
          </p:cNvPr>
          <p:cNvPicPr>
            <a:picLocks noChangeAspect="1"/>
          </p:cNvPicPr>
          <p:nvPr/>
        </p:nvPicPr>
        <p:blipFill>
          <a:blip r:embed="rId3"/>
          <a:srcRect/>
          <a:stretch/>
        </p:blipFill>
        <p:spPr>
          <a:xfrm>
            <a:off x="16872226" y="7203516"/>
            <a:ext cx="5669280" cy="5309326"/>
          </a:xfrm>
          <a:prstGeom prst="rect">
            <a:avLst/>
          </a:prstGeom>
        </p:spPr>
      </p:pic>
      <p:sp>
        <p:nvSpPr>
          <p:cNvPr id="2" name="Title 1">
            <a:extLst>
              <a:ext uri="{FF2B5EF4-FFF2-40B4-BE49-F238E27FC236}">
                <a16:creationId xmlns:a16="http://schemas.microsoft.com/office/drawing/2014/main" id="{4D51F88D-D708-7679-1CE2-8DD5AB774561}"/>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D585D36B-720E-8673-7F7C-1B12F3D7A042}"/>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20CE30CE-EEBF-9508-0C65-98403D3E0EDF}"/>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40</a:t>
            </a:fld>
            <a:endParaRPr lang="en-US" dirty="0"/>
          </a:p>
        </p:txBody>
      </p:sp>
      <p:sp>
        <p:nvSpPr>
          <p:cNvPr id="5" name="TextBox 4">
            <a:extLst>
              <a:ext uri="{FF2B5EF4-FFF2-40B4-BE49-F238E27FC236}">
                <a16:creationId xmlns:a16="http://schemas.microsoft.com/office/drawing/2014/main" id="{3E35539A-04E3-147E-0A6A-DF47593F0365}"/>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b="1" kern="0" dirty="0">
                <a:solidFill>
                  <a:schemeClr val="accent1"/>
                </a:solidFill>
                <a:sym typeface="IBM Plex Sans Light"/>
              </a:rPr>
              <a:t>Unitary</a:t>
            </a:r>
          </a:p>
          <a:p>
            <a:pPr marL="1657638" lvl="1" indent="-742950" defTabSz="2438400">
              <a:buSzPct val="100000"/>
              <a:buFont typeface="+mj-lt"/>
              <a:buAutoNum type="arabicPeriod"/>
            </a:pPr>
            <a:r>
              <a:rPr lang="en-US" sz="4000" kern="0" dirty="0">
                <a:solidFill>
                  <a:srgbClr val="000000"/>
                </a:solidFill>
                <a:sym typeface="IBM Plex Sans Light"/>
              </a:rPr>
              <a:t>Measurement based without dynamic circuits (post-process)</a:t>
            </a:r>
          </a:p>
          <a:p>
            <a:pPr marL="1657638" lvl="1" indent="-742950" defTabSz="2438400">
              <a:buSzPct val="100000"/>
              <a:buFont typeface="+mj-lt"/>
              <a:buAutoNum type="arabicPeriod"/>
            </a:pPr>
            <a:r>
              <a:rPr lang="en-US" sz="4000" kern="0" dirty="0">
                <a:solidFill>
                  <a:srgbClr val="000000"/>
                </a:solidFill>
                <a:sym typeface="IBM Plex Sans Light"/>
              </a:rPr>
              <a:t>Measurement based with dynamic circuits (real-time feed-forward)</a:t>
            </a:r>
          </a:p>
          <a:p>
            <a:pPr marL="1657638" lvl="1" indent="-742950" defTabSz="2438400">
              <a:buSzPct val="100000"/>
              <a:buFont typeface="+mj-lt"/>
              <a:buAutoNum type="arabicPeriod"/>
            </a:pPr>
            <a:r>
              <a:rPr lang="en-US" sz="4000" kern="0" dirty="0">
                <a:solidFill>
                  <a:srgbClr val="000000"/>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changes in the circuit:</a:t>
            </a:r>
          </a:p>
          <a:p>
            <a:pPr marL="1657638" lvl="1" indent="-742950" defTabSz="2438400">
              <a:buSzPct val="100000"/>
              <a:buFont typeface="+mj-lt"/>
              <a:buAutoNum type="arabicPeriod"/>
            </a:pPr>
            <a:r>
              <a:rPr lang="en-US" sz="4000" kern="0" dirty="0">
                <a:solidFill>
                  <a:srgbClr val="A8A8A8"/>
                </a:solidFill>
                <a:sym typeface="IBM Plex Sans Light"/>
              </a:rPr>
              <a:t>Extra ancilla qubits needed</a:t>
            </a:r>
          </a:p>
          <a:p>
            <a:pPr marL="1657638" lvl="1" indent="-742950" defTabSz="2438400">
              <a:buSzPct val="100000"/>
              <a:buFont typeface="+mj-lt"/>
              <a:buAutoNum type="arabicPeriod"/>
            </a:pPr>
            <a:r>
              <a:rPr lang="en-US" sz="4000" kern="0" dirty="0">
                <a:solidFill>
                  <a:srgbClr val="A8A8A8"/>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A8A8A8"/>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features could be used to improve:</a:t>
            </a:r>
          </a:p>
          <a:p>
            <a:pPr marL="1657638" lvl="1" indent="-742950" defTabSz="2438400">
              <a:buSzPct val="100000"/>
              <a:buFont typeface="+mj-lt"/>
              <a:buAutoNum type="arabicPeriod"/>
            </a:pPr>
            <a:r>
              <a:rPr lang="en-US" sz="4000" kern="0" dirty="0">
                <a:solidFill>
                  <a:srgbClr val="A8A8A8"/>
                </a:solidFill>
                <a:sym typeface="IBM Plex Sans Light"/>
              </a:rPr>
              <a:t>Parallel </a:t>
            </a:r>
            <a:r>
              <a:rPr lang="en-US" sz="4000" kern="0" dirty="0">
                <a:solidFill>
                  <a:srgbClr val="A8A8A8"/>
                </a:solidFill>
                <a:latin typeface="IBM Plex Mono Light" panose="020B0409050203000203" pitchFamily="49" charset="77"/>
                <a:sym typeface="IBM Plex Sans Light"/>
              </a:rPr>
              <a:t>if</a:t>
            </a:r>
            <a:r>
              <a:rPr lang="en-US" sz="4000" kern="0" dirty="0">
                <a:solidFill>
                  <a:srgbClr val="A8A8A8"/>
                </a:solidFill>
                <a:sym typeface="IBM Plex Sans Light"/>
              </a:rPr>
              <a:t>s for larger state preparation</a:t>
            </a:r>
          </a:p>
          <a:p>
            <a:pPr marL="1657638" lvl="1" indent="-742950" defTabSz="2438400">
              <a:buSzPct val="100000"/>
              <a:buFont typeface="+mj-lt"/>
              <a:buAutoNum type="arabicPeriod"/>
            </a:pPr>
            <a:r>
              <a:rPr lang="en-US" sz="4000" kern="0" dirty="0">
                <a:solidFill>
                  <a:srgbClr val="A8A8A8"/>
                </a:solidFill>
                <a:sym typeface="IBM Plex Sans Light"/>
              </a:rPr>
              <a:t>Different measurement types </a:t>
            </a:r>
          </a:p>
          <a:p>
            <a:pPr marL="1657638" lvl="1" indent="-742950" defTabSz="2438400">
              <a:buSzPct val="100000"/>
              <a:buFont typeface="+mj-lt"/>
              <a:buAutoNum type="arabicPeriod"/>
            </a:pPr>
            <a:r>
              <a:rPr lang="en-US" sz="4000" kern="0" dirty="0">
                <a:solidFill>
                  <a:srgbClr val="A8A8A8"/>
                </a:solidFill>
                <a:latin typeface="IBM Plex Mono Light" panose="020B0409050203000203" pitchFamily="49" charset="77"/>
                <a:sym typeface="IBM Plex Sans Light"/>
              </a:rPr>
              <a:t>Stretch</a:t>
            </a:r>
            <a:r>
              <a:rPr lang="en-US" sz="4000" kern="0" dirty="0">
                <a:solidFill>
                  <a:srgbClr val="A8A8A8"/>
                </a:solidFill>
                <a:sym typeface="IBM Plex Sans Light"/>
              </a:rPr>
              <a:t> DD</a:t>
            </a:r>
          </a:p>
          <a:p>
            <a:pPr marL="1657638" lvl="1" indent="-742950" defTabSz="2438400">
              <a:buSzPct val="100000"/>
              <a:buFont typeface="+mj-lt"/>
              <a:buAutoNum type="arabicPeriod"/>
            </a:pPr>
            <a:r>
              <a:rPr lang="en-US" sz="4000" kern="0" dirty="0">
                <a:solidFill>
                  <a:srgbClr val="A8A8A8"/>
                </a:solidFill>
                <a:sym typeface="IBM Plex Sans Light"/>
              </a:rPr>
              <a:t>Visualization (beta) for optimization and debugging</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0AED4A70-FE06-533C-E8F9-138C4B62FF56}"/>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65A104-09BB-9711-AED8-4D22280FDDCD}"/>
                  </a:ext>
                </a:extLst>
              </p:cNvPr>
              <p:cNvSpPr txBox="1"/>
              <p:nvPr/>
            </p:nvSpPr>
            <p:spPr>
              <a:xfrm>
                <a:off x="16872226" y="6512031"/>
                <a:ext cx="3801270" cy="5143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kern="0" dirty="0">
                    <a:solidFill>
                      <a:srgbClr val="000000"/>
                    </a:solidFill>
                    <a:ea typeface="+mj-ea"/>
                    <a:cs typeface="+mj-cs"/>
                    <a:sym typeface="IBM Plex Sans Light"/>
                  </a:rPr>
                  <a:t>62 qubits for </a:t>
                </a:r>
                <a14:m>
                  <m:oMath xmlns:m="http://schemas.openxmlformats.org/officeDocument/2006/math">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=30</m:t>
                    </m:r>
                  </m:oMath>
                </a14:m>
                <a:r>
                  <a:rPr lang="en-US" kern="0" dirty="0">
                    <a:solidFill>
                      <a:srgbClr val="000000"/>
                    </a:solidFill>
                    <a:sym typeface="IBM Plex Sans Light"/>
                  </a:rPr>
                  <a:t> </a:t>
                </a:r>
                <a:endParaRPr lang="en-US" kern="0" dirty="0">
                  <a:solidFill>
                    <a:srgbClr val="000000"/>
                  </a:solidFill>
                  <a:ea typeface="+mj-ea"/>
                  <a:cs typeface="+mj-cs"/>
                  <a:sym typeface="IBM Plex Sans Light"/>
                </a:endParaRPr>
              </a:p>
            </p:txBody>
          </p:sp>
        </mc:Choice>
        <mc:Fallback xmlns="">
          <p:sp>
            <p:nvSpPr>
              <p:cNvPr id="6" name="TextBox 5">
                <a:extLst>
                  <a:ext uri="{FF2B5EF4-FFF2-40B4-BE49-F238E27FC236}">
                    <a16:creationId xmlns:a16="http://schemas.microsoft.com/office/drawing/2014/main" id="{B765A104-09BB-9711-AED8-4D22280FDDCD}"/>
                  </a:ext>
                </a:extLst>
              </p:cNvPr>
              <p:cNvSpPr txBox="1">
                <a:spLocks noRot="1" noChangeAspect="1" noMove="1" noResize="1" noEditPoints="1" noAdjustHandles="1" noChangeArrowheads="1" noChangeShapeType="1" noTextEdit="1"/>
              </p:cNvSpPr>
              <p:nvPr/>
            </p:nvSpPr>
            <p:spPr>
              <a:xfrm>
                <a:off x="16872226" y="6512031"/>
                <a:ext cx="3801270" cy="514350"/>
              </a:xfrm>
              <a:prstGeom prst="rect">
                <a:avLst/>
              </a:prstGeom>
              <a:blipFill>
                <a:blip r:embed="rId4"/>
                <a:stretch>
                  <a:fillRect l="-7333" t="-26190" r="-37000" b="-571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355432703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AC30F-31B7-4530-F00D-E30AF0A6D01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C5F592F-2A8A-8D63-BEC9-97CAA7A494C4}"/>
                  </a:ext>
                </a:extLst>
              </p:cNvPr>
              <p:cNvSpPr>
                <a:spLocks noGrp="1"/>
              </p:cNvSpPr>
              <p:nvPr>
                <p:ph type="title"/>
              </p:nvPr>
            </p:nvSpPr>
            <p:spPr/>
            <p:txBody>
              <a:bodyPr/>
              <a:lstStyle/>
              <a:p>
                <a:r>
                  <a:rPr lang="en-US" u="sng" dirty="0"/>
                  <a:t>Unitary</a:t>
                </a:r>
                <a:r>
                  <a:rPr lang="en-US" dirty="0"/>
                  <a:t>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1C5F592F-2A8A-8D63-BEC9-97CAA7A494C4}"/>
                  </a:ext>
                </a:extLst>
              </p:cNvPr>
              <p:cNvSpPr>
                <a:spLocks noGrp="1" noRot="1" noChangeAspect="1" noMove="1" noResize="1" noEditPoints="1" noAdjustHandles="1" noChangeArrowheads="1" noChangeShapeType="1" noTextEdit="1"/>
              </p:cNvSpPr>
              <p:nvPr>
                <p:ph type="title"/>
              </p:nvPr>
            </p:nvSpPr>
            <p:spPr>
              <a:blipFill>
                <a:blip r:embed="rId3"/>
                <a:stretch>
                  <a:fillRect l="-447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A8ECDF91-10D5-69E6-8D90-DEDC486244C2}"/>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C42A6257-3CA1-EC0A-E79C-6649FA7A9DD1}"/>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41</a:t>
            </a:fld>
            <a:endParaRPr lang="en-US"/>
          </a:p>
        </p:txBody>
      </p:sp>
      <p:pic>
        <p:nvPicPr>
          <p:cNvPr id="6" name="Picture 5" descr="A graph with lines and squares&#10;&#10;AI-generated content may be incorrect.">
            <a:extLst>
              <a:ext uri="{FF2B5EF4-FFF2-40B4-BE49-F238E27FC236}">
                <a16:creationId xmlns:a16="http://schemas.microsoft.com/office/drawing/2014/main" id="{2FB9087C-0C42-1554-3509-A094A6DD8926}"/>
              </a:ext>
            </a:extLst>
          </p:cNvPr>
          <p:cNvPicPr>
            <a:picLocks noChangeAspect="1"/>
          </p:cNvPicPr>
          <p:nvPr/>
        </p:nvPicPr>
        <p:blipFill>
          <a:blip r:embed="rId4"/>
          <a:stretch>
            <a:fillRect/>
          </a:stretch>
        </p:blipFill>
        <p:spPr>
          <a:xfrm>
            <a:off x="576072" y="2927757"/>
            <a:ext cx="13292328" cy="9378543"/>
          </a:xfrm>
          <a:prstGeom prst="rect">
            <a:avLst/>
          </a:prstGeom>
        </p:spPr>
      </p:pic>
      <p:pic>
        <p:nvPicPr>
          <p:cNvPr id="8" name="Picture 7" descr="A purple rectangular object with white text&#10;&#10;AI-generated content may be incorrect.">
            <a:extLst>
              <a:ext uri="{FF2B5EF4-FFF2-40B4-BE49-F238E27FC236}">
                <a16:creationId xmlns:a16="http://schemas.microsoft.com/office/drawing/2014/main" id="{FA670BFD-9504-3772-98A3-F8C4A7AC3FB4}"/>
              </a:ext>
            </a:extLst>
          </p:cNvPr>
          <p:cNvPicPr>
            <a:picLocks noChangeAspect="1"/>
          </p:cNvPicPr>
          <p:nvPr/>
        </p:nvPicPr>
        <p:blipFill>
          <a:blip r:embed="rId5"/>
          <a:stretch>
            <a:fillRect/>
          </a:stretch>
        </p:blipFill>
        <p:spPr>
          <a:xfrm>
            <a:off x="14850268" y="4494467"/>
            <a:ext cx="1612900" cy="2171700"/>
          </a:xfrm>
          <a:prstGeom prst="rect">
            <a:avLst/>
          </a:prstGeom>
        </p:spPr>
      </p:pic>
      <p:pic>
        <p:nvPicPr>
          <p:cNvPr id="11" name="Picture 10" descr="A diagram of a machine&#10;&#10;AI-generated content may be incorrect.">
            <a:extLst>
              <a:ext uri="{FF2B5EF4-FFF2-40B4-BE49-F238E27FC236}">
                <a16:creationId xmlns:a16="http://schemas.microsoft.com/office/drawing/2014/main" id="{E635169A-3A92-4D3E-9AD8-00B94EE53591}"/>
              </a:ext>
            </a:extLst>
          </p:cNvPr>
          <p:cNvPicPr>
            <a:picLocks noChangeAspect="1"/>
          </p:cNvPicPr>
          <p:nvPr/>
        </p:nvPicPr>
        <p:blipFill>
          <a:blip r:embed="rId6"/>
          <a:stretch>
            <a:fillRect/>
          </a:stretch>
        </p:blipFill>
        <p:spPr>
          <a:xfrm>
            <a:off x="17445036" y="4494467"/>
            <a:ext cx="5727700" cy="2171700"/>
          </a:xfrm>
          <a:prstGeom prst="rect">
            <a:avLst/>
          </a:prstGeom>
        </p:spPr>
      </p:pic>
      <p:sp>
        <p:nvSpPr>
          <p:cNvPr id="13" name="TextBox 12">
            <a:extLst>
              <a:ext uri="{FF2B5EF4-FFF2-40B4-BE49-F238E27FC236}">
                <a16:creationId xmlns:a16="http://schemas.microsoft.com/office/drawing/2014/main" id="{C31496CB-C279-A194-D89C-C07947AEA68D}"/>
              </a:ext>
            </a:extLst>
          </p:cNvPr>
          <p:cNvSpPr txBox="1"/>
          <p:nvPr/>
        </p:nvSpPr>
        <p:spPr>
          <a:xfrm>
            <a:off x="16539368" y="5123117"/>
            <a:ext cx="981868" cy="9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8400">
              <a:spcBef>
                <a:spcPts val="2900"/>
              </a:spcBef>
              <a:buSzPct val="100000"/>
            </a:pPr>
            <a:r>
              <a:rPr lang="en-US" sz="4800" kern="0">
                <a:solidFill>
                  <a:srgbClr val="000000"/>
                </a:solidFill>
                <a:ea typeface="+mj-ea"/>
                <a:cs typeface="+mj-cs"/>
                <a:sym typeface="IBM Plex Sans Light"/>
              </a:rPr>
              <a: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639107-7DB6-C248-62AC-1B0A38FE82B5}"/>
                  </a:ext>
                </a:extLst>
              </p:cNvPr>
              <p:cNvSpPr txBox="1"/>
              <p:nvPr/>
            </p:nvSpPr>
            <p:spPr>
              <a:xfrm>
                <a:off x="16762506" y="1144944"/>
                <a:ext cx="7433468" cy="270510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Total number of qubits needed </a:t>
                </a:r>
              </a:p>
              <a:p>
                <a:pPr lvl="1" defTabSz="2438400">
                  <a:buSzPct val="100000"/>
                </a:pPr>
                <a14:m>
                  <m:oMathPara xmlns:m="http://schemas.openxmlformats.org/officeDocument/2006/math">
                    <m:oMathParaPr>
                      <m:jc m:val="centerGroup"/>
                    </m:oMathParaPr>
                    <m:oMath xmlns:m="http://schemas.openxmlformats.org/officeDocument/2006/math">
                      <m:r>
                        <a:rPr lang="en-US" b="0" i="0" kern="0" smtClean="0">
                          <a:solidFill>
                            <a:srgbClr val="000000"/>
                          </a:solidFill>
                          <a:latin typeface="Cambria Math" panose="02040503050406030204" pitchFamily="18" charset="0"/>
                          <a:sym typeface="IBM Plex Sans Light"/>
                        </a:rPr>
                        <m:t>= </m:t>
                      </m:r>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b="0" i="1" kern="0" smtClean="0">
                          <a:solidFill>
                            <a:srgbClr val="000000"/>
                          </a:solidFill>
                          <a:latin typeface="Cambria Math" panose="02040503050406030204" pitchFamily="18" charset="0"/>
                          <a:sym typeface="IBM Plex Sans Light"/>
                        </a:rPr>
                        <m:t> </m:t>
                      </m:r>
                      <m:r>
                        <a:rPr lang="en-US" b="0" i="1" kern="0" smtClean="0">
                          <a:solidFill>
                            <a:srgbClr val="000000"/>
                          </a:solidFill>
                          <a:latin typeface="Cambria Math" panose="02040503050406030204" pitchFamily="18" charset="0"/>
                          <a:ea typeface="Cambria Math" panose="02040503050406030204" pitchFamily="18" charset="0"/>
                          <a:sym typeface="IBM Plex Sans Light"/>
                        </a:rPr>
                        <m:t>× 2+</m:t>
                      </m:r>
                      <m:r>
                        <a:rPr lang="en-US" b="0" i="1" kern="0" smtClean="0">
                          <a:solidFill>
                            <a:srgbClr val="000000"/>
                          </a:solidFill>
                          <a:latin typeface="Cambria Math" panose="02040503050406030204" pitchFamily="18" charset="0"/>
                          <a:ea typeface="Cambria Math" panose="02040503050406030204" pitchFamily="18" charset="0"/>
                          <a:sym typeface="IBM Plex Sans Light"/>
                        </a:rPr>
                        <m:t>𝑎𝑛𝑐𝑖𝑙𝑙𝑎𝑠</m:t>
                      </m:r>
                      <m:r>
                        <a:rPr lang="en-US" b="0" i="0" kern="0" smtClean="0">
                          <a:solidFill>
                            <a:srgbClr val="000000"/>
                          </a:solidFill>
                          <a:latin typeface="Cambria Math" panose="02040503050406030204" pitchFamily="18" charset="0"/>
                          <a:sym typeface="IBM Plex Sans Light"/>
                        </a:rPr>
                        <m:t>= </m:t>
                      </m:r>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 </m:t>
                      </m:r>
                      <m:r>
                        <a:rPr lang="en-US" i="1" kern="0" smtClean="0">
                          <a:solidFill>
                            <a:srgbClr val="000000"/>
                          </a:solidFill>
                          <a:latin typeface="Cambria Math" panose="02040503050406030204" pitchFamily="18" charset="0"/>
                          <a:ea typeface="Cambria Math" panose="02040503050406030204" pitchFamily="18" charset="0"/>
                          <a:sym typeface="IBM Plex Sans Light"/>
                        </a:rPr>
                        <m:t>× 2+</m:t>
                      </m:r>
                      <m:r>
                        <a:rPr lang="en-US" b="0" i="1" kern="0" smtClean="0">
                          <a:solidFill>
                            <a:srgbClr val="000000"/>
                          </a:solidFill>
                          <a:latin typeface="Cambria Math" panose="02040503050406030204" pitchFamily="18" charset="0"/>
                          <a:ea typeface="Cambria Math" panose="02040503050406030204" pitchFamily="18" charset="0"/>
                          <a:sym typeface="IBM Plex Sans Light"/>
                        </a:rPr>
                        <m:t>2=14</m:t>
                      </m:r>
                    </m:oMath>
                  </m:oMathPara>
                </a14:m>
                <a:endParaRPr lang="en-US" kern="0" dirty="0">
                  <a:solidFill>
                    <a:srgbClr val="000000"/>
                  </a:solidFill>
                  <a:sym typeface="IBM Plex Sans Light"/>
                </a:endParaRPr>
              </a:p>
            </p:txBody>
          </p:sp>
        </mc:Choice>
        <mc:Fallback xmlns="">
          <p:sp>
            <p:nvSpPr>
              <p:cNvPr id="16" name="TextBox 15">
                <a:extLst>
                  <a:ext uri="{FF2B5EF4-FFF2-40B4-BE49-F238E27FC236}">
                    <a16:creationId xmlns:a16="http://schemas.microsoft.com/office/drawing/2014/main" id="{51639107-7DB6-C248-62AC-1B0A38FE82B5}"/>
                  </a:ext>
                </a:extLst>
              </p:cNvPr>
              <p:cNvSpPr txBox="1">
                <a:spLocks noRot="1" noChangeAspect="1" noMove="1" noResize="1" noEditPoints="1" noAdjustHandles="1" noChangeArrowheads="1" noChangeShapeType="1" noTextEdit="1"/>
              </p:cNvSpPr>
              <p:nvPr/>
            </p:nvSpPr>
            <p:spPr>
              <a:xfrm>
                <a:off x="16762506" y="1144944"/>
                <a:ext cx="7433468" cy="2705100"/>
              </a:xfrm>
              <a:prstGeom prst="rect">
                <a:avLst/>
              </a:prstGeom>
              <a:blipFill>
                <a:blip r:embed="rId7"/>
                <a:stretch>
                  <a:fillRect l="-3925" t="-514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239F32-B6D7-CBED-A619-6922F0153928}"/>
                  </a:ext>
                </a:extLst>
              </p:cNvPr>
              <p:cNvSpPr txBox="1"/>
              <p:nvPr/>
            </p:nvSpPr>
            <p:spPr>
              <a:xfrm>
                <a:off x="16200603" y="8276247"/>
                <a:ext cx="6523831" cy="3355771"/>
              </a:xfrm>
              <a:prstGeom prst="rect">
                <a:avLst/>
              </a:prstGeom>
              <a:solidFill>
                <a:schemeClr val="bg1"/>
              </a:solidFill>
              <a:ln w="12700">
                <a:noFill/>
                <a:miter lim="400000"/>
              </a:ln>
              <a:extLst>
                <a:ext uri="{C572A759-6A51-4108-AA02-DFA0A04FC94B}">
                  <ma14:wrappingTextBoxFlag xmlns="" xmlns:m="http://schemas.openxmlformats.org/officeDocument/2006/math" xmlns:ma14="http://schemas.microsoft.com/office/mac/drawingml/2011/main" val="1"/>
                </a:ext>
              </a:extLst>
            </p:spPr>
            <p:txBody>
              <a:bodyPr wrap="square" lIns="274320" tIns="274320" rIns="274320" bIns="274320" rtlCol="0" anchor="t">
                <a:noAutofit/>
              </a:bodyPr>
              <a:lstStyle/>
              <a:p>
                <a:pPr defTabSz="2438400">
                  <a:buSzPct val="100000"/>
                </a:pPr>
                <a:r>
                  <a:rPr lang="en-US" kern="0" dirty="0">
                    <a:solidFill>
                      <a:srgbClr val="000000"/>
                    </a:solidFill>
                    <a:ea typeface="+mj-ea"/>
                    <a:cs typeface="+mj-cs"/>
                    <a:sym typeface="IBM Plex Sans Light"/>
                  </a:rPr>
                  <a:t>On IBM Herons, </a:t>
                </a:r>
                <a:r>
                  <a:rPr lang="en-US" kern="0" dirty="0" err="1">
                    <a:solidFill>
                      <a:srgbClr val="000000"/>
                    </a:solidFill>
                    <a:ea typeface="+mj-ea"/>
                    <a:cs typeface="+mj-cs"/>
                    <a:sym typeface="IBM Plex Sans Light"/>
                  </a:rPr>
                  <a:t>transpiles</a:t>
                </a:r>
                <a:r>
                  <a:rPr lang="en-US" kern="0" dirty="0">
                    <a:solidFill>
                      <a:srgbClr val="000000"/>
                    </a:solidFill>
                    <a:ea typeface="+mj-ea"/>
                    <a:cs typeface="+mj-cs"/>
                    <a:sym typeface="IBM Plex Sans Light"/>
                  </a:rPr>
                  <a:t> to Rz(</a:t>
                </a:r>
                <a14:m>
                  <m:oMath xmlns:m="http://schemas.openxmlformats.org/officeDocument/2006/math">
                    <m:r>
                      <a:rPr lang="en-US" i="1" kern="0" dirty="0">
                        <a:solidFill>
                          <a:srgbClr val="000000"/>
                        </a:solidFill>
                        <a:latin typeface="Cambria Math" panose="02040503050406030204" pitchFamily="18" charset="0"/>
                        <a:ea typeface="Cambria Math" panose="02040503050406030204" pitchFamily="18" charset="0"/>
                        <a:sym typeface="IBM Plex Sans Light"/>
                      </a:rPr>
                      <m:t>𝜃</m:t>
                    </m:r>
                  </m:oMath>
                </a14:m>
                <a:r>
                  <a:rPr lang="en-US" kern="0" dirty="0">
                    <a:solidFill>
                      <a:srgbClr val="000000"/>
                    </a:solidFill>
                    <a:ea typeface="+mj-ea"/>
                    <a:cs typeface="+mj-cs"/>
                    <a:sym typeface="IBM Plex Sans Light"/>
                  </a:rPr>
                  <a:t>)’s plus: </a:t>
                </a:r>
              </a:p>
              <a:p>
                <a:pPr lvl="1" defTabSz="2438400">
                  <a:buSzPct val="100000"/>
                </a:pPr>
                <a:endParaRPr lang="en-US" kern="0" dirty="0">
                  <a:solidFill>
                    <a:srgbClr val="000000"/>
                  </a:solidFill>
                  <a:ea typeface="+mj-ea"/>
                  <a:cs typeface="+mj-cs"/>
                  <a:sym typeface="IBM Plex Sans Light"/>
                </a:endParaRPr>
              </a:p>
              <a:p>
                <a:pPr lvl="1" defTabSz="2438400">
                  <a:buSzPct val="100000"/>
                </a:pPr>
                <a14:m>
                  <m:oMath xmlns:m="http://schemas.openxmlformats.org/officeDocument/2006/math">
                    <m:r>
                      <a:rPr lang="en-US" i="1" kern="0">
                        <a:solidFill>
                          <a:srgbClr val="000000"/>
                        </a:solidFill>
                        <a:latin typeface="Cambria Math" panose="02040503050406030204" pitchFamily="18" charset="0"/>
                        <a:ea typeface="Cambria Math" panose="02040503050406030204" pitchFamily="18" charset="0"/>
                        <a:sym typeface="IBM Plex Sans Light"/>
                      </a:rPr>
                      <m:t>7</m:t>
                    </m:r>
                    <m:r>
                      <a:rPr lang="en-US" i="1" kern="0">
                        <a:solidFill>
                          <a:srgbClr val="000000"/>
                        </a:solidFill>
                        <a:latin typeface="Cambria Math" panose="02040503050406030204" pitchFamily="18" charset="0"/>
                        <a:ea typeface="Cambria Math" panose="02040503050406030204" pitchFamily="18" charset="0"/>
                        <a:sym typeface="IBM Plex Sans Light"/>
                      </a:rPr>
                      <m:t>𝐶𝑍</m:t>
                    </m:r>
                    <m:r>
                      <a:rPr lang="en-US" i="1" kern="0">
                        <a:solidFill>
                          <a:srgbClr val="000000"/>
                        </a:solidFill>
                        <a:latin typeface="Cambria Math" panose="02040503050406030204" pitchFamily="18" charset="0"/>
                        <a:ea typeface="Cambria Math" panose="02040503050406030204" pitchFamily="18" charset="0"/>
                        <a:sym typeface="IBM Plex Sans Light"/>
                      </a:rPr>
                      <m:t>+10</m:t>
                    </m:r>
                    <m:r>
                      <a:rPr lang="en-US" i="1" kern="0">
                        <a:solidFill>
                          <a:srgbClr val="000000"/>
                        </a:solidFill>
                        <a:latin typeface="Cambria Math" panose="02040503050406030204" pitchFamily="18" charset="0"/>
                        <a:ea typeface="Cambria Math" panose="02040503050406030204" pitchFamily="18" charset="0"/>
                        <a:sym typeface="IBM Plex Sans Light"/>
                      </a:rPr>
                      <m:t>𝑆𝑥</m:t>
                    </m:r>
                  </m:oMath>
                </a14:m>
                <a:r>
                  <a:rPr lang="en-US" kern="0" dirty="0">
                    <a:solidFill>
                      <a:srgbClr val="000000"/>
                    </a:solidFill>
                    <a:ea typeface="+mj-ea"/>
                    <a:cs typeface="+mj-cs"/>
                    <a:sym typeface="IBM Plex Sans Light"/>
                  </a:rPr>
                  <a:t>	</a:t>
                </a:r>
              </a:p>
              <a:p>
                <a:pPr lvl="1" defTabSz="2438400">
                  <a:buSzPct val="100000"/>
                </a:pPr>
                <a:r>
                  <a:rPr lang="en-US" kern="0" dirty="0">
                    <a:solidFill>
                      <a:srgbClr val="000000"/>
                    </a:solidFill>
                    <a:ea typeface="+mj-ea"/>
                    <a:cs typeface="+mj-cs"/>
                    <a:sym typeface="IBM Plex Sans Light"/>
                  </a:rPr>
                  <a:t>	</a:t>
                </a:r>
                <a:r>
                  <a:rPr lang="en-US" kern="0" dirty="0">
                    <a:solidFill>
                      <a:srgbClr val="000000"/>
                    </a:solidFill>
                    <a:sym typeface="IBM Plex Sans Light"/>
                  </a:rPr>
                  <a:t>per 2 </a:t>
                </a:r>
                <a14:m>
                  <m:oMath xmlns:m="http://schemas.openxmlformats.org/officeDocument/2006/math">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oMath>
                </a14:m>
                <a:br>
                  <a:rPr lang="en-US" kern="0" dirty="0">
                    <a:solidFill>
                      <a:srgbClr val="000000"/>
                    </a:solidFill>
                    <a:ea typeface="+mj-ea"/>
                    <a:cs typeface="+mj-cs"/>
                    <a:sym typeface="IBM Plex Sans Light"/>
                  </a:rPr>
                </a:br>
                <a:endParaRPr lang="en-US" kern="0" dirty="0">
                  <a:solidFill>
                    <a:srgbClr val="000000"/>
                  </a:solidFill>
                  <a:ea typeface="+mj-ea"/>
                  <a:cs typeface="+mj-cs"/>
                  <a:sym typeface="IBM Plex Sans Light"/>
                </a:endParaRPr>
              </a:p>
              <a:p>
                <a:pPr marL="571500" indent="-571500" defTabSz="2438400">
                  <a:buSzPct val="100000"/>
                  <a:buFontTx/>
                  <a:buChar char="-"/>
                </a:pPr>
                <a:endParaRPr lang="en-US" kern="0" dirty="0">
                  <a:solidFill>
                    <a:srgbClr val="000000"/>
                  </a:solidFill>
                  <a:ea typeface="+mj-ea"/>
                  <a:cs typeface="+mj-cs"/>
                  <a:sym typeface="IBM Plex Sans Light"/>
                </a:endParaRPr>
              </a:p>
              <a:p>
                <a:pPr defTabSz="2438400">
                  <a:buSzPct val="100000"/>
                </a:pPr>
                <a:endParaRPr lang="en-US" kern="0" dirty="0">
                  <a:solidFill>
                    <a:srgbClr val="000000"/>
                  </a:solidFill>
                  <a:ea typeface="+mj-ea"/>
                  <a:cs typeface="+mj-cs"/>
                  <a:sym typeface="IBM Plex Sans Light"/>
                </a:endParaRPr>
              </a:p>
            </p:txBody>
          </p:sp>
        </mc:Choice>
        <mc:Fallback xmlns="">
          <p:sp>
            <p:nvSpPr>
              <p:cNvPr id="4" name="TextBox 3">
                <a:extLst>
                  <a:ext uri="{FF2B5EF4-FFF2-40B4-BE49-F238E27FC236}">
                    <a16:creationId xmlns:a16="http://schemas.microsoft.com/office/drawing/2014/main" id="{84239F32-B6D7-CBED-A619-6922F0153928}"/>
                  </a:ext>
                </a:extLst>
              </p:cNvPr>
              <p:cNvSpPr txBox="1">
                <a:spLocks noRot="1" noChangeAspect="1" noMove="1" noResize="1" noEditPoints="1" noAdjustHandles="1" noChangeArrowheads="1" noChangeShapeType="1" noTextEdit="1"/>
              </p:cNvSpPr>
              <p:nvPr/>
            </p:nvSpPr>
            <p:spPr>
              <a:xfrm>
                <a:off x="16200603" y="8276247"/>
                <a:ext cx="6523831" cy="3355771"/>
              </a:xfrm>
              <a:prstGeom prst="rect">
                <a:avLst/>
              </a:prstGeom>
              <a:blipFill>
                <a:blip r:embed="rId8"/>
                <a:stretch>
                  <a:fillRect/>
                </a:stretch>
              </a:blipFill>
              <a:ln w="12700">
                <a:noFill/>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pic>
        <p:nvPicPr>
          <p:cNvPr id="5" name="Picture 4">
            <a:extLst>
              <a:ext uri="{FF2B5EF4-FFF2-40B4-BE49-F238E27FC236}">
                <a16:creationId xmlns:a16="http://schemas.microsoft.com/office/drawing/2014/main" id="{0B1D78CE-CE0B-E139-B305-38D05D5719E7}"/>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17282196" y="4566990"/>
            <a:ext cx="6053380" cy="3498593"/>
          </a:xfrm>
          <a:prstGeom prst="rect">
            <a:avLst/>
          </a:prstGeom>
        </p:spPr>
      </p:pic>
      <p:sp>
        <p:nvSpPr>
          <p:cNvPr id="7" name="Oval">
            <a:extLst>
              <a:ext uri="{FF2B5EF4-FFF2-40B4-BE49-F238E27FC236}">
                <a16:creationId xmlns:a16="http://schemas.microsoft.com/office/drawing/2014/main" id="{70719182-91B6-D572-DBCC-16D441E2956F}"/>
              </a:ext>
            </a:extLst>
          </p:cNvPr>
          <p:cNvSpPr/>
          <p:nvPr/>
        </p:nvSpPr>
        <p:spPr>
          <a:xfrm rot="5400000">
            <a:off x="1188381" y="6350018"/>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 name="Oval">
            <a:extLst>
              <a:ext uri="{FF2B5EF4-FFF2-40B4-BE49-F238E27FC236}">
                <a16:creationId xmlns:a16="http://schemas.microsoft.com/office/drawing/2014/main" id="{7033FCEF-2C7E-16A2-07DE-C32A845F18F7}"/>
              </a:ext>
            </a:extLst>
          </p:cNvPr>
          <p:cNvSpPr/>
          <p:nvPr/>
        </p:nvSpPr>
        <p:spPr>
          <a:xfrm rot="5400000">
            <a:off x="1204595" y="5218366"/>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 name="Oval">
            <a:extLst>
              <a:ext uri="{FF2B5EF4-FFF2-40B4-BE49-F238E27FC236}">
                <a16:creationId xmlns:a16="http://schemas.microsoft.com/office/drawing/2014/main" id="{79ECEF32-AD67-F60F-38B2-4B62092C302C}"/>
              </a:ext>
            </a:extLst>
          </p:cNvPr>
          <p:cNvSpPr/>
          <p:nvPr/>
        </p:nvSpPr>
        <p:spPr>
          <a:xfrm rot="5400000">
            <a:off x="1201355" y="410617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 name="Oval">
            <a:extLst>
              <a:ext uri="{FF2B5EF4-FFF2-40B4-BE49-F238E27FC236}">
                <a16:creationId xmlns:a16="http://schemas.microsoft.com/office/drawing/2014/main" id="{EB37A500-0BFB-0690-B8A6-026C26214F01}"/>
              </a:ext>
            </a:extLst>
          </p:cNvPr>
          <p:cNvSpPr/>
          <p:nvPr/>
        </p:nvSpPr>
        <p:spPr>
          <a:xfrm rot="5400000">
            <a:off x="1185141" y="968550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7" name="Oval">
            <a:extLst>
              <a:ext uri="{FF2B5EF4-FFF2-40B4-BE49-F238E27FC236}">
                <a16:creationId xmlns:a16="http://schemas.microsoft.com/office/drawing/2014/main" id="{6FBC05D3-41FE-B3CB-7E1A-6A4DD8CD4C3E}"/>
              </a:ext>
            </a:extLst>
          </p:cNvPr>
          <p:cNvSpPr/>
          <p:nvPr/>
        </p:nvSpPr>
        <p:spPr>
          <a:xfrm rot="5400000">
            <a:off x="1201355" y="855384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8" name="Oval">
            <a:extLst>
              <a:ext uri="{FF2B5EF4-FFF2-40B4-BE49-F238E27FC236}">
                <a16:creationId xmlns:a16="http://schemas.microsoft.com/office/drawing/2014/main" id="{B7E295E6-E4A4-5BBE-0C66-DCD9A76EB0BB}"/>
              </a:ext>
            </a:extLst>
          </p:cNvPr>
          <p:cNvSpPr/>
          <p:nvPr/>
        </p:nvSpPr>
        <p:spPr>
          <a:xfrm rot="5400000">
            <a:off x="1198115" y="744165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78062632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746E6-11D8-2FCF-BDED-6F1E15B711B3}"/>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14DF2464-AC67-7E68-4E8C-4BDF45240F64}"/>
              </a:ext>
            </a:extLst>
          </p:cNvPr>
          <p:cNvPicPr>
            <a:picLocks noChangeAspect="1"/>
          </p:cNvPicPr>
          <p:nvPr/>
        </p:nvPicPr>
        <p:blipFill>
          <a:blip r:embed="rId3"/>
          <a:stretch>
            <a:fillRect/>
          </a:stretch>
        </p:blipFill>
        <p:spPr>
          <a:xfrm>
            <a:off x="576072" y="2931555"/>
            <a:ext cx="25084244" cy="937854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29C5C3E-E30B-3952-FE04-E12387AB1B72}"/>
                  </a:ext>
                </a:extLst>
              </p:cNvPr>
              <p:cNvSpPr>
                <a:spLocks noGrp="1"/>
              </p:cNvSpPr>
              <p:nvPr>
                <p:ph type="title"/>
              </p:nvPr>
            </p:nvSpPr>
            <p:spPr/>
            <p:txBody>
              <a:bodyPr/>
              <a:lstStyle/>
              <a:p>
                <a:r>
                  <a:rPr lang="en-US" u="sng" dirty="0"/>
                  <a:t>Unitary</a:t>
                </a:r>
                <a:r>
                  <a:rPr lang="en-US" dirty="0"/>
                  <a:t>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929C5C3E-E30B-3952-FE04-E12387AB1B72}"/>
                  </a:ext>
                </a:extLst>
              </p:cNvPr>
              <p:cNvSpPr>
                <a:spLocks noGrp="1" noRot="1" noChangeAspect="1" noMove="1" noResize="1" noEditPoints="1" noAdjustHandles="1" noChangeArrowheads="1" noChangeShapeType="1" noTextEdit="1"/>
              </p:cNvSpPr>
              <p:nvPr>
                <p:ph type="title"/>
              </p:nvPr>
            </p:nvSpPr>
            <p:spPr>
              <a:blipFill>
                <a:blip r:embed="rId4"/>
                <a:stretch>
                  <a:fillRect l="-447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D8A4E6E-35A1-DCC2-6E51-E419FB1CFF96}"/>
              </a:ext>
            </a:extLst>
          </p:cNvPr>
          <p:cNvSpPr>
            <a:spLocks noGrp="1"/>
          </p:cNvSpPr>
          <p:nvPr>
            <p:ph type="ftr" sz="quarter" idx="18"/>
          </p:nvPr>
        </p:nvSpPr>
        <p:spPr>
          <a:xfrm>
            <a:off x="576072" y="12801600"/>
            <a:ext cx="4956176" cy="381000"/>
          </a:xfrm>
        </p:spPr>
        <p:txBody>
          <a:bodyPr/>
          <a:lstStyle/>
          <a:p>
            <a:r>
              <a:rPr lang="en-US"/>
              <a:t>IBM Quantum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AF69BFD-ED78-6754-D806-F8FE559EF6A9}"/>
                  </a:ext>
                </a:extLst>
              </p:cNvPr>
              <p:cNvSpPr txBox="1"/>
              <p:nvPr/>
            </p:nvSpPr>
            <p:spPr>
              <a:xfrm>
                <a:off x="16762506" y="1144944"/>
                <a:ext cx="7433468" cy="270510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Total number of qubits needed </a:t>
                </a:r>
              </a:p>
              <a:p>
                <a:pPr lvl="1" defTabSz="2438400">
                  <a:buSzPct val="100000"/>
                </a:pPr>
                <a14:m>
                  <m:oMathPara xmlns:m="http://schemas.openxmlformats.org/officeDocument/2006/math">
                    <m:oMathParaPr>
                      <m:jc m:val="centerGroup"/>
                    </m:oMathParaPr>
                    <m:oMath xmlns:m="http://schemas.openxmlformats.org/officeDocument/2006/math">
                      <m:r>
                        <a:rPr lang="en-US" kern="0">
                          <a:solidFill>
                            <a:srgbClr val="000000"/>
                          </a:solidFill>
                          <a:latin typeface="Cambria Math" panose="02040503050406030204" pitchFamily="18" charset="0"/>
                          <a:sym typeface="IBM Plex Sans Light"/>
                        </a:rPr>
                        <m:t>= </m:t>
                      </m:r>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 </m:t>
                      </m:r>
                      <m:r>
                        <a:rPr lang="en-US" i="1" kern="0">
                          <a:solidFill>
                            <a:srgbClr val="000000"/>
                          </a:solidFill>
                          <a:latin typeface="Cambria Math" panose="02040503050406030204" pitchFamily="18" charset="0"/>
                          <a:ea typeface="Cambria Math" panose="02040503050406030204" pitchFamily="18" charset="0"/>
                          <a:sym typeface="IBM Plex Sans Light"/>
                        </a:rPr>
                        <m:t>× 2+</m:t>
                      </m:r>
                      <m:r>
                        <a:rPr lang="en-US" i="1" kern="0">
                          <a:solidFill>
                            <a:srgbClr val="000000"/>
                          </a:solidFill>
                          <a:latin typeface="Cambria Math" panose="02040503050406030204" pitchFamily="18" charset="0"/>
                          <a:ea typeface="Cambria Math" panose="02040503050406030204" pitchFamily="18" charset="0"/>
                          <a:sym typeface="IBM Plex Sans Light"/>
                        </a:rPr>
                        <m:t>𝑎𝑛𝑐𝑖𝑙𝑙𝑎𝑠</m:t>
                      </m:r>
                      <m:r>
                        <a:rPr lang="en-US" kern="0">
                          <a:solidFill>
                            <a:srgbClr val="000000"/>
                          </a:solidFill>
                          <a:latin typeface="Cambria Math" panose="02040503050406030204" pitchFamily="18" charset="0"/>
                          <a:sym typeface="IBM Plex Sans Light"/>
                        </a:rPr>
                        <m:t>= </m:t>
                      </m:r>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 </m:t>
                      </m:r>
                      <m:r>
                        <a:rPr lang="en-US" i="1" kern="0">
                          <a:solidFill>
                            <a:srgbClr val="000000"/>
                          </a:solidFill>
                          <a:latin typeface="Cambria Math" panose="02040503050406030204" pitchFamily="18" charset="0"/>
                          <a:ea typeface="Cambria Math" panose="02040503050406030204" pitchFamily="18" charset="0"/>
                          <a:sym typeface="IBM Plex Sans Light"/>
                        </a:rPr>
                        <m:t>× 2+2=14</m:t>
                      </m:r>
                    </m:oMath>
                  </m:oMathPara>
                </a14:m>
                <a:endParaRPr lang="en-US" kern="0" dirty="0">
                  <a:solidFill>
                    <a:srgbClr val="000000"/>
                  </a:solidFill>
                  <a:sym typeface="IBM Plex Sans Light"/>
                </a:endParaRPr>
              </a:p>
            </p:txBody>
          </p:sp>
        </mc:Choice>
        <mc:Fallback xmlns="">
          <p:sp>
            <p:nvSpPr>
              <p:cNvPr id="16" name="TextBox 15">
                <a:extLst>
                  <a:ext uri="{FF2B5EF4-FFF2-40B4-BE49-F238E27FC236}">
                    <a16:creationId xmlns:a16="http://schemas.microsoft.com/office/drawing/2014/main" id="{0AF69BFD-ED78-6754-D806-F8FE559EF6A9}"/>
                  </a:ext>
                </a:extLst>
              </p:cNvPr>
              <p:cNvSpPr txBox="1">
                <a:spLocks noRot="1" noChangeAspect="1" noMove="1" noResize="1" noEditPoints="1" noAdjustHandles="1" noChangeArrowheads="1" noChangeShapeType="1" noTextEdit="1"/>
              </p:cNvSpPr>
              <p:nvPr/>
            </p:nvSpPr>
            <p:spPr>
              <a:xfrm>
                <a:off x="16762506" y="1144944"/>
                <a:ext cx="7433468" cy="2705100"/>
              </a:xfrm>
              <a:prstGeom prst="rect">
                <a:avLst/>
              </a:prstGeom>
              <a:blipFill>
                <a:blip r:embed="rId5"/>
                <a:stretch>
                  <a:fillRect l="-3925" t="-514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7" name="Oval">
            <a:extLst>
              <a:ext uri="{FF2B5EF4-FFF2-40B4-BE49-F238E27FC236}">
                <a16:creationId xmlns:a16="http://schemas.microsoft.com/office/drawing/2014/main" id="{C0363C9C-D3E4-6818-75D9-47852DF28F7A}"/>
              </a:ext>
            </a:extLst>
          </p:cNvPr>
          <p:cNvSpPr/>
          <p:nvPr/>
        </p:nvSpPr>
        <p:spPr>
          <a:xfrm rot="5400000">
            <a:off x="1188381" y="6350018"/>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 name="Oval">
            <a:extLst>
              <a:ext uri="{FF2B5EF4-FFF2-40B4-BE49-F238E27FC236}">
                <a16:creationId xmlns:a16="http://schemas.microsoft.com/office/drawing/2014/main" id="{B3B1F67B-9672-5837-CB76-43E28E50BDA0}"/>
              </a:ext>
            </a:extLst>
          </p:cNvPr>
          <p:cNvSpPr/>
          <p:nvPr/>
        </p:nvSpPr>
        <p:spPr>
          <a:xfrm rot="5400000">
            <a:off x="1204595" y="5218366"/>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 name="Oval">
            <a:extLst>
              <a:ext uri="{FF2B5EF4-FFF2-40B4-BE49-F238E27FC236}">
                <a16:creationId xmlns:a16="http://schemas.microsoft.com/office/drawing/2014/main" id="{FBF6B4C7-502C-4D77-7BB3-3FB2E73B13F6}"/>
              </a:ext>
            </a:extLst>
          </p:cNvPr>
          <p:cNvSpPr/>
          <p:nvPr/>
        </p:nvSpPr>
        <p:spPr>
          <a:xfrm rot="5400000">
            <a:off x="1201355" y="410617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 name="Oval">
            <a:extLst>
              <a:ext uri="{FF2B5EF4-FFF2-40B4-BE49-F238E27FC236}">
                <a16:creationId xmlns:a16="http://schemas.microsoft.com/office/drawing/2014/main" id="{769C76B8-8C2F-FDEA-4CDC-367E91FBE66E}"/>
              </a:ext>
            </a:extLst>
          </p:cNvPr>
          <p:cNvSpPr/>
          <p:nvPr/>
        </p:nvSpPr>
        <p:spPr>
          <a:xfrm rot="5400000">
            <a:off x="1185141" y="968550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7" name="Oval">
            <a:extLst>
              <a:ext uri="{FF2B5EF4-FFF2-40B4-BE49-F238E27FC236}">
                <a16:creationId xmlns:a16="http://schemas.microsoft.com/office/drawing/2014/main" id="{8167BCEC-91A5-B3F7-609B-13A1FE959391}"/>
              </a:ext>
            </a:extLst>
          </p:cNvPr>
          <p:cNvSpPr/>
          <p:nvPr/>
        </p:nvSpPr>
        <p:spPr>
          <a:xfrm rot="5400000">
            <a:off x="1201355" y="855384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8" name="Oval">
            <a:extLst>
              <a:ext uri="{FF2B5EF4-FFF2-40B4-BE49-F238E27FC236}">
                <a16:creationId xmlns:a16="http://schemas.microsoft.com/office/drawing/2014/main" id="{0DD16DDC-4CE4-8C7C-4FD0-4500B1FEFD54}"/>
              </a:ext>
            </a:extLst>
          </p:cNvPr>
          <p:cNvSpPr/>
          <p:nvPr/>
        </p:nvSpPr>
        <p:spPr>
          <a:xfrm rot="5400000">
            <a:off x="1198115" y="744165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8615579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ED283-5E68-23D6-8FD0-DD9827F9B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0B89A-48E1-DDA5-A429-73176E1B3661}"/>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37AB0FF5-7CA8-53FF-8B38-AF371BD16114}"/>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8DA747DC-A870-C9B7-FDFB-0DB72F906476}"/>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43</a:t>
            </a:fld>
            <a:endParaRPr lang="en-US" dirty="0"/>
          </a:p>
        </p:txBody>
      </p:sp>
      <p:sp>
        <p:nvSpPr>
          <p:cNvPr id="5" name="TextBox 4">
            <a:extLst>
              <a:ext uri="{FF2B5EF4-FFF2-40B4-BE49-F238E27FC236}">
                <a16:creationId xmlns:a16="http://schemas.microsoft.com/office/drawing/2014/main" id="{92061CBF-9CEA-28A6-A950-4B7E0318F078}"/>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b="1" kern="0" dirty="0">
                <a:solidFill>
                  <a:schemeClr val="accent1"/>
                </a:solidFill>
                <a:sym typeface="IBM Plex Sans Light"/>
              </a:rPr>
              <a:t>Unitary</a:t>
            </a:r>
          </a:p>
          <a:p>
            <a:pPr marL="1657638" lvl="1" indent="-742950" defTabSz="2438400">
              <a:buSzPct val="100000"/>
              <a:buFont typeface="+mj-lt"/>
              <a:buAutoNum type="arabicPeriod"/>
            </a:pPr>
            <a:r>
              <a:rPr lang="en-US" sz="4000" kern="0" dirty="0">
                <a:solidFill>
                  <a:srgbClr val="000000"/>
                </a:solidFill>
                <a:sym typeface="IBM Plex Sans Light"/>
              </a:rPr>
              <a:t>Measurement based without dynamic circuits (post-process)</a:t>
            </a:r>
          </a:p>
          <a:p>
            <a:pPr marL="1657638" lvl="1" indent="-742950" defTabSz="2438400">
              <a:buSzPct val="100000"/>
              <a:buFont typeface="+mj-lt"/>
              <a:buAutoNum type="arabicPeriod"/>
            </a:pPr>
            <a:r>
              <a:rPr lang="en-US" sz="4000" kern="0" dirty="0">
                <a:solidFill>
                  <a:srgbClr val="000000"/>
                </a:solidFill>
                <a:sym typeface="IBM Plex Sans Light"/>
              </a:rPr>
              <a:t>Measurement based with dynamic circuits (real-time feed-forward)</a:t>
            </a:r>
          </a:p>
          <a:p>
            <a:pPr marL="1657638" lvl="1" indent="-742950" defTabSz="2438400">
              <a:buSzPct val="100000"/>
              <a:buFont typeface="+mj-lt"/>
              <a:buAutoNum type="arabicPeriod"/>
            </a:pPr>
            <a:r>
              <a:rPr lang="en-US" sz="4000" kern="0" dirty="0">
                <a:solidFill>
                  <a:srgbClr val="000000"/>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changes in the circuit:</a:t>
            </a:r>
          </a:p>
          <a:p>
            <a:pPr marL="1657638" lvl="1" indent="-742950" defTabSz="2438400">
              <a:buSzPct val="100000"/>
              <a:buFont typeface="+mj-lt"/>
              <a:buAutoNum type="arabicPeriod"/>
            </a:pPr>
            <a:r>
              <a:rPr lang="en-US" sz="4000" kern="0" dirty="0">
                <a:solidFill>
                  <a:srgbClr val="A8A8A8"/>
                </a:solidFill>
                <a:sym typeface="IBM Plex Sans Light"/>
              </a:rPr>
              <a:t>Extra ancilla qubits needed</a:t>
            </a:r>
          </a:p>
          <a:p>
            <a:pPr marL="1657638" lvl="1" indent="-742950" defTabSz="2438400">
              <a:buSzPct val="100000"/>
              <a:buFont typeface="+mj-lt"/>
              <a:buAutoNum type="arabicPeriod"/>
            </a:pPr>
            <a:r>
              <a:rPr lang="en-US" sz="4000" kern="0" dirty="0">
                <a:solidFill>
                  <a:srgbClr val="A8A8A8"/>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A8A8A8"/>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features could be used to improve:</a:t>
            </a:r>
          </a:p>
          <a:p>
            <a:pPr marL="1657638" lvl="1" indent="-742950" defTabSz="2438400">
              <a:buSzPct val="100000"/>
              <a:buFont typeface="+mj-lt"/>
              <a:buAutoNum type="arabicPeriod"/>
            </a:pPr>
            <a:r>
              <a:rPr lang="en-US" sz="4000" kern="0" dirty="0">
                <a:solidFill>
                  <a:srgbClr val="A8A8A8"/>
                </a:solidFill>
                <a:sym typeface="IBM Plex Sans Light"/>
              </a:rPr>
              <a:t>Parallel </a:t>
            </a:r>
            <a:r>
              <a:rPr lang="en-US" sz="4000" kern="0" dirty="0">
                <a:solidFill>
                  <a:srgbClr val="A8A8A8"/>
                </a:solidFill>
                <a:latin typeface="IBM Plex Mono Light" panose="020B0409050203000203" pitchFamily="49" charset="77"/>
                <a:sym typeface="IBM Plex Sans Light"/>
              </a:rPr>
              <a:t>if</a:t>
            </a:r>
            <a:r>
              <a:rPr lang="en-US" sz="4000" kern="0" dirty="0">
                <a:solidFill>
                  <a:srgbClr val="A8A8A8"/>
                </a:solidFill>
                <a:sym typeface="IBM Plex Sans Light"/>
              </a:rPr>
              <a:t>s for larger state preparation</a:t>
            </a:r>
          </a:p>
          <a:p>
            <a:pPr marL="1657638" lvl="1" indent="-742950" defTabSz="2438400">
              <a:buSzPct val="100000"/>
              <a:buFont typeface="+mj-lt"/>
              <a:buAutoNum type="arabicPeriod"/>
            </a:pPr>
            <a:r>
              <a:rPr lang="en-US" sz="4000" kern="0" dirty="0">
                <a:solidFill>
                  <a:srgbClr val="A8A8A8"/>
                </a:solidFill>
                <a:sym typeface="IBM Plex Sans Light"/>
              </a:rPr>
              <a:t>Different measurement types </a:t>
            </a:r>
          </a:p>
          <a:p>
            <a:pPr marL="1657638" lvl="1" indent="-742950" defTabSz="2438400">
              <a:buSzPct val="100000"/>
              <a:buFont typeface="+mj-lt"/>
              <a:buAutoNum type="arabicPeriod"/>
            </a:pPr>
            <a:r>
              <a:rPr lang="en-US" sz="4000" kern="0" dirty="0">
                <a:solidFill>
                  <a:srgbClr val="A8A8A8"/>
                </a:solidFill>
                <a:latin typeface="IBM Plex Mono Light" panose="020B0409050203000203" pitchFamily="49" charset="77"/>
                <a:sym typeface="IBM Plex Sans Light"/>
              </a:rPr>
              <a:t>Stretch</a:t>
            </a:r>
            <a:r>
              <a:rPr lang="en-US" sz="4000" kern="0" dirty="0">
                <a:solidFill>
                  <a:srgbClr val="A8A8A8"/>
                </a:solidFill>
                <a:sym typeface="IBM Plex Sans Light"/>
              </a:rPr>
              <a:t> DD</a:t>
            </a:r>
          </a:p>
          <a:p>
            <a:pPr marL="1657638" lvl="1" indent="-742950" defTabSz="2438400">
              <a:buSzPct val="100000"/>
              <a:buFont typeface="+mj-lt"/>
              <a:buAutoNum type="arabicPeriod"/>
            </a:pPr>
            <a:r>
              <a:rPr lang="en-US" sz="4000" b="1" kern="0" dirty="0">
                <a:sym typeface="IBM Plex Sans Light"/>
              </a:rPr>
              <a:t>Visualization (beta) for optimization and debugging</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p:sp>
        <p:nvSpPr>
          <p:cNvPr id="7" name="TextBox 6">
            <a:extLst>
              <a:ext uri="{FF2B5EF4-FFF2-40B4-BE49-F238E27FC236}">
                <a16:creationId xmlns:a16="http://schemas.microsoft.com/office/drawing/2014/main" id="{095753E8-F049-D415-BAB6-DA8270D033DD}"/>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4" name="Picture 3">
            <a:extLst>
              <a:ext uri="{FF2B5EF4-FFF2-40B4-BE49-F238E27FC236}">
                <a16:creationId xmlns:a16="http://schemas.microsoft.com/office/drawing/2014/main" id="{5E3338F8-0C9D-C8B1-6F98-C50425DA67F1}"/>
              </a:ext>
            </a:extLst>
          </p:cNvPr>
          <p:cNvPicPr>
            <a:picLocks noChangeAspect="1"/>
          </p:cNvPicPr>
          <p:nvPr/>
        </p:nvPicPr>
        <p:blipFill>
          <a:blip r:embed="rId3"/>
          <a:srcRect/>
          <a:stretch/>
        </p:blipFill>
        <p:spPr>
          <a:xfrm>
            <a:off x="16872226" y="7203516"/>
            <a:ext cx="5669280" cy="530932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49968E-0263-CD8C-99A9-64BF708A3B66}"/>
                  </a:ext>
                </a:extLst>
              </p:cNvPr>
              <p:cNvSpPr txBox="1"/>
              <p:nvPr/>
            </p:nvSpPr>
            <p:spPr>
              <a:xfrm>
                <a:off x="16872226" y="6512031"/>
                <a:ext cx="3801270" cy="5143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kern="0" dirty="0">
                    <a:solidFill>
                      <a:srgbClr val="000000"/>
                    </a:solidFill>
                    <a:ea typeface="+mj-ea"/>
                    <a:cs typeface="+mj-cs"/>
                    <a:sym typeface="IBM Plex Sans Light"/>
                  </a:rPr>
                  <a:t>62 qubits for </a:t>
                </a:r>
                <a14:m>
                  <m:oMath xmlns:m="http://schemas.openxmlformats.org/officeDocument/2006/math">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=30</m:t>
                    </m:r>
                  </m:oMath>
                </a14:m>
                <a:r>
                  <a:rPr lang="en-US" kern="0" dirty="0">
                    <a:solidFill>
                      <a:srgbClr val="000000"/>
                    </a:solidFill>
                    <a:sym typeface="IBM Plex Sans Light"/>
                  </a:rPr>
                  <a:t> </a:t>
                </a:r>
                <a:endParaRPr lang="en-US" kern="0" dirty="0">
                  <a:solidFill>
                    <a:srgbClr val="000000"/>
                  </a:solidFill>
                  <a:ea typeface="+mj-ea"/>
                  <a:cs typeface="+mj-cs"/>
                  <a:sym typeface="IBM Plex Sans Light"/>
                </a:endParaRPr>
              </a:p>
            </p:txBody>
          </p:sp>
        </mc:Choice>
        <mc:Fallback xmlns="">
          <p:sp>
            <p:nvSpPr>
              <p:cNvPr id="6" name="TextBox 5">
                <a:extLst>
                  <a:ext uri="{FF2B5EF4-FFF2-40B4-BE49-F238E27FC236}">
                    <a16:creationId xmlns:a16="http://schemas.microsoft.com/office/drawing/2014/main" id="{8E49968E-0263-CD8C-99A9-64BF708A3B66}"/>
                  </a:ext>
                </a:extLst>
              </p:cNvPr>
              <p:cNvSpPr txBox="1">
                <a:spLocks noRot="1" noChangeAspect="1" noMove="1" noResize="1" noEditPoints="1" noAdjustHandles="1" noChangeArrowheads="1" noChangeShapeType="1" noTextEdit="1"/>
              </p:cNvSpPr>
              <p:nvPr/>
            </p:nvSpPr>
            <p:spPr>
              <a:xfrm>
                <a:off x="16872226" y="6512031"/>
                <a:ext cx="3801270" cy="514350"/>
              </a:xfrm>
              <a:prstGeom prst="rect">
                <a:avLst/>
              </a:prstGeom>
              <a:blipFill>
                <a:blip r:embed="rId4"/>
                <a:stretch>
                  <a:fillRect l="-7333" t="-26190" r="-37000" b="-571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288887386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1CE4F-9170-4C99-DAE7-C1990EA1F1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C5EA698-6A52-5666-6C4A-BEADEF45F183}"/>
                  </a:ext>
                </a:extLst>
              </p:cNvPr>
              <p:cNvSpPr>
                <a:spLocks noGrp="1"/>
              </p:cNvSpPr>
              <p:nvPr>
                <p:ph type="title"/>
              </p:nvPr>
            </p:nvSpPr>
            <p:spPr>
              <a:xfrm>
                <a:off x="576072" y="384048"/>
                <a:ext cx="11402568" cy="2859087"/>
              </a:xfrm>
            </p:spPr>
            <p:txBody>
              <a:bodyPr/>
              <a:lstStyle/>
              <a:p>
                <a:r>
                  <a:rPr lang="en-US" u="sng" dirty="0"/>
                  <a:t>Unitary</a:t>
                </a:r>
                <a:r>
                  <a:rPr lang="en-US" dirty="0"/>
                  <a:t> </a:t>
                </a:r>
                <a:br>
                  <a:rPr lang="en-US" dirty="0"/>
                </a:br>
                <a:r>
                  <a:rPr lang="en-US" dirty="0"/>
                  <a:t>scheduled circuit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7C5EA698-6A52-5666-6C4A-BEADEF45F183}"/>
                  </a:ext>
                </a:extLst>
              </p:cNvPr>
              <p:cNvSpPr>
                <a:spLocks noGrp="1" noRot="1" noChangeAspect="1" noMove="1" noResize="1" noEditPoints="1" noAdjustHandles="1" noChangeArrowheads="1" noChangeShapeType="1" noTextEdit="1"/>
              </p:cNvSpPr>
              <p:nvPr>
                <p:ph type="title"/>
              </p:nvPr>
            </p:nvSpPr>
            <p:spPr>
              <a:xfrm>
                <a:off x="576072" y="384048"/>
                <a:ext cx="11402568" cy="2859087"/>
              </a:xfrm>
              <a:blipFill>
                <a:blip r:embed="rId3"/>
                <a:stretch>
                  <a:fillRect l="-433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17BFE62-B173-E231-50A6-F659733ECDE5}"/>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87267E10-ACC6-BD48-93EE-7AF871C5CE16}"/>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44</a:t>
            </a:fld>
            <a:endParaRPr lang="en-US"/>
          </a:p>
        </p:txBody>
      </p:sp>
      <p:pic>
        <p:nvPicPr>
          <p:cNvPr id="6" name="Picture 5" descr="A graph with lines and squares&#10;&#10;AI-generated content may be incorrect.">
            <a:extLst>
              <a:ext uri="{FF2B5EF4-FFF2-40B4-BE49-F238E27FC236}">
                <a16:creationId xmlns:a16="http://schemas.microsoft.com/office/drawing/2014/main" id="{730A40A5-36BD-9B96-185C-5A8024695669}"/>
              </a:ext>
            </a:extLst>
          </p:cNvPr>
          <p:cNvPicPr>
            <a:picLocks noChangeAspect="1"/>
          </p:cNvPicPr>
          <p:nvPr/>
        </p:nvPicPr>
        <p:blipFill>
          <a:blip r:embed="rId4"/>
          <a:stretch>
            <a:fillRect/>
          </a:stretch>
        </p:blipFill>
        <p:spPr>
          <a:xfrm>
            <a:off x="576072" y="2927757"/>
            <a:ext cx="13292328" cy="9378543"/>
          </a:xfrm>
          <a:prstGeom prst="rect">
            <a:avLst/>
          </a:prstGeom>
        </p:spPr>
      </p:pic>
      <p:sp>
        <p:nvSpPr>
          <p:cNvPr id="7" name="Oval">
            <a:extLst>
              <a:ext uri="{FF2B5EF4-FFF2-40B4-BE49-F238E27FC236}">
                <a16:creationId xmlns:a16="http://schemas.microsoft.com/office/drawing/2014/main" id="{29AD9AE7-A0B7-8EB5-6F3E-08D165BB2C04}"/>
              </a:ext>
            </a:extLst>
          </p:cNvPr>
          <p:cNvSpPr/>
          <p:nvPr/>
        </p:nvSpPr>
        <p:spPr>
          <a:xfrm rot="5400000">
            <a:off x="1188381" y="6350018"/>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 name="Oval">
            <a:extLst>
              <a:ext uri="{FF2B5EF4-FFF2-40B4-BE49-F238E27FC236}">
                <a16:creationId xmlns:a16="http://schemas.microsoft.com/office/drawing/2014/main" id="{B3107DA1-FD8C-CFC3-97C8-7948D4547981}"/>
              </a:ext>
            </a:extLst>
          </p:cNvPr>
          <p:cNvSpPr/>
          <p:nvPr/>
        </p:nvSpPr>
        <p:spPr>
          <a:xfrm rot="5400000">
            <a:off x="1204595" y="5218366"/>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 name="Oval">
            <a:extLst>
              <a:ext uri="{FF2B5EF4-FFF2-40B4-BE49-F238E27FC236}">
                <a16:creationId xmlns:a16="http://schemas.microsoft.com/office/drawing/2014/main" id="{A707000F-D48A-166E-C293-314B2E5DCCB1}"/>
              </a:ext>
            </a:extLst>
          </p:cNvPr>
          <p:cNvSpPr/>
          <p:nvPr/>
        </p:nvSpPr>
        <p:spPr>
          <a:xfrm rot="5400000">
            <a:off x="1201355" y="410617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 name="Oval">
            <a:extLst>
              <a:ext uri="{FF2B5EF4-FFF2-40B4-BE49-F238E27FC236}">
                <a16:creationId xmlns:a16="http://schemas.microsoft.com/office/drawing/2014/main" id="{E609469C-3A71-5E81-59AB-2B4C658FC412}"/>
              </a:ext>
            </a:extLst>
          </p:cNvPr>
          <p:cNvSpPr/>
          <p:nvPr/>
        </p:nvSpPr>
        <p:spPr>
          <a:xfrm rot="5400000">
            <a:off x="1185141" y="968550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7" name="Oval">
            <a:extLst>
              <a:ext uri="{FF2B5EF4-FFF2-40B4-BE49-F238E27FC236}">
                <a16:creationId xmlns:a16="http://schemas.microsoft.com/office/drawing/2014/main" id="{D8A072FC-CEB7-B338-3117-DA375508CBBB}"/>
              </a:ext>
            </a:extLst>
          </p:cNvPr>
          <p:cNvSpPr/>
          <p:nvPr/>
        </p:nvSpPr>
        <p:spPr>
          <a:xfrm rot="5400000">
            <a:off x="1201355" y="855384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8" name="Oval">
            <a:extLst>
              <a:ext uri="{FF2B5EF4-FFF2-40B4-BE49-F238E27FC236}">
                <a16:creationId xmlns:a16="http://schemas.microsoft.com/office/drawing/2014/main" id="{44D7BD38-854D-90E8-89BA-37E5E6827ADA}"/>
              </a:ext>
            </a:extLst>
          </p:cNvPr>
          <p:cNvSpPr/>
          <p:nvPr/>
        </p:nvSpPr>
        <p:spPr>
          <a:xfrm rot="5400000">
            <a:off x="1198115" y="744165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pic>
        <p:nvPicPr>
          <p:cNvPr id="15" name="Picture 14" descr="A screenshot of a graph&#10;&#10;AI-generated content may be incorrect.">
            <a:extLst>
              <a:ext uri="{FF2B5EF4-FFF2-40B4-BE49-F238E27FC236}">
                <a16:creationId xmlns:a16="http://schemas.microsoft.com/office/drawing/2014/main" id="{76819399-B9E9-4024-90EB-756ECBE7CC8A}"/>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14650169" y="2488644"/>
            <a:ext cx="9737006" cy="9817656"/>
          </a:xfrm>
          <a:prstGeom prst="rect">
            <a:avLst/>
          </a:prstGeom>
        </p:spPr>
      </p:pic>
      <p:sp>
        <p:nvSpPr>
          <p:cNvPr id="19" name="TextBox 18">
            <a:extLst>
              <a:ext uri="{FF2B5EF4-FFF2-40B4-BE49-F238E27FC236}">
                <a16:creationId xmlns:a16="http://schemas.microsoft.com/office/drawing/2014/main" id="{E231F341-8995-CAF8-3FAB-CF0BD46E1912}"/>
              </a:ext>
            </a:extLst>
          </p:cNvPr>
          <p:cNvSpPr txBox="1"/>
          <p:nvPr/>
        </p:nvSpPr>
        <p:spPr>
          <a:xfrm>
            <a:off x="7661617" y="12623927"/>
            <a:ext cx="7930085" cy="87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US" sz="4000" dirty="0" err="1"/>
              <a:t>job.result</a:t>
            </a:r>
            <a:r>
              <a:rPr lang="en-US" sz="4000" dirty="0"/>
              <a:t>().m</a:t>
            </a:r>
            <a:r>
              <a:rPr lang="en-BR" sz="4000"/>
              <a:t>etadata["compilation"]["scheduler_timing"]["timing"]</a:t>
            </a:r>
            <a:endParaRPr lang="en-US" sz="4000" dirty="0"/>
          </a:p>
          <a:p>
            <a:pPr algn="ctr" defTabSz="2438400">
              <a:spcBef>
                <a:spcPts val="2900"/>
              </a:spcBef>
              <a:buSzPct val="100000"/>
            </a:pPr>
            <a:endParaRPr lang="en-US" sz="4000"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98192574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D3BE4-CC62-D1F3-7539-E49A1ABAFA5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305A2E9-AD89-A102-6A49-1DDEC06DAFE9}"/>
                  </a:ext>
                </a:extLst>
              </p:cNvPr>
              <p:cNvSpPr>
                <a:spLocks noGrp="1"/>
              </p:cNvSpPr>
              <p:nvPr>
                <p:ph type="title"/>
              </p:nvPr>
            </p:nvSpPr>
            <p:spPr>
              <a:xfrm>
                <a:off x="576071" y="384048"/>
                <a:ext cx="11617515" cy="2859087"/>
              </a:xfrm>
            </p:spPr>
            <p:txBody>
              <a:bodyPr/>
              <a:lstStyle/>
              <a:p>
                <a:r>
                  <a:rPr lang="en-US" dirty="0"/>
                  <a:t>Validation of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r>
                  <a:rPr lang="en-US" dirty="0"/>
                  <a:t>)</a:t>
                </a:r>
              </a:p>
            </p:txBody>
          </p:sp>
        </mc:Choice>
        <mc:Fallback xmlns="">
          <p:sp>
            <p:nvSpPr>
              <p:cNvPr id="2" name="Title 1">
                <a:extLst>
                  <a:ext uri="{FF2B5EF4-FFF2-40B4-BE49-F238E27FC236}">
                    <a16:creationId xmlns:a16="http://schemas.microsoft.com/office/drawing/2014/main" id="{2305A2E9-AD89-A102-6A49-1DDEC06DAFE9}"/>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3"/>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B2240D99-6EF5-B394-FA88-B0A36893144D}"/>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A816545A-7881-0806-F197-341A244ECC6F}"/>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45</a:t>
            </a:fld>
            <a:endParaRPr lang="en-US"/>
          </a:p>
        </p:txBody>
      </p:sp>
      <p:pic>
        <p:nvPicPr>
          <p:cNvPr id="4" name="Picture 3">
            <a:extLst>
              <a:ext uri="{FF2B5EF4-FFF2-40B4-BE49-F238E27FC236}">
                <a16:creationId xmlns:a16="http://schemas.microsoft.com/office/drawing/2014/main" id="{38636328-C957-4B95-4B30-87DEAFFFA76A}"/>
              </a:ext>
            </a:extLst>
          </p:cNvPr>
          <p:cNvPicPr>
            <a:picLocks noChangeAspect="1"/>
          </p:cNvPicPr>
          <p:nvPr/>
        </p:nvPicPr>
        <p:blipFill>
          <a:blip r:embed="rId4"/>
          <a:srcRect/>
          <a:stretch/>
        </p:blipFill>
        <p:spPr>
          <a:xfrm>
            <a:off x="2024798" y="4061149"/>
            <a:ext cx="7762990" cy="7270102"/>
          </a:xfrm>
          <a:prstGeom prst="rect">
            <a:avLst/>
          </a:prstGeom>
        </p:spPr>
      </p:pic>
      <p:sp>
        <p:nvSpPr>
          <p:cNvPr id="6" name="TextBox 5">
            <a:extLst>
              <a:ext uri="{FF2B5EF4-FFF2-40B4-BE49-F238E27FC236}">
                <a16:creationId xmlns:a16="http://schemas.microsoft.com/office/drawing/2014/main" id="{EAF475C0-4AE3-7404-5D01-050926A3C2FC}"/>
              </a:ext>
            </a:extLst>
          </p:cNvPr>
          <p:cNvSpPr txBox="1"/>
          <p:nvPr/>
        </p:nvSpPr>
        <p:spPr>
          <a:xfrm>
            <a:off x="2123280" y="3243135"/>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Unitary (62 qubits)</a:t>
            </a:r>
          </a:p>
        </p:txBody>
      </p:sp>
      <p:sp>
        <p:nvSpPr>
          <p:cNvPr id="24" name="Oval">
            <a:extLst>
              <a:ext uri="{FF2B5EF4-FFF2-40B4-BE49-F238E27FC236}">
                <a16:creationId xmlns:a16="http://schemas.microsoft.com/office/drawing/2014/main" id="{07A3F90F-23C1-3CD5-8DC4-1E9CC047A01F}"/>
              </a:ext>
            </a:extLst>
          </p:cNvPr>
          <p:cNvSpPr/>
          <p:nvPr/>
        </p:nvSpPr>
        <p:spPr>
          <a:xfrm>
            <a:off x="8436519" y="400278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1" name="Oval">
            <a:extLst>
              <a:ext uri="{FF2B5EF4-FFF2-40B4-BE49-F238E27FC236}">
                <a16:creationId xmlns:a16="http://schemas.microsoft.com/office/drawing/2014/main" id="{EF5873AB-AEBF-BA79-0F21-8DA4FABB9BDC}"/>
              </a:ext>
            </a:extLst>
          </p:cNvPr>
          <p:cNvSpPr/>
          <p:nvPr/>
        </p:nvSpPr>
        <p:spPr>
          <a:xfrm rot="5400000">
            <a:off x="9165058" y="423138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2" name="Oval">
            <a:extLst>
              <a:ext uri="{FF2B5EF4-FFF2-40B4-BE49-F238E27FC236}">
                <a16:creationId xmlns:a16="http://schemas.microsoft.com/office/drawing/2014/main" id="{F90BC160-F87E-EACA-B6AD-A20F84F7F5EA}"/>
              </a:ext>
            </a:extLst>
          </p:cNvPr>
          <p:cNvSpPr/>
          <p:nvPr/>
        </p:nvSpPr>
        <p:spPr>
          <a:xfrm>
            <a:off x="8897548" y="4991033"/>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3" name="Oval">
            <a:extLst>
              <a:ext uri="{FF2B5EF4-FFF2-40B4-BE49-F238E27FC236}">
                <a16:creationId xmlns:a16="http://schemas.microsoft.com/office/drawing/2014/main" id="{98757A1A-272E-C564-0481-30D096B48B12}"/>
              </a:ext>
            </a:extLst>
          </p:cNvPr>
          <p:cNvSpPr/>
          <p:nvPr/>
        </p:nvSpPr>
        <p:spPr>
          <a:xfrm rot="5400000">
            <a:off x="8188464" y="5277998"/>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4" name="Oval">
            <a:extLst>
              <a:ext uri="{FF2B5EF4-FFF2-40B4-BE49-F238E27FC236}">
                <a16:creationId xmlns:a16="http://schemas.microsoft.com/office/drawing/2014/main" id="{6DBE519D-68E9-5245-D7DC-E37CB39214B5}"/>
              </a:ext>
            </a:extLst>
          </p:cNvPr>
          <p:cNvSpPr/>
          <p:nvPr/>
        </p:nvSpPr>
        <p:spPr>
          <a:xfrm>
            <a:off x="8436519" y="597928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5" name="Oval">
            <a:extLst>
              <a:ext uri="{FF2B5EF4-FFF2-40B4-BE49-F238E27FC236}">
                <a16:creationId xmlns:a16="http://schemas.microsoft.com/office/drawing/2014/main" id="{1D94F6BC-9036-E023-3325-99E5410B5D30}"/>
              </a:ext>
            </a:extLst>
          </p:cNvPr>
          <p:cNvSpPr/>
          <p:nvPr/>
        </p:nvSpPr>
        <p:spPr>
          <a:xfrm rot="5400000">
            <a:off x="9165058" y="620788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6" name="Oval">
            <a:extLst>
              <a:ext uri="{FF2B5EF4-FFF2-40B4-BE49-F238E27FC236}">
                <a16:creationId xmlns:a16="http://schemas.microsoft.com/office/drawing/2014/main" id="{A896B82B-4BAD-D85F-FEEF-1347A1B84B4D}"/>
              </a:ext>
            </a:extLst>
          </p:cNvPr>
          <p:cNvSpPr/>
          <p:nvPr/>
        </p:nvSpPr>
        <p:spPr>
          <a:xfrm>
            <a:off x="8897548" y="696753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8" name="Oval">
            <a:extLst>
              <a:ext uri="{FF2B5EF4-FFF2-40B4-BE49-F238E27FC236}">
                <a16:creationId xmlns:a16="http://schemas.microsoft.com/office/drawing/2014/main" id="{156C192E-146A-CE0A-3D9E-576A6A56E50C}"/>
              </a:ext>
            </a:extLst>
          </p:cNvPr>
          <p:cNvSpPr/>
          <p:nvPr/>
        </p:nvSpPr>
        <p:spPr>
          <a:xfrm>
            <a:off x="7924783" y="696753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9" name="Oval">
            <a:extLst>
              <a:ext uri="{FF2B5EF4-FFF2-40B4-BE49-F238E27FC236}">
                <a16:creationId xmlns:a16="http://schemas.microsoft.com/office/drawing/2014/main" id="{D4009919-08E9-8D23-6B20-C98207DA46DB}"/>
              </a:ext>
            </a:extLst>
          </p:cNvPr>
          <p:cNvSpPr/>
          <p:nvPr/>
        </p:nvSpPr>
        <p:spPr>
          <a:xfrm>
            <a:off x="6932563" y="698608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0" name="Oval">
            <a:extLst>
              <a:ext uri="{FF2B5EF4-FFF2-40B4-BE49-F238E27FC236}">
                <a16:creationId xmlns:a16="http://schemas.microsoft.com/office/drawing/2014/main" id="{2BD35750-6A8A-038C-2856-ABE9DB24BF30}"/>
              </a:ext>
            </a:extLst>
          </p:cNvPr>
          <p:cNvSpPr/>
          <p:nvPr/>
        </p:nvSpPr>
        <p:spPr>
          <a:xfrm>
            <a:off x="5959798" y="698608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1" name="Oval">
            <a:extLst>
              <a:ext uri="{FF2B5EF4-FFF2-40B4-BE49-F238E27FC236}">
                <a16:creationId xmlns:a16="http://schemas.microsoft.com/office/drawing/2014/main" id="{AF11C727-C767-F770-04AE-CC4B73279FC0}"/>
              </a:ext>
            </a:extLst>
          </p:cNvPr>
          <p:cNvSpPr/>
          <p:nvPr/>
        </p:nvSpPr>
        <p:spPr>
          <a:xfrm>
            <a:off x="4948123" y="6966626"/>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2" name="Oval">
            <a:extLst>
              <a:ext uri="{FF2B5EF4-FFF2-40B4-BE49-F238E27FC236}">
                <a16:creationId xmlns:a16="http://schemas.microsoft.com/office/drawing/2014/main" id="{426FE2F7-EF0B-CB48-6B6A-F5CC8589010C}"/>
              </a:ext>
            </a:extLst>
          </p:cNvPr>
          <p:cNvSpPr/>
          <p:nvPr/>
        </p:nvSpPr>
        <p:spPr>
          <a:xfrm rot="5400000">
            <a:off x="4239039" y="725359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Oval">
            <a:extLst>
              <a:ext uri="{FF2B5EF4-FFF2-40B4-BE49-F238E27FC236}">
                <a16:creationId xmlns:a16="http://schemas.microsoft.com/office/drawing/2014/main" id="{D5F8C836-B889-26AF-3548-9E5F173196A9}"/>
              </a:ext>
            </a:extLst>
          </p:cNvPr>
          <p:cNvSpPr/>
          <p:nvPr/>
        </p:nvSpPr>
        <p:spPr>
          <a:xfrm>
            <a:off x="4467639" y="795487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4" name="Oval">
            <a:extLst>
              <a:ext uri="{FF2B5EF4-FFF2-40B4-BE49-F238E27FC236}">
                <a16:creationId xmlns:a16="http://schemas.microsoft.com/office/drawing/2014/main" id="{666716DD-FED9-22AA-8280-BD71FC5E5E90}"/>
              </a:ext>
            </a:extLst>
          </p:cNvPr>
          <p:cNvSpPr/>
          <p:nvPr/>
        </p:nvSpPr>
        <p:spPr>
          <a:xfrm>
            <a:off x="8381983" y="7954875"/>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5" name="Oval">
            <a:extLst>
              <a:ext uri="{FF2B5EF4-FFF2-40B4-BE49-F238E27FC236}">
                <a16:creationId xmlns:a16="http://schemas.microsoft.com/office/drawing/2014/main" id="{C2A280CF-EFC5-1247-CD61-790937A77702}"/>
              </a:ext>
            </a:extLst>
          </p:cNvPr>
          <p:cNvSpPr/>
          <p:nvPr/>
        </p:nvSpPr>
        <p:spPr>
          <a:xfrm>
            <a:off x="7409218" y="7954875"/>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6" name="Oval">
            <a:extLst>
              <a:ext uri="{FF2B5EF4-FFF2-40B4-BE49-F238E27FC236}">
                <a16:creationId xmlns:a16="http://schemas.microsoft.com/office/drawing/2014/main" id="{1362AC9E-4681-4972-FC2C-59F6E4D1E187}"/>
              </a:ext>
            </a:extLst>
          </p:cNvPr>
          <p:cNvSpPr/>
          <p:nvPr/>
        </p:nvSpPr>
        <p:spPr>
          <a:xfrm>
            <a:off x="6416998" y="7973425"/>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7" name="Oval">
            <a:extLst>
              <a:ext uri="{FF2B5EF4-FFF2-40B4-BE49-F238E27FC236}">
                <a16:creationId xmlns:a16="http://schemas.microsoft.com/office/drawing/2014/main" id="{D7B6B54A-067D-5912-EAFE-B76909172617}"/>
              </a:ext>
            </a:extLst>
          </p:cNvPr>
          <p:cNvSpPr/>
          <p:nvPr/>
        </p:nvSpPr>
        <p:spPr>
          <a:xfrm>
            <a:off x="5444233" y="7973425"/>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8" name="Oval">
            <a:extLst>
              <a:ext uri="{FF2B5EF4-FFF2-40B4-BE49-F238E27FC236}">
                <a16:creationId xmlns:a16="http://schemas.microsoft.com/office/drawing/2014/main" id="{B3D7AFFB-0FA3-A552-67BF-20FB2DC61C03}"/>
              </a:ext>
            </a:extLst>
          </p:cNvPr>
          <p:cNvSpPr/>
          <p:nvPr/>
        </p:nvSpPr>
        <p:spPr>
          <a:xfrm rot="5400000">
            <a:off x="9165058" y="8209280"/>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9" name="Oval">
            <a:extLst>
              <a:ext uri="{FF2B5EF4-FFF2-40B4-BE49-F238E27FC236}">
                <a16:creationId xmlns:a16="http://schemas.microsoft.com/office/drawing/2014/main" id="{EAAF9D68-B4F1-FEEF-BF4D-16D6C4220D4E}"/>
              </a:ext>
            </a:extLst>
          </p:cNvPr>
          <p:cNvSpPr/>
          <p:nvPr/>
        </p:nvSpPr>
        <p:spPr>
          <a:xfrm>
            <a:off x="8897548" y="8968929"/>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Oval">
            <a:extLst>
              <a:ext uri="{FF2B5EF4-FFF2-40B4-BE49-F238E27FC236}">
                <a16:creationId xmlns:a16="http://schemas.microsoft.com/office/drawing/2014/main" id="{FB0CC74F-BA10-451F-2ADA-9D11F30BB0AA}"/>
              </a:ext>
            </a:extLst>
          </p:cNvPr>
          <p:cNvSpPr/>
          <p:nvPr/>
        </p:nvSpPr>
        <p:spPr>
          <a:xfrm>
            <a:off x="7924783" y="8968929"/>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1" name="Oval">
            <a:extLst>
              <a:ext uri="{FF2B5EF4-FFF2-40B4-BE49-F238E27FC236}">
                <a16:creationId xmlns:a16="http://schemas.microsoft.com/office/drawing/2014/main" id="{4E691549-B9EE-2F27-1F1A-18EDEF08EACB}"/>
              </a:ext>
            </a:extLst>
          </p:cNvPr>
          <p:cNvSpPr/>
          <p:nvPr/>
        </p:nvSpPr>
        <p:spPr>
          <a:xfrm>
            <a:off x="6932563" y="8987479"/>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Oval">
            <a:extLst>
              <a:ext uri="{FF2B5EF4-FFF2-40B4-BE49-F238E27FC236}">
                <a16:creationId xmlns:a16="http://schemas.microsoft.com/office/drawing/2014/main" id="{77274B46-7F06-2634-20A7-31FEFFB3491F}"/>
              </a:ext>
            </a:extLst>
          </p:cNvPr>
          <p:cNvSpPr/>
          <p:nvPr/>
        </p:nvSpPr>
        <p:spPr>
          <a:xfrm>
            <a:off x="5959798" y="8987479"/>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3" name="Oval">
            <a:extLst>
              <a:ext uri="{FF2B5EF4-FFF2-40B4-BE49-F238E27FC236}">
                <a16:creationId xmlns:a16="http://schemas.microsoft.com/office/drawing/2014/main" id="{8ACF262C-F381-5805-2878-B5185E6A173D}"/>
              </a:ext>
            </a:extLst>
          </p:cNvPr>
          <p:cNvSpPr/>
          <p:nvPr/>
        </p:nvSpPr>
        <p:spPr>
          <a:xfrm>
            <a:off x="4948123" y="8968024"/>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4" name="Oval">
            <a:extLst>
              <a:ext uri="{FF2B5EF4-FFF2-40B4-BE49-F238E27FC236}">
                <a16:creationId xmlns:a16="http://schemas.microsoft.com/office/drawing/2014/main" id="{79BC56A8-E613-F3CB-5AEE-6FF0AA7DA200}"/>
              </a:ext>
            </a:extLst>
          </p:cNvPr>
          <p:cNvSpPr/>
          <p:nvPr/>
        </p:nvSpPr>
        <p:spPr>
          <a:xfrm>
            <a:off x="3950622" y="8938104"/>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 name="TextBox 11">
            <a:extLst>
              <a:ext uri="{FF2B5EF4-FFF2-40B4-BE49-F238E27FC236}">
                <a16:creationId xmlns:a16="http://schemas.microsoft.com/office/drawing/2014/main" id="{00229784-51C2-F019-B0CB-406F2A42AD14}"/>
              </a:ext>
            </a:extLst>
          </p:cNvPr>
          <p:cNvSpPr txBox="1"/>
          <p:nvPr/>
        </p:nvSpPr>
        <p:spPr>
          <a:xfrm>
            <a:off x="10466966" y="6809362"/>
            <a:ext cx="0" cy="0"/>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29" name="Oval">
            <a:extLst>
              <a:ext uri="{FF2B5EF4-FFF2-40B4-BE49-F238E27FC236}">
                <a16:creationId xmlns:a16="http://schemas.microsoft.com/office/drawing/2014/main" id="{AD71C01F-227C-9137-FF19-EFE11BF1D366}"/>
              </a:ext>
            </a:extLst>
          </p:cNvPr>
          <p:cNvSpPr/>
          <p:nvPr/>
        </p:nvSpPr>
        <p:spPr>
          <a:xfrm>
            <a:off x="7436189" y="3992827"/>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0" name="Oval">
            <a:extLst>
              <a:ext uri="{FF2B5EF4-FFF2-40B4-BE49-F238E27FC236}">
                <a16:creationId xmlns:a16="http://schemas.microsoft.com/office/drawing/2014/main" id="{0A830EFD-7432-EF3F-E27C-AA2DF2AEB20C}"/>
              </a:ext>
            </a:extLst>
          </p:cNvPr>
          <p:cNvSpPr/>
          <p:nvPr/>
        </p:nvSpPr>
        <p:spPr>
          <a:xfrm>
            <a:off x="6463424" y="3992827"/>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1" name="Oval">
            <a:extLst>
              <a:ext uri="{FF2B5EF4-FFF2-40B4-BE49-F238E27FC236}">
                <a16:creationId xmlns:a16="http://schemas.microsoft.com/office/drawing/2014/main" id="{997E1B36-E07B-BEAE-7590-04F0A4312571}"/>
              </a:ext>
            </a:extLst>
          </p:cNvPr>
          <p:cNvSpPr/>
          <p:nvPr/>
        </p:nvSpPr>
        <p:spPr>
          <a:xfrm>
            <a:off x="5471204" y="4011377"/>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3" name="Oval">
            <a:extLst>
              <a:ext uri="{FF2B5EF4-FFF2-40B4-BE49-F238E27FC236}">
                <a16:creationId xmlns:a16="http://schemas.microsoft.com/office/drawing/2014/main" id="{89F4C4C9-6A8F-C464-4236-7D1EBA1CBF48}"/>
              </a:ext>
            </a:extLst>
          </p:cNvPr>
          <p:cNvSpPr/>
          <p:nvPr/>
        </p:nvSpPr>
        <p:spPr>
          <a:xfrm rot="5400000">
            <a:off x="2233692" y="9244884"/>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4" name="Oval">
            <a:extLst>
              <a:ext uri="{FF2B5EF4-FFF2-40B4-BE49-F238E27FC236}">
                <a16:creationId xmlns:a16="http://schemas.microsoft.com/office/drawing/2014/main" id="{9AE26708-8578-46D7-9F15-07B253BB0847}"/>
              </a:ext>
            </a:extLst>
          </p:cNvPr>
          <p:cNvSpPr/>
          <p:nvPr/>
        </p:nvSpPr>
        <p:spPr>
          <a:xfrm>
            <a:off x="2964385" y="8957148"/>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5" name="Oval">
            <a:extLst>
              <a:ext uri="{FF2B5EF4-FFF2-40B4-BE49-F238E27FC236}">
                <a16:creationId xmlns:a16="http://schemas.microsoft.com/office/drawing/2014/main" id="{7A27DDA0-0BE7-86F7-3DF3-E3CD13CBEC5C}"/>
              </a:ext>
            </a:extLst>
          </p:cNvPr>
          <p:cNvSpPr/>
          <p:nvPr/>
        </p:nvSpPr>
        <p:spPr>
          <a:xfrm>
            <a:off x="2507185" y="9971202"/>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 name="Oval 6">
            <a:extLst>
              <a:ext uri="{FF2B5EF4-FFF2-40B4-BE49-F238E27FC236}">
                <a16:creationId xmlns:a16="http://schemas.microsoft.com/office/drawing/2014/main" id="{F9F0304B-652D-D125-B72E-310400B391C2}"/>
              </a:ext>
            </a:extLst>
          </p:cNvPr>
          <p:cNvSpPr>
            <a:spLocks noChangeAspect="1"/>
          </p:cNvSpPr>
          <p:nvPr/>
        </p:nvSpPr>
        <p:spPr bwMode="auto">
          <a:xfrm>
            <a:off x="5540127" y="461543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Oval 9">
            <a:extLst>
              <a:ext uri="{FF2B5EF4-FFF2-40B4-BE49-F238E27FC236}">
                <a16:creationId xmlns:a16="http://schemas.microsoft.com/office/drawing/2014/main" id="{35B20665-02CE-C5DB-7637-5BED51516C4D}"/>
              </a:ext>
            </a:extLst>
          </p:cNvPr>
          <p:cNvSpPr>
            <a:spLocks noChangeAspect="1"/>
          </p:cNvSpPr>
          <p:nvPr/>
        </p:nvSpPr>
        <p:spPr bwMode="auto">
          <a:xfrm>
            <a:off x="3552050" y="1005820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857E9E-FD29-1382-055E-411E25AFD5EC}"/>
                  </a:ext>
                </a:extLst>
              </p:cNvPr>
              <p:cNvSpPr txBox="1"/>
              <p:nvPr/>
            </p:nvSpPr>
            <p:spPr>
              <a:xfrm>
                <a:off x="2024798" y="11880850"/>
                <a:ext cx="5231198" cy="75894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b="0" kern="0" dirty="0">
                    <a:solidFill>
                      <a:srgbClr val="000000"/>
                    </a:solidFill>
                    <a:ea typeface="Cambria Math" panose="02040503050406030204" pitchFamily="18" charset="0"/>
                    <a:cs typeface="+mj-cs"/>
                    <a:sym typeface="IBM Plex Sans Light"/>
                  </a:rPr>
                  <a:t>Circuit duration: </a:t>
                </a:r>
                <a14:m>
                  <m:oMath xmlns:m="http://schemas.openxmlformats.org/officeDocument/2006/math">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 </m:t>
                    </m:r>
                    <m:r>
                      <a:rPr lang="en-US" i="1" kern="0" smtClean="0">
                        <a:solidFill>
                          <a:srgbClr val="000000"/>
                        </a:solidFill>
                        <a:latin typeface="Cambria Math" panose="02040503050406030204" pitchFamily="18" charset="0"/>
                        <a:ea typeface="Cambria Math" panose="02040503050406030204" pitchFamily="18" charset="0"/>
                        <a:cs typeface="+mj-cs"/>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16.3</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𝜇</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𝑠</m:t>
                    </m:r>
                  </m:oMath>
                </a14:m>
                <a:r>
                  <a:rPr lang="en-US" kern="0" dirty="0">
                    <a:solidFill>
                      <a:srgbClr val="000000"/>
                    </a:solidFill>
                    <a:ea typeface="+mj-ea"/>
                    <a:cs typeface="+mj-cs"/>
                    <a:sym typeface="IBM Plex Sans Light"/>
                  </a:rPr>
                  <a:t> </a:t>
                </a:r>
              </a:p>
            </p:txBody>
          </p:sp>
        </mc:Choice>
        <mc:Fallback xmlns="">
          <p:sp>
            <p:nvSpPr>
              <p:cNvPr id="5" name="TextBox 4">
                <a:extLst>
                  <a:ext uri="{FF2B5EF4-FFF2-40B4-BE49-F238E27FC236}">
                    <a16:creationId xmlns:a16="http://schemas.microsoft.com/office/drawing/2014/main" id="{0C857E9E-FD29-1382-055E-411E25AFD5EC}"/>
                  </a:ext>
                </a:extLst>
              </p:cNvPr>
              <p:cNvSpPr txBox="1">
                <a:spLocks noRot="1" noChangeAspect="1" noMove="1" noResize="1" noEditPoints="1" noAdjustHandles="1" noChangeArrowheads="1" noChangeShapeType="1" noTextEdit="1"/>
              </p:cNvSpPr>
              <p:nvPr/>
            </p:nvSpPr>
            <p:spPr>
              <a:xfrm>
                <a:off x="2024798" y="11880850"/>
                <a:ext cx="5231198" cy="758947"/>
              </a:xfrm>
              <a:prstGeom prst="rect">
                <a:avLst/>
              </a:prstGeom>
              <a:blipFill>
                <a:blip r:embed="rId5"/>
                <a:stretch>
                  <a:fillRect l="-5327" t="-18033" r="-969" b="-81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242810423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44116-F166-4101-18BA-4C097B98F48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86709C0-3F51-6158-8BE0-598FDD12DF0F}"/>
                  </a:ext>
                </a:extLst>
              </p:cNvPr>
              <p:cNvSpPr>
                <a:spLocks noGrp="1"/>
              </p:cNvSpPr>
              <p:nvPr>
                <p:ph type="title"/>
              </p:nvPr>
            </p:nvSpPr>
            <p:spPr>
              <a:xfrm>
                <a:off x="576071" y="384048"/>
                <a:ext cx="11617515" cy="2859087"/>
              </a:xfrm>
            </p:spPr>
            <p:txBody>
              <a:bodyPr/>
              <a:lstStyle/>
              <a:p>
                <a:r>
                  <a:rPr lang="en-US" dirty="0"/>
                  <a:t>Validation of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r>
                  <a:rPr lang="en-US" dirty="0"/>
                  <a:t>)</a:t>
                </a:r>
              </a:p>
            </p:txBody>
          </p:sp>
        </mc:Choice>
        <mc:Fallback xmlns="">
          <p:sp>
            <p:nvSpPr>
              <p:cNvPr id="2" name="Title 1">
                <a:extLst>
                  <a:ext uri="{FF2B5EF4-FFF2-40B4-BE49-F238E27FC236}">
                    <a16:creationId xmlns:a16="http://schemas.microsoft.com/office/drawing/2014/main" id="{986709C0-3F51-6158-8BE0-598FDD12DF0F}"/>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3"/>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63C4D46F-97F6-B070-CDAA-F7AE8F30B3D5}"/>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C1BE5238-28E2-7782-A251-A8C39C604BE5}"/>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46</a:t>
            </a:fld>
            <a:endParaRPr lang="en-US"/>
          </a:p>
        </p:txBody>
      </p:sp>
      <p:pic>
        <p:nvPicPr>
          <p:cNvPr id="4" name="Picture 3">
            <a:extLst>
              <a:ext uri="{FF2B5EF4-FFF2-40B4-BE49-F238E27FC236}">
                <a16:creationId xmlns:a16="http://schemas.microsoft.com/office/drawing/2014/main" id="{F6F6E3DA-692F-4596-81FD-71551D40BBD9}"/>
              </a:ext>
            </a:extLst>
          </p:cNvPr>
          <p:cNvPicPr>
            <a:picLocks noChangeAspect="1"/>
          </p:cNvPicPr>
          <p:nvPr/>
        </p:nvPicPr>
        <p:blipFill>
          <a:blip r:embed="rId4"/>
          <a:srcRect/>
          <a:stretch/>
        </p:blipFill>
        <p:spPr>
          <a:xfrm>
            <a:off x="2024798" y="4061149"/>
            <a:ext cx="7762990" cy="7270102"/>
          </a:xfrm>
          <a:prstGeom prst="rect">
            <a:avLst/>
          </a:prstGeom>
        </p:spPr>
      </p:pic>
      <p:sp>
        <p:nvSpPr>
          <p:cNvPr id="6" name="TextBox 5">
            <a:extLst>
              <a:ext uri="{FF2B5EF4-FFF2-40B4-BE49-F238E27FC236}">
                <a16:creationId xmlns:a16="http://schemas.microsoft.com/office/drawing/2014/main" id="{CAFBEFFD-8D87-5DD5-B6E3-80D488A4C068}"/>
              </a:ext>
            </a:extLst>
          </p:cNvPr>
          <p:cNvSpPr txBox="1"/>
          <p:nvPr/>
        </p:nvSpPr>
        <p:spPr>
          <a:xfrm>
            <a:off x="2123280" y="3243135"/>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Unitary (62 qubits)</a:t>
            </a:r>
          </a:p>
        </p:txBody>
      </p:sp>
      <p:sp>
        <p:nvSpPr>
          <p:cNvPr id="24" name="Oval">
            <a:extLst>
              <a:ext uri="{FF2B5EF4-FFF2-40B4-BE49-F238E27FC236}">
                <a16:creationId xmlns:a16="http://schemas.microsoft.com/office/drawing/2014/main" id="{BED0939F-2A8D-60F5-FED6-E580D04C333E}"/>
              </a:ext>
            </a:extLst>
          </p:cNvPr>
          <p:cNvSpPr/>
          <p:nvPr/>
        </p:nvSpPr>
        <p:spPr>
          <a:xfrm>
            <a:off x="8436519" y="4002784"/>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1" name="Oval">
            <a:extLst>
              <a:ext uri="{FF2B5EF4-FFF2-40B4-BE49-F238E27FC236}">
                <a16:creationId xmlns:a16="http://schemas.microsoft.com/office/drawing/2014/main" id="{80F80331-F0A0-8970-4016-2D83AD7D5025}"/>
              </a:ext>
            </a:extLst>
          </p:cNvPr>
          <p:cNvSpPr/>
          <p:nvPr/>
        </p:nvSpPr>
        <p:spPr>
          <a:xfrm rot="5400000">
            <a:off x="9165058" y="4231384"/>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2" name="Oval">
            <a:extLst>
              <a:ext uri="{FF2B5EF4-FFF2-40B4-BE49-F238E27FC236}">
                <a16:creationId xmlns:a16="http://schemas.microsoft.com/office/drawing/2014/main" id="{0BA3DF6B-EBB4-F9B8-4608-41EC9C500EC1}"/>
              </a:ext>
            </a:extLst>
          </p:cNvPr>
          <p:cNvSpPr/>
          <p:nvPr/>
        </p:nvSpPr>
        <p:spPr>
          <a:xfrm>
            <a:off x="8897548" y="4991033"/>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3" name="Oval">
            <a:extLst>
              <a:ext uri="{FF2B5EF4-FFF2-40B4-BE49-F238E27FC236}">
                <a16:creationId xmlns:a16="http://schemas.microsoft.com/office/drawing/2014/main" id="{47DB495D-6E7A-32BD-F89D-13EAD9C622E8}"/>
              </a:ext>
            </a:extLst>
          </p:cNvPr>
          <p:cNvSpPr/>
          <p:nvPr/>
        </p:nvSpPr>
        <p:spPr>
          <a:xfrm rot="5400000">
            <a:off x="8188464" y="5277998"/>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4" name="Oval">
            <a:extLst>
              <a:ext uri="{FF2B5EF4-FFF2-40B4-BE49-F238E27FC236}">
                <a16:creationId xmlns:a16="http://schemas.microsoft.com/office/drawing/2014/main" id="{D0C850CD-8FD7-9852-201B-559E068905D1}"/>
              </a:ext>
            </a:extLst>
          </p:cNvPr>
          <p:cNvSpPr/>
          <p:nvPr/>
        </p:nvSpPr>
        <p:spPr>
          <a:xfrm>
            <a:off x="8436519" y="5979282"/>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5" name="Oval">
            <a:extLst>
              <a:ext uri="{FF2B5EF4-FFF2-40B4-BE49-F238E27FC236}">
                <a16:creationId xmlns:a16="http://schemas.microsoft.com/office/drawing/2014/main" id="{25253634-3CF5-6A7C-C0A4-F607B0EFD893}"/>
              </a:ext>
            </a:extLst>
          </p:cNvPr>
          <p:cNvSpPr/>
          <p:nvPr/>
        </p:nvSpPr>
        <p:spPr>
          <a:xfrm rot="5400000">
            <a:off x="9165058" y="6207882"/>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6" name="Oval">
            <a:extLst>
              <a:ext uri="{FF2B5EF4-FFF2-40B4-BE49-F238E27FC236}">
                <a16:creationId xmlns:a16="http://schemas.microsoft.com/office/drawing/2014/main" id="{07F4DB0E-5760-E3F9-5C7A-3D4F3DDDDDB7}"/>
              </a:ext>
            </a:extLst>
          </p:cNvPr>
          <p:cNvSpPr/>
          <p:nvPr/>
        </p:nvSpPr>
        <p:spPr>
          <a:xfrm>
            <a:off x="8897548"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8" name="Oval">
            <a:extLst>
              <a:ext uri="{FF2B5EF4-FFF2-40B4-BE49-F238E27FC236}">
                <a16:creationId xmlns:a16="http://schemas.microsoft.com/office/drawing/2014/main" id="{2FC147AE-067A-8EF5-467E-9C718B67143D}"/>
              </a:ext>
            </a:extLst>
          </p:cNvPr>
          <p:cNvSpPr/>
          <p:nvPr/>
        </p:nvSpPr>
        <p:spPr>
          <a:xfrm>
            <a:off x="7924783"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9" name="Oval">
            <a:extLst>
              <a:ext uri="{FF2B5EF4-FFF2-40B4-BE49-F238E27FC236}">
                <a16:creationId xmlns:a16="http://schemas.microsoft.com/office/drawing/2014/main" id="{06BEAC91-9775-3DE5-51CA-23435411B2CB}"/>
              </a:ext>
            </a:extLst>
          </p:cNvPr>
          <p:cNvSpPr/>
          <p:nvPr/>
        </p:nvSpPr>
        <p:spPr>
          <a:xfrm>
            <a:off x="6932563" y="698608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0" name="Oval">
            <a:extLst>
              <a:ext uri="{FF2B5EF4-FFF2-40B4-BE49-F238E27FC236}">
                <a16:creationId xmlns:a16="http://schemas.microsoft.com/office/drawing/2014/main" id="{70BE7870-5133-451B-829A-06B211154D47}"/>
              </a:ext>
            </a:extLst>
          </p:cNvPr>
          <p:cNvSpPr/>
          <p:nvPr/>
        </p:nvSpPr>
        <p:spPr>
          <a:xfrm>
            <a:off x="5959798" y="698608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1" name="Oval">
            <a:extLst>
              <a:ext uri="{FF2B5EF4-FFF2-40B4-BE49-F238E27FC236}">
                <a16:creationId xmlns:a16="http://schemas.microsoft.com/office/drawing/2014/main" id="{FFCB02A1-8272-6613-4CD1-6BB7423281C6}"/>
              </a:ext>
            </a:extLst>
          </p:cNvPr>
          <p:cNvSpPr/>
          <p:nvPr/>
        </p:nvSpPr>
        <p:spPr>
          <a:xfrm>
            <a:off x="4948123" y="6966626"/>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2" name="Oval">
            <a:extLst>
              <a:ext uri="{FF2B5EF4-FFF2-40B4-BE49-F238E27FC236}">
                <a16:creationId xmlns:a16="http://schemas.microsoft.com/office/drawing/2014/main" id="{8E44F263-3D9B-E501-46E8-3DDF16AF84E4}"/>
              </a:ext>
            </a:extLst>
          </p:cNvPr>
          <p:cNvSpPr/>
          <p:nvPr/>
        </p:nvSpPr>
        <p:spPr>
          <a:xfrm rot="5400000">
            <a:off x="4239039" y="725359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Oval">
            <a:extLst>
              <a:ext uri="{FF2B5EF4-FFF2-40B4-BE49-F238E27FC236}">
                <a16:creationId xmlns:a16="http://schemas.microsoft.com/office/drawing/2014/main" id="{5DD65605-EFD3-544C-756C-0B5D4AE72986}"/>
              </a:ext>
            </a:extLst>
          </p:cNvPr>
          <p:cNvSpPr/>
          <p:nvPr/>
        </p:nvSpPr>
        <p:spPr>
          <a:xfrm>
            <a:off x="4467639" y="7954875"/>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4" name="Oval">
            <a:extLst>
              <a:ext uri="{FF2B5EF4-FFF2-40B4-BE49-F238E27FC236}">
                <a16:creationId xmlns:a16="http://schemas.microsoft.com/office/drawing/2014/main" id="{207D67ED-3941-2086-B82E-18D70133872D}"/>
              </a:ext>
            </a:extLst>
          </p:cNvPr>
          <p:cNvSpPr/>
          <p:nvPr/>
        </p:nvSpPr>
        <p:spPr>
          <a:xfrm>
            <a:off x="8381983" y="7954875"/>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5" name="Oval">
            <a:extLst>
              <a:ext uri="{FF2B5EF4-FFF2-40B4-BE49-F238E27FC236}">
                <a16:creationId xmlns:a16="http://schemas.microsoft.com/office/drawing/2014/main" id="{EB882B7A-D536-5D92-8277-FDA5C828675D}"/>
              </a:ext>
            </a:extLst>
          </p:cNvPr>
          <p:cNvSpPr/>
          <p:nvPr/>
        </p:nvSpPr>
        <p:spPr>
          <a:xfrm>
            <a:off x="7409218" y="7954875"/>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6" name="Oval">
            <a:extLst>
              <a:ext uri="{FF2B5EF4-FFF2-40B4-BE49-F238E27FC236}">
                <a16:creationId xmlns:a16="http://schemas.microsoft.com/office/drawing/2014/main" id="{07DEEF26-FB7F-BE78-B03F-E956C82F9F30}"/>
              </a:ext>
            </a:extLst>
          </p:cNvPr>
          <p:cNvSpPr/>
          <p:nvPr/>
        </p:nvSpPr>
        <p:spPr>
          <a:xfrm>
            <a:off x="6416998" y="7973425"/>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7" name="Oval">
            <a:extLst>
              <a:ext uri="{FF2B5EF4-FFF2-40B4-BE49-F238E27FC236}">
                <a16:creationId xmlns:a16="http://schemas.microsoft.com/office/drawing/2014/main" id="{53659095-7B5F-7658-8FE7-8F1E42916CE9}"/>
              </a:ext>
            </a:extLst>
          </p:cNvPr>
          <p:cNvSpPr/>
          <p:nvPr/>
        </p:nvSpPr>
        <p:spPr>
          <a:xfrm>
            <a:off x="5444233" y="7973425"/>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8" name="Oval">
            <a:extLst>
              <a:ext uri="{FF2B5EF4-FFF2-40B4-BE49-F238E27FC236}">
                <a16:creationId xmlns:a16="http://schemas.microsoft.com/office/drawing/2014/main" id="{C0DBEF75-7C78-6B88-879D-0B1FE1384800}"/>
              </a:ext>
            </a:extLst>
          </p:cNvPr>
          <p:cNvSpPr/>
          <p:nvPr/>
        </p:nvSpPr>
        <p:spPr>
          <a:xfrm rot="5400000">
            <a:off x="9165058" y="8209280"/>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9" name="Oval">
            <a:extLst>
              <a:ext uri="{FF2B5EF4-FFF2-40B4-BE49-F238E27FC236}">
                <a16:creationId xmlns:a16="http://schemas.microsoft.com/office/drawing/2014/main" id="{8F414513-0112-D671-111B-946C037C538C}"/>
              </a:ext>
            </a:extLst>
          </p:cNvPr>
          <p:cNvSpPr/>
          <p:nvPr/>
        </p:nvSpPr>
        <p:spPr>
          <a:xfrm>
            <a:off x="8897548" y="8968929"/>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Oval">
            <a:extLst>
              <a:ext uri="{FF2B5EF4-FFF2-40B4-BE49-F238E27FC236}">
                <a16:creationId xmlns:a16="http://schemas.microsoft.com/office/drawing/2014/main" id="{12AB6312-DCB7-2B35-FE68-0B645F184F8A}"/>
              </a:ext>
            </a:extLst>
          </p:cNvPr>
          <p:cNvSpPr/>
          <p:nvPr/>
        </p:nvSpPr>
        <p:spPr>
          <a:xfrm>
            <a:off x="7924783" y="8968929"/>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1" name="Oval">
            <a:extLst>
              <a:ext uri="{FF2B5EF4-FFF2-40B4-BE49-F238E27FC236}">
                <a16:creationId xmlns:a16="http://schemas.microsoft.com/office/drawing/2014/main" id="{42B195BC-3DCD-283D-E2A0-A4986FD65F67}"/>
              </a:ext>
            </a:extLst>
          </p:cNvPr>
          <p:cNvSpPr/>
          <p:nvPr/>
        </p:nvSpPr>
        <p:spPr>
          <a:xfrm>
            <a:off x="6932563" y="8987479"/>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Oval">
            <a:extLst>
              <a:ext uri="{FF2B5EF4-FFF2-40B4-BE49-F238E27FC236}">
                <a16:creationId xmlns:a16="http://schemas.microsoft.com/office/drawing/2014/main" id="{208A09A2-CF00-DE62-AD70-3EB7253568DC}"/>
              </a:ext>
            </a:extLst>
          </p:cNvPr>
          <p:cNvSpPr/>
          <p:nvPr/>
        </p:nvSpPr>
        <p:spPr>
          <a:xfrm>
            <a:off x="5959798" y="8987479"/>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3" name="Oval">
            <a:extLst>
              <a:ext uri="{FF2B5EF4-FFF2-40B4-BE49-F238E27FC236}">
                <a16:creationId xmlns:a16="http://schemas.microsoft.com/office/drawing/2014/main" id="{56E4C757-0BA4-86A8-1DA4-9E4A79CAC15C}"/>
              </a:ext>
            </a:extLst>
          </p:cNvPr>
          <p:cNvSpPr/>
          <p:nvPr/>
        </p:nvSpPr>
        <p:spPr>
          <a:xfrm>
            <a:off x="4948123" y="8968024"/>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4" name="Oval">
            <a:extLst>
              <a:ext uri="{FF2B5EF4-FFF2-40B4-BE49-F238E27FC236}">
                <a16:creationId xmlns:a16="http://schemas.microsoft.com/office/drawing/2014/main" id="{8DA34598-08C2-6D2C-6619-C0D117081E52}"/>
              </a:ext>
            </a:extLst>
          </p:cNvPr>
          <p:cNvSpPr/>
          <p:nvPr/>
        </p:nvSpPr>
        <p:spPr>
          <a:xfrm>
            <a:off x="3950622" y="8938104"/>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29" name="Oval">
            <a:extLst>
              <a:ext uri="{FF2B5EF4-FFF2-40B4-BE49-F238E27FC236}">
                <a16:creationId xmlns:a16="http://schemas.microsoft.com/office/drawing/2014/main" id="{65841BCE-5FB2-582A-C2D1-A6A05A792F6D}"/>
              </a:ext>
            </a:extLst>
          </p:cNvPr>
          <p:cNvSpPr/>
          <p:nvPr/>
        </p:nvSpPr>
        <p:spPr>
          <a:xfrm>
            <a:off x="7436189" y="3992827"/>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0" name="Oval">
            <a:extLst>
              <a:ext uri="{FF2B5EF4-FFF2-40B4-BE49-F238E27FC236}">
                <a16:creationId xmlns:a16="http://schemas.microsoft.com/office/drawing/2014/main" id="{23613668-695F-B4DE-CD2A-9D3D63AAEAF7}"/>
              </a:ext>
            </a:extLst>
          </p:cNvPr>
          <p:cNvSpPr/>
          <p:nvPr/>
        </p:nvSpPr>
        <p:spPr>
          <a:xfrm>
            <a:off x="6463424" y="3992827"/>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1" name="Oval">
            <a:extLst>
              <a:ext uri="{FF2B5EF4-FFF2-40B4-BE49-F238E27FC236}">
                <a16:creationId xmlns:a16="http://schemas.microsoft.com/office/drawing/2014/main" id="{47B6D70F-BEF2-41FE-6A38-04553386CB3D}"/>
              </a:ext>
            </a:extLst>
          </p:cNvPr>
          <p:cNvSpPr/>
          <p:nvPr/>
        </p:nvSpPr>
        <p:spPr>
          <a:xfrm>
            <a:off x="5471204" y="4011377"/>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3" name="Oval">
            <a:extLst>
              <a:ext uri="{FF2B5EF4-FFF2-40B4-BE49-F238E27FC236}">
                <a16:creationId xmlns:a16="http://schemas.microsoft.com/office/drawing/2014/main" id="{7C9A32F6-0B2E-6F93-0AD8-5C3E2A9CC41C}"/>
              </a:ext>
            </a:extLst>
          </p:cNvPr>
          <p:cNvSpPr/>
          <p:nvPr/>
        </p:nvSpPr>
        <p:spPr>
          <a:xfrm rot="5400000">
            <a:off x="2233692" y="9244884"/>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4" name="Oval">
            <a:extLst>
              <a:ext uri="{FF2B5EF4-FFF2-40B4-BE49-F238E27FC236}">
                <a16:creationId xmlns:a16="http://schemas.microsoft.com/office/drawing/2014/main" id="{DA19C513-E1A1-1208-4ECB-D0E10E1DB261}"/>
              </a:ext>
            </a:extLst>
          </p:cNvPr>
          <p:cNvSpPr/>
          <p:nvPr/>
        </p:nvSpPr>
        <p:spPr>
          <a:xfrm>
            <a:off x="2964385" y="8957148"/>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5" name="Oval">
            <a:extLst>
              <a:ext uri="{FF2B5EF4-FFF2-40B4-BE49-F238E27FC236}">
                <a16:creationId xmlns:a16="http://schemas.microsoft.com/office/drawing/2014/main" id="{11743F6B-45B5-C180-5D81-98D216AD793B}"/>
              </a:ext>
            </a:extLst>
          </p:cNvPr>
          <p:cNvSpPr/>
          <p:nvPr/>
        </p:nvSpPr>
        <p:spPr>
          <a:xfrm>
            <a:off x="2507185" y="9971202"/>
            <a:ext cx="914400" cy="457200"/>
          </a:xfrm>
          <a:prstGeom prst="ellipse">
            <a:avLst/>
          </a:prstGeom>
          <a:noFill/>
          <a:ln w="50800" cap="flat">
            <a:solidFill>
              <a:schemeClr val="tx1">
                <a:lumMod val="95000"/>
                <a:lumOff val="5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9FB01AC-85AB-35C5-B006-B43840ABB49A}"/>
                  </a:ext>
                </a:extLst>
              </p:cNvPr>
              <p:cNvSpPr txBox="1"/>
              <p:nvPr/>
            </p:nvSpPr>
            <p:spPr>
              <a:xfrm>
                <a:off x="7663307" y="3274637"/>
                <a:ext cx="3266151" cy="584775"/>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defTabSz="2438400">
                  <a:buSzPct val="100000"/>
                </a:pPr>
                <a14:m>
                  <m:oMathPara xmlns:m="http://schemas.openxmlformats.org/officeDocument/2006/math">
                    <m:oMathParaPr>
                      <m:jc m:val="center"/>
                    </m:oMathParaPr>
                    <m:oMath xmlns:m="http://schemas.openxmlformats.org/officeDocument/2006/math">
                      <m:r>
                        <a:rPr lang="en-US" sz="3200" b="0" i="1" kern="0" smtClean="0">
                          <a:solidFill>
                            <a:srgbClr val="EE5396"/>
                          </a:solidFill>
                          <a:latin typeface="Cambria Math" panose="02040503050406030204" pitchFamily="18" charset="0"/>
                          <a:sym typeface="IBM Plex Sans Light"/>
                        </a:rPr>
                        <m:t>𝑙</m:t>
                      </m:r>
                      <m:r>
                        <a:rPr lang="en-US" sz="3200" b="0" i="1" kern="0" smtClean="0">
                          <a:solidFill>
                            <a:srgbClr val="EE5396"/>
                          </a:solidFill>
                          <a:latin typeface="Cambria Math" panose="02040503050406030204" pitchFamily="18" charset="0"/>
                          <a:sym typeface="IBM Plex Sans Light"/>
                        </a:rPr>
                        <m:t>=10</m:t>
                      </m:r>
                    </m:oMath>
                  </m:oMathPara>
                </a14:m>
                <a:endParaRPr lang="en-US" sz="3200" kern="0" dirty="0">
                  <a:solidFill>
                    <a:srgbClr val="EE5396"/>
                  </a:solidFill>
                  <a:sym typeface="IBM Plex Sans Light"/>
                </a:endParaRPr>
              </a:p>
            </p:txBody>
          </p:sp>
        </mc:Choice>
        <mc:Fallback xmlns="">
          <p:sp>
            <p:nvSpPr>
              <p:cNvPr id="45" name="TextBox 44">
                <a:extLst>
                  <a:ext uri="{FF2B5EF4-FFF2-40B4-BE49-F238E27FC236}">
                    <a16:creationId xmlns:a16="http://schemas.microsoft.com/office/drawing/2014/main" id="{F9FB01AC-85AB-35C5-B006-B43840ABB49A}"/>
                  </a:ext>
                </a:extLst>
              </p:cNvPr>
              <p:cNvSpPr txBox="1">
                <a:spLocks noRot="1" noChangeAspect="1" noMove="1" noResize="1" noEditPoints="1" noAdjustHandles="1" noChangeArrowheads="1" noChangeShapeType="1" noTextEdit="1"/>
              </p:cNvSpPr>
              <p:nvPr/>
            </p:nvSpPr>
            <p:spPr>
              <a:xfrm>
                <a:off x="7663307" y="3274637"/>
                <a:ext cx="3266151" cy="584775"/>
              </a:xfrm>
              <a:prstGeom prst="rect">
                <a:avLst/>
              </a:prstGeom>
              <a:blipFill>
                <a:blip r:embed="rId7"/>
                <a:stretch>
                  <a:fillRect/>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46" name="Oval 45">
            <a:extLst>
              <a:ext uri="{FF2B5EF4-FFF2-40B4-BE49-F238E27FC236}">
                <a16:creationId xmlns:a16="http://schemas.microsoft.com/office/drawing/2014/main" id="{BDA3E87F-C20E-061F-67D4-9AF8632D4F1A}"/>
              </a:ext>
            </a:extLst>
          </p:cNvPr>
          <p:cNvSpPr>
            <a:spLocks noChangeAspect="1"/>
          </p:cNvSpPr>
          <p:nvPr/>
        </p:nvSpPr>
        <p:spPr bwMode="auto">
          <a:xfrm>
            <a:off x="5540127" y="461543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7" name="Oval 46">
            <a:extLst>
              <a:ext uri="{FF2B5EF4-FFF2-40B4-BE49-F238E27FC236}">
                <a16:creationId xmlns:a16="http://schemas.microsoft.com/office/drawing/2014/main" id="{8B9E5C4F-E459-FF3F-473C-53E3C43010C8}"/>
              </a:ext>
            </a:extLst>
          </p:cNvPr>
          <p:cNvSpPr>
            <a:spLocks noChangeAspect="1"/>
          </p:cNvSpPr>
          <p:nvPr/>
        </p:nvSpPr>
        <p:spPr bwMode="auto">
          <a:xfrm>
            <a:off x="3552050" y="1005820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144" name="Group 143">
            <a:extLst>
              <a:ext uri="{FF2B5EF4-FFF2-40B4-BE49-F238E27FC236}">
                <a16:creationId xmlns:a16="http://schemas.microsoft.com/office/drawing/2014/main" id="{FFCDC45B-6D9D-8F37-7C74-1EEBF67F2BA4}"/>
              </a:ext>
            </a:extLst>
          </p:cNvPr>
          <p:cNvGrpSpPr/>
          <p:nvPr/>
        </p:nvGrpSpPr>
        <p:grpSpPr>
          <a:xfrm>
            <a:off x="10368554" y="6755630"/>
            <a:ext cx="11253604" cy="6960370"/>
            <a:chOff x="10466966" y="6747016"/>
            <a:chExt cx="11253604" cy="6960370"/>
          </a:xfrm>
        </p:grpSpPr>
        <p:pic>
          <p:nvPicPr>
            <p:cNvPr id="148" name="Picture 147" descr="A graph of a bar graph&#10;&#10;AI-generated content may be incorrect.">
              <a:extLst>
                <a:ext uri="{FF2B5EF4-FFF2-40B4-BE49-F238E27FC236}">
                  <a16:creationId xmlns:a16="http://schemas.microsoft.com/office/drawing/2014/main" id="{0F39EB51-3155-C71C-097E-CF7F7072F7B6}"/>
                </a:ext>
              </a:extLst>
            </p:cNvPr>
            <p:cNvPicPr>
              <a:picLocks noChangeAspect="1"/>
            </p:cNvPicPr>
            <p:nvPr/>
          </p:nvPicPr>
          <p:blipFill>
            <a:blip r:embed="rId8">
              <a:alphaModFix/>
              <a:extLst>
                <a:ext uri="{28A0092B-C50C-407E-A947-70E740481C1C}">
                  <a14:useLocalDpi xmlns:a14="http://schemas.microsoft.com/office/drawing/2010/main"/>
                </a:ext>
              </a:extLst>
            </a:blip>
            <a:srcRect t="6772"/>
            <a:stretch>
              <a:fillRect/>
            </a:stretch>
          </p:blipFill>
          <p:spPr>
            <a:xfrm>
              <a:off x="10615015" y="9539199"/>
              <a:ext cx="7315200" cy="2983670"/>
            </a:xfrm>
            <a:prstGeom prst="rect">
              <a:avLst/>
            </a:prstGeom>
          </p:spPr>
        </p:pic>
        <p:sp>
          <p:nvSpPr>
            <p:cNvPr id="149" name="TextBox 148">
              <a:extLst>
                <a:ext uri="{FF2B5EF4-FFF2-40B4-BE49-F238E27FC236}">
                  <a16:creationId xmlns:a16="http://schemas.microsoft.com/office/drawing/2014/main" id="{A5C79E89-FC49-88D3-1113-6D2D98277993}"/>
                </a:ext>
              </a:extLst>
            </p:cNvPr>
            <p:cNvSpPr txBox="1"/>
            <p:nvPr/>
          </p:nvSpPr>
          <p:spPr>
            <a:xfrm>
              <a:off x="17919300" y="1063691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21 x length-10 chains</a:t>
              </a:r>
            </a:p>
          </p:txBody>
        </p:sp>
        <p:sp>
          <p:nvSpPr>
            <p:cNvPr id="150" name="TextBox 149">
              <a:extLst>
                <a:ext uri="{FF2B5EF4-FFF2-40B4-BE49-F238E27FC236}">
                  <a16:creationId xmlns:a16="http://schemas.microsoft.com/office/drawing/2014/main" id="{0898B440-9BC1-0A59-310A-3AC6FEE7420C}"/>
                </a:ext>
              </a:extLst>
            </p:cNvPr>
            <p:cNvSpPr txBox="1"/>
            <p:nvPr/>
          </p:nvSpPr>
          <p:spPr>
            <a:xfrm>
              <a:off x="10466966" y="6747016"/>
              <a:ext cx="0" cy="0"/>
            </a:xfrm>
            <a:prstGeom prst="rect">
              <a:avLst/>
            </a:prstGeom>
            <a:ln w="127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151" name="Picture 150" descr="A graph of a number of numbers and a graph&#10;&#10;AI-generated content may be incorrect.">
              <a:extLst>
                <a:ext uri="{FF2B5EF4-FFF2-40B4-BE49-F238E27FC236}">
                  <a16:creationId xmlns:a16="http://schemas.microsoft.com/office/drawing/2014/main" id="{94A9C3BF-E557-80A2-6DEF-1EF032191548}"/>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11225881" y="12401867"/>
              <a:ext cx="5744422" cy="1305519"/>
            </a:xfrm>
            <a:prstGeom prst="rect">
              <a:avLst/>
            </a:prstGeom>
          </p:spPr>
        </p:pic>
        <p:sp>
          <p:nvSpPr>
            <p:cNvPr id="153" name="TextBox 152">
              <a:extLst>
                <a:ext uri="{FF2B5EF4-FFF2-40B4-BE49-F238E27FC236}">
                  <a16:creationId xmlns:a16="http://schemas.microsoft.com/office/drawing/2014/main" id="{EB36482E-BA83-7E3C-2521-314ECDB32BA4}"/>
                </a:ext>
              </a:extLst>
            </p:cNvPr>
            <p:cNvSpPr txBox="1"/>
            <p:nvPr/>
          </p:nvSpPr>
          <p:spPr>
            <a:xfrm>
              <a:off x="13397889" y="9845043"/>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(62 qubits)</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1DBDA6-5D0A-8771-CEFA-0CE9DDD92D30}"/>
                  </a:ext>
                </a:extLst>
              </p:cNvPr>
              <p:cNvSpPr txBox="1"/>
              <p:nvPr/>
            </p:nvSpPr>
            <p:spPr>
              <a:xfrm>
                <a:off x="2024798" y="11880850"/>
                <a:ext cx="5231198" cy="75894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b="0" kern="0" dirty="0">
                    <a:solidFill>
                      <a:srgbClr val="000000"/>
                    </a:solidFill>
                    <a:ea typeface="Cambria Math" panose="02040503050406030204" pitchFamily="18" charset="0"/>
                    <a:cs typeface="+mj-cs"/>
                    <a:sym typeface="IBM Plex Sans Light"/>
                  </a:rPr>
                  <a:t>Circuit duration: </a:t>
                </a:r>
                <a14:m>
                  <m:oMath xmlns:m="http://schemas.openxmlformats.org/officeDocument/2006/math">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 </m:t>
                    </m:r>
                    <m:r>
                      <a:rPr lang="en-US" i="1" kern="0" smtClean="0">
                        <a:solidFill>
                          <a:srgbClr val="000000"/>
                        </a:solidFill>
                        <a:latin typeface="Cambria Math" panose="02040503050406030204" pitchFamily="18" charset="0"/>
                        <a:ea typeface="Cambria Math" panose="02040503050406030204" pitchFamily="18" charset="0"/>
                        <a:cs typeface="+mj-cs"/>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16.3</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𝜇</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𝑠</m:t>
                    </m:r>
                  </m:oMath>
                </a14:m>
                <a:r>
                  <a:rPr lang="en-US" kern="0" dirty="0">
                    <a:solidFill>
                      <a:srgbClr val="000000"/>
                    </a:solidFill>
                    <a:ea typeface="+mj-ea"/>
                    <a:cs typeface="+mj-cs"/>
                    <a:sym typeface="IBM Plex Sans Light"/>
                  </a:rPr>
                  <a:t> </a:t>
                </a:r>
              </a:p>
            </p:txBody>
          </p:sp>
        </mc:Choice>
        <mc:Fallback xmlns="">
          <p:sp>
            <p:nvSpPr>
              <p:cNvPr id="5" name="TextBox 4">
                <a:extLst>
                  <a:ext uri="{FF2B5EF4-FFF2-40B4-BE49-F238E27FC236}">
                    <a16:creationId xmlns:a16="http://schemas.microsoft.com/office/drawing/2014/main" id="{331DBDA6-5D0A-8771-CEFA-0CE9DDD92D30}"/>
                  </a:ext>
                </a:extLst>
              </p:cNvPr>
              <p:cNvSpPr txBox="1">
                <a:spLocks noRot="1" noChangeAspect="1" noMove="1" noResize="1" noEditPoints="1" noAdjustHandles="1" noChangeArrowheads="1" noChangeShapeType="1" noTextEdit="1"/>
              </p:cNvSpPr>
              <p:nvPr/>
            </p:nvSpPr>
            <p:spPr>
              <a:xfrm>
                <a:off x="2024798" y="11880850"/>
                <a:ext cx="5231198" cy="758947"/>
              </a:xfrm>
              <a:prstGeom prst="rect">
                <a:avLst/>
              </a:prstGeom>
              <a:blipFill>
                <a:blip r:embed="rId10"/>
                <a:stretch>
                  <a:fillRect l="-5327" t="-18033" r="-969" b="-81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390615535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CFAAB-89CD-2CFE-4142-B6CB20774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ABB24-7728-8F8D-A9A6-3B9CE165A933}"/>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E8EA3BE2-1C6E-A3E6-1E78-526E3D51CE5B}"/>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00407783-5268-1362-EA10-8D27811AE693}"/>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47</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CC9797-4561-C36F-7757-959FD3AE4E4E}"/>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kern="0" dirty="0">
                    <a:solidFill>
                      <a:srgbClr val="000000"/>
                    </a:solidFill>
                    <a:sym typeface="IBM Plex Sans Light"/>
                  </a:rPr>
                  <a:t>Unitary (</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~16.3</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p>
              <a:p>
                <a:pPr marL="1657638" lvl="1" indent="-742950" defTabSz="2438400">
                  <a:buSzPct val="100000"/>
                  <a:buFont typeface="+mj-lt"/>
                  <a:buAutoNum type="arabicPeriod"/>
                </a:pPr>
                <a:r>
                  <a:rPr lang="en-US" sz="4000" b="1" kern="0" dirty="0">
                    <a:solidFill>
                      <a:srgbClr val="FF0000"/>
                    </a:solidFill>
                    <a:sym typeface="IBM Plex Sans Light"/>
                  </a:rPr>
                  <a:t>Measurement based without dynamic circuits (post-process)</a:t>
                </a:r>
              </a:p>
              <a:p>
                <a:pPr marL="1657638" lvl="1" indent="-742950" defTabSz="2438400">
                  <a:buSzPct val="100000"/>
                  <a:buFont typeface="+mj-lt"/>
                  <a:buAutoNum type="arabicPeriod"/>
                </a:pPr>
                <a:r>
                  <a:rPr lang="en-US" sz="4000" kern="0" dirty="0">
                    <a:solidFill>
                      <a:srgbClr val="000000"/>
                    </a:solidFill>
                    <a:sym typeface="IBM Plex Sans Light"/>
                  </a:rPr>
                  <a:t>Measurement based with dynamic circuits (real-time feed-forward)</a:t>
                </a:r>
              </a:p>
              <a:p>
                <a:pPr marL="1657638" lvl="1" indent="-742950" defTabSz="2438400">
                  <a:buSzPct val="100000"/>
                  <a:buFont typeface="+mj-lt"/>
                  <a:buAutoNum type="arabicPeriod"/>
                </a:pPr>
                <a:r>
                  <a:rPr lang="en-US" sz="4000" kern="0" dirty="0">
                    <a:solidFill>
                      <a:srgbClr val="000000"/>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changes in the circuit:</a:t>
                </a:r>
              </a:p>
              <a:p>
                <a:pPr marL="1657638" lvl="1" indent="-742950" defTabSz="2438400">
                  <a:buSzPct val="100000"/>
                  <a:buFont typeface="+mj-lt"/>
                  <a:buAutoNum type="arabicPeriod"/>
                </a:pPr>
                <a:r>
                  <a:rPr lang="en-US" sz="4000" kern="0" dirty="0">
                    <a:solidFill>
                      <a:srgbClr val="A8A8A8"/>
                    </a:solidFill>
                    <a:sym typeface="IBM Plex Sans Light"/>
                  </a:rPr>
                  <a:t>Extra ancilla qubits needed</a:t>
                </a:r>
              </a:p>
              <a:p>
                <a:pPr marL="1657638" lvl="1" indent="-742950" defTabSz="2438400">
                  <a:buSzPct val="100000"/>
                  <a:buFont typeface="+mj-lt"/>
                  <a:buAutoNum type="arabicPeriod"/>
                </a:pPr>
                <a:r>
                  <a:rPr lang="en-US" sz="4000" kern="0" dirty="0">
                    <a:solidFill>
                      <a:srgbClr val="A8A8A8"/>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A8A8A8"/>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features could be used to improve:</a:t>
                </a:r>
              </a:p>
              <a:p>
                <a:pPr marL="1657638" lvl="1" indent="-742950" defTabSz="2438400">
                  <a:buSzPct val="100000"/>
                  <a:buFont typeface="+mj-lt"/>
                  <a:buAutoNum type="arabicPeriod"/>
                </a:pPr>
                <a:r>
                  <a:rPr lang="en-US" sz="4000" kern="0" dirty="0">
                    <a:solidFill>
                      <a:srgbClr val="A8A8A8"/>
                    </a:solidFill>
                    <a:sym typeface="IBM Plex Sans Light"/>
                  </a:rPr>
                  <a:t>Parallel </a:t>
                </a:r>
                <a:r>
                  <a:rPr lang="en-US" sz="4000" kern="0" dirty="0">
                    <a:solidFill>
                      <a:srgbClr val="A8A8A8"/>
                    </a:solidFill>
                    <a:latin typeface="IBM Plex Mono Light" panose="020B0409050203000203" pitchFamily="49" charset="77"/>
                    <a:sym typeface="IBM Plex Sans Light"/>
                  </a:rPr>
                  <a:t>if</a:t>
                </a:r>
                <a:r>
                  <a:rPr lang="en-US" sz="4000" kern="0" dirty="0">
                    <a:solidFill>
                      <a:srgbClr val="A8A8A8"/>
                    </a:solidFill>
                    <a:sym typeface="IBM Plex Sans Light"/>
                  </a:rPr>
                  <a:t>s for larger state preparation</a:t>
                </a:r>
              </a:p>
              <a:p>
                <a:pPr marL="1657638" lvl="1" indent="-742950" defTabSz="2438400">
                  <a:buSzPct val="100000"/>
                  <a:buFont typeface="+mj-lt"/>
                  <a:buAutoNum type="arabicPeriod"/>
                </a:pPr>
                <a:r>
                  <a:rPr lang="en-US" sz="4000" kern="0" dirty="0">
                    <a:solidFill>
                      <a:srgbClr val="A8A8A8"/>
                    </a:solidFill>
                    <a:sym typeface="IBM Plex Sans Light"/>
                  </a:rPr>
                  <a:t>Different measurement types </a:t>
                </a:r>
              </a:p>
              <a:p>
                <a:pPr marL="1657638" lvl="1" indent="-742950" defTabSz="2438400">
                  <a:buSzPct val="100000"/>
                  <a:buFont typeface="+mj-lt"/>
                  <a:buAutoNum type="arabicPeriod"/>
                </a:pPr>
                <a:r>
                  <a:rPr lang="en-US" sz="4000" kern="0" dirty="0">
                    <a:solidFill>
                      <a:srgbClr val="A8A8A8"/>
                    </a:solidFill>
                    <a:latin typeface="IBM Plex Mono Light" panose="020B0409050203000203" pitchFamily="49" charset="77"/>
                    <a:sym typeface="IBM Plex Sans Light"/>
                  </a:rPr>
                  <a:t>Stretch</a:t>
                </a:r>
                <a:r>
                  <a:rPr lang="en-US" sz="4000" kern="0" dirty="0">
                    <a:solidFill>
                      <a:srgbClr val="A8A8A8"/>
                    </a:solidFill>
                    <a:sym typeface="IBM Plex Sans Light"/>
                  </a:rPr>
                  <a:t> DD</a:t>
                </a:r>
              </a:p>
              <a:p>
                <a:pPr marL="1657638" lvl="1" indent="-742950" defTabSz="2438400">
                  <a:buSzPct val="100000"/>
                  <a:buFont typeface="+mj-lt"/>
                  <a:buAutoNum type="arabicPeriod"/>
                </a:pPr>
                <a:r>
                  <a:rPr lang="en-US" sz="4000" kern="0" dirty="0">
                    <a:solidFill>
                      <a:srgbClr val="A8A8A8"/>
                    </a:solidFill>
                    <a:sym typeface="IBM Plex Sans Light"/>
                  </a:rPr>
                  <a:t>Visualization (beta) for optimization and debugging</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mc:Choice>
        <mc:Fallback xmlns="">
          <p:sp>
            <p:nvSpPr>
              <p:cNvPr id="5" name="TextBox 4">
                <a:extLst>
                  <a:ext uri="{FF2B5EF4-FFF2-40B4-BE49-F238E27FC236}">
                    <a16:creationId xmlns:a16="http://schemas.microsoft.com/office/drawing/2014/main" id="{2FCC9797-4561-C36F-7757-959FD3AE4E4E}"/>
                  </a:ext>
                </a:extLst>
              </p:cNvPr>
              <p:cNvSpPr txBox="1">
                <a:spLocks noRot="1" noChangeAspect="1" noMove="1" noResize="1" noEditPoints="1" noAdjustHandles="1" noChangeArrowheads="1" noChangeShapeType="1" noTextEdit="1"/>
              </p:cNvSpPr>
              <p:nvPr/>
            </p:nvSpPr>
            <p:spPr>
              <a:xfrm>
                <a:off x="1678756" y="2954377"/>
                <a:ext cx="19954023" cy="9558465"/>
              </a:xfrm>
              <a:prstGeom prst="rect">
                <a:avLst/>
              </a:prstGeom>
              <a:blipFill>
                <a:blip r:embed="rId3"/>
                <a:stretch>
                  <a:fillRect l="-1463" t="-159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7" name="TextBox 6">
            <a:extLst>
              <a:ext uri="{FF2B5EF4-FFF2-40B4-BE49-F238E27FC236}">
                <a16:creationId xmlns:a16="http://schemas.microsoft.com/office/drawing/2014/main" id="{B3A1728B-FF1C-CC36-4051-2D102A00DC87}"/>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70" name="Picture 69">
            <a:extLst>
              <a:ext uri="{FF2B5EF4-FFF2-40B4-BE49-F238E27FC236}">
                <a16:creationId xmlns:a16="http://schemas.microsoft.com/office/drawing/2014/main" id="{8992D688-D8D1-6853-39AB-1B8A9A453D81}"/>
              </a:ext>
            </a:extLst>
          </p:cNvPr>
          <p:cNvPicPr>
            <a:picLocks noChangeAspect="1"/>
          </p:cNvPicPr>
          <p:nvPr/>
        </p:nvPicPr>
        <p:blipFill>
          <a:blip r:embed="rId4"/>
          <a:srcRect/>
          <a:stretch/>
        </p:blipFill>
        <p:spPr>
          <a:xfrm>
            <a:off x="16872226" y="7203969"/>
            <a:ext cx="5668798" cy="5308873"/>
          </a:xfrm>
          <a:prstGeom prst="rect">
            <a:avLst/>
          </a:prstGeom>
        </p:spPr>
      </p:pic>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A532676-5B03-51BC-63C5-705B780FE2A6}"/>
                  </a:ext>
                </a:extLst>
              </p:cNvPr>
              <p:cNvSpPr txBox="1"/>
              <p:nvPr/>
            </p:nvSpPr>
            <p:spPr>
              <a:xfrm>
                <a:off x="16872226" y="6512031"/>
                <a:ext cx="3801270" cy="5143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kern="0" dirty="0">
                    <a:solidFill>
                      <a:srgbClr val="000000"/>
                    </a:solidFill>
                    <a:ea typeface="+mj-ea"/>
                    <a:cs typeface="+mj-cs"/>
                    <a:sym typeface="IBM Plex Sans Light"/>
                  </a:rPr>
                  <a:t>90 qubits for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endParaRPr lang="en-US" kern="0" dirty="0">
                  <a:solidFill>
                    <a:srgbClr val="000000"/>
                  </a:solidFill>
                  <a:ea typeface="+mj-ea"/>
                  <a:cs typeface="+mj-cs"/>
                  <a:sym typeface="IBM Plex Sans Light"/>
                </a:endParaRPr>
              </a:p>
            </p:txBody>
          </p:sp>
        </mc:Choice>
        <mc:Fallback xmlns="">
          <p:sp>
            <p:nvSpPr>
              <p:cNvPr id="71" name="TextBox 70">
                <a:extLst>
                  <a:ext uri="{FF2B5EF4-FFF2-40B4-BE49-F238E27FC236}">
                    <a16:creationId xmlns:a16="http://schemas.microsoft.com/office/drawing/2014/main" id="{DA532676-5B03-51BC-63C5-705B780FE2A6}"/>
                  </a:ext>
                </a:extLst>
              </p:cNvPr>
              <p:cNvSpPr txBox="1">
                <a:spLocks noRot="1" noChangeAspect="1" noMove="1" noResize="1" noEditPoints="1" noAdjustHandles="1" noChangeArrowheads="1" noChangeShapeType="1" noTextEdit="1"/>
              </p:cNvSpPr>
              <p:nvPr/>
            </p:nvSpPr>
            <p:spPr>
              <a:xfrm>
                <a:off x="16872226" y="6512031"/>
                <a:ext cx="3801270" cy="514350"/>
              </a:xfrm>
              <a:prstGeom prst="rect">
                <a:avLst/>
              </a:prstGeom>
              <a:blipFill>
                <a:blip r:embed="rId5"/>
                <a:stretch>
                  <a:fillRect l="-7333" t="-26190" r="-36667" b="-571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194572693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B4D02-57F6-1A93-94E3-861430311133}"/>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D8CF45CE-D663-2B15-5882-056B30CF6311}"/>
              </a:ext>
            </a:extLst>
          </p:cNvPr>
          <p:cNvPicPr>
            <a:picLocks noChangeAspect="1"/>
          </p:cNvPicPr>
          <p:nvPr/>
        </p:nvPicPr>
        <p:blipFill>
          <a:blip r:embed="rId3"/>
          <a:stretch>
            <a:fillRect/>
          </a:stretch>
        </p:blipFill>
        <p:spPr>
          <a:xfrm>
            <a:off x="320589" y="2819134"/>
            <a:ext cx="12907222" cy="938602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4B54CDB-F86F-8551-861C-0AAB569F9D74}"/>
                  </a:ext>
                </a:extLst>
              </p:cNvPr>
              <p:cNvSpPr>
                <a:spLocks noGrp="1"/>
              </p:cNvSpPr>
              <p:nvPr>
                <p:ph type="title"/>
              </p:nvPr>
            </p:nvSpPr>
            <p:spPr>
              <a:xfrm>
                <a:off x="576072" y="384048"/>
                <a:ext cx="11219688" cy="2859087"/>
              </a:xfrm>
            </p:spPr>
            <p:txBody>
              <a:bodyPr/>
              <a:lstStyle/>
              <a:p>
                <a:r>
                  <a:rPr lang="en-US" u="sng" dirty="0"/>
                  <a:t>Measurement based </a:t>
                </a:r>
                <a:r>
                  <a:rPr lang="en-US" dirty="0"/>
                  <a:t>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54B54CDB-F86F-8551-861C-0AAB569F9D74}"/>
                  </a:ext>
                </a:extLst>
              </p:cNvPr>
              <p:cNvSpPr>
                <a:spLocks noGrp="1" noRot="1" noChangeAspect="1" noMove="1" noResize="1" noEditPoints="1" noAdjustHandles="1" noChangeArrowheads="1" noChangeShapeType="1" noTextEdit="1"/>
              </p:cNvSpPr>
              <p:nvPr>
                <p:ph type="title"/>
              </p:nvPr>
            </p:nvSpPr>
            <p:spPr>
              <a:xfrm>
                <a:off x="576072" y="384048"/>
                <a:ext cx="11219688" cy="2859087"/>
              </a:xfrm>
              <a:blipFill>
                <a:blip r:embed="rId4"/>
                <a:stretch>
                  <a:fillRect l="-4412"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BA892B92-F0B5-0B74-7AD7-168D18C59C68}"/>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9ECB64AB-5A45-C364-9D43-32588A653050}"/>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48</a:t>
            </a:fld>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3C18E74-6F4F-9C4E-28C0-6414FEA35537}"/>
                  </a:ext>
                </a:extLst>
              </p:cNvPr>
              <p:cNvSpPr txBox="1"/>
              <p:nvPr/>
            </p:nvSpPr>
            <p:spPr>
              <a:xfrm>
                <a:off x="16762506" y="1144944"/>
                <a:ext cx="7433468" cy="270510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Total number of qubits needed</a:t>
                </a:r>
              </a:p>
              <a:p>
                <a:pPr defTabSz="2438400">
                  <a:buSzPct val="100000"/>
                </a:pPr>
                <a14:m>
                  <m:oMathPara xmlns:m="http://schemas.openxmlformats.org/officeDocument/2006/math">
                    <m:oMathParaPr>
                      <m:jc m:val="centerGroup"/>
                    </m:oMathParaPr>
                    <m:oMath xmlns:m="http://schemas.openxmlformats.org/officeDocument/2006/math">
                      <m:r>
                        <a:rPr lang="en-US" kern="0">
                          <a:solidFill>
                            <a:srgbClr val="000000"/>
                          </a:solidFill>
                          <a:latin typeface="Cambria Math" panose="02040503050406030204" pitchFamily="18" charset="0"/>
                          <a:sym typeface="IBM Plex Sans Light"/>
                        </a:rPr>
                        <m:t>= </m:t>
                      </m:r>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 </m:t>
                      </m:r>
                      <m:r>
                        <a:rPr lang="en-US" i="1" kern="0">
                          <a:solidFill>
                            <a:srgbClr val="000000"/>
                          </a:solidFill>
                          <a:latin typeface="Cambria Math" panose="02040503050406030204" pitchFamily="18" charset="0"/>
                          <a:ea typeface="Cambria Math" panose="02040503050406030204" pitchFamily="18" charset="0"/>
                          <a:sym typeface="IBM Plex Sans Light"/>
                        </a:rPr>
                        <m:t>× 2+</m:t>
                      </m:r>
                      <m:r>
                        <a:rPr lang="en-US" i="1" kern="0">
                          <a:solidFill>
                            <a:srgbClr val="000000"/>
                          </a:solidFill>
                          <a:latin typeface="Cambria Math" panose="02040503050406030204" pitchFamily="18" charset="0"/>
                          <a:ea typeface="Cambria Math" panose="02040503050406030204" pitchFamily="18" charset="0"/>
                          <a:sym typeface="IBM Plex Sans Light"/>
                        </a:rPr>
                        <m:t>𝑎𝑛𝑐𝑖𝑙𝑙𝑎𝑠</m:t>
                      </m:r>
                      <m:r>
                        <a:rPr lang="en-US" kern="0">
                          <a:solidFill>
                            <a:srgbClr val="000000"/>
                          </a:solidFill>
                          <a:latin typeface="Cambria Math" panose="02040503050406030204" pitchFamily="18" charset="0"/>
                          <a:sym typeface="IBM Plex Sans Light"/>
                        </a:rPr>
                        <m:t>= </m:t>
                      </m:r>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 </m:t>
                      </m:r>
                      <m:r>
                        <a:rPr lang="en-US" i="1" kern="0">
                          <a:solidFill>
                            <a:srgbClr val="000000"/>
                          </a:solidFill>
                          <a:latin typeface="Cambria Math" panose="02040503050406030204" pitchFamily="18" charset="0"/>
                          <a:ea typeface="Cambria Math" panose="02040503050406030204" pitchFamily="18" charset="0"/>
                          <a:sym typeface="IBM Plex Sans Light"/>
                        </a:rPr>
                        <m:t>× </m:t>
                      </m:r>
                      <m:r>
                        <a:rPr lang="en-US" b="0" i="1" kern="0" smtClean="0">
                          <a:solidFill>
                            <a:srgbClr val="000000"/>
                          </a:solidFill>
                          <a:latin typeface="Cambria Math" panose="02040503050406030204" pitchFamily="18" charset="0"/>
                          <a:ea typeface="Cambria Math" panose="02040503050406030204" pitchFamily="18" charset="0"/>
                          <a:sym typeface="IBM Plex Sans Light"/>
                        </a:rPr>
                        <m:t>3</m:t>
                      </m:r>
                      <m:r>
                        <a:rPr lang="en-US" i="1" kern="0">
                          <a:solidFill>
                            <a:srgbClr val="000000"/>
                          </a:solidFill>
                          <a:latin typeface="Cambria Math" panose="02040503050406030204" pitchFamily="18" charset="0"/>
                          <a:ea typeface="Cambria Math" panose="02040503050406030204" pitchFamily="18" charset="0"/>
                          <a:sym typeface="IBM Plex Sans Light"/>
                        </a:rPr>
                        <m:t>=18</m:t>
                      </m:r>
                    </m:oMath>
                  </m:oMathPara>
                </a14:m>
                <a:endParaRPr lang="en-US" kern="0" dirty="0">
                  <a:solidFill>
                    <a:srgbClr val="000000"/>
                  </a:solidFill>
                  <a:sym typeface="IBM Plex Sans Light"/>
                </a:endParaRPr>
              </a:p>
              <a:p>
                <a:pPr defTabSz="2438400">
                  <a:buSzPct val="100000"/>
                </a:pPr>
                <a:endParaRPr lang="en-US" kern="0" dirty="0">
                  <a:solidFill>
                    <a:srgbClr val="000000"/>
                  </a:solidFill>
                  <a:ea typeface="+mj-ea"/>
                  <a:cs typeface="+mj-cs"/>
                  <a:sym typeface="IBM Plex Sans Light"/>
                </a:endParaRPr>
              </a:p>
              <a:p>
                <a:pPr defTabSz="2438400">
                  <a:buSzPct val="100000"/>
                </a:pPr>
                <a:endParaRPr lang="en-US" kern="0" dirty="0">
                  <a:solidFill>
                    <a:srgbClr val="000000"/>
                  </a:solidFill>
                  <a:ea typeface="+mj-ea"/>
                  <a:cs typeface="+mj-cs"/>
                  <a:sym typeface="IBM Plex Sans Light"/>
                </a:endParaRPr>
              </a:p>
            </p:txBody>
          </p:sp>
        </mc:Choice>
        <mc:Fallback xmlns="">
          <p:sp>
            <p:nvSpPr>
              <p:cNvPr id="25" name="TextBox 24">
                <a:extLst>
                  <a:ext uri="{FF2B5EF4-FFF2-40B4-BE49-F238E27FC236}">
                    <a16:creationId xmlns:a16="http://schemas.microsoft.com/office/drawing/2014/main" id="{43C18E74-6F4F-9C4E-28C0-6414FEA35537}"/>
                  </a:ext>
                </a:extLst>
              </p:cNvPr>
              <p:cNvSpPr txBox="1">
                <a:spLocks noRot="1" noChangeAspect="1" noMove="1" noResize="1" noEditPoints="1" noAdjustHandles="1" noChangeArrowheads="1" noChangeShapeType="1" noTextEdit="1"/>
              </p:cNvSpPr>
              <p:nvPr/>
            </p:nvSpPr>
            <p:spPr>
              <a:xfrm>
                <a:off x="16762506" y="1144944"/>
                <a:ext cx="7433468" cy="2705100"/>
              </a:xfrm>
              <a:prstGeom prst="rect">
                <a:avLst/>
              </a:prstGeom>
              <a:blipFill>
                <a:blip r:embed="rId5"/>
                <a:stretch>
                  <a:fillRect l="-3925" t="-514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A153FE4-D5DA-E38C-5512-05826658C914}"/>
                  </a:ext>
                </a:extLst>
              </p:cNvPr>
              <p:cNvSpPr txBox="1"/>
              <p:nvPr/>
            </p:nvSpPr>
            <p:spPr>
              <a:xfrm>
                <a:off x="2268245" y="12413668"/>
                <a:ext cx="11225753" cy="7329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0" tIns="0" rIns="0" bIns="0" rtlCol="0" anchor="t">
                <a:noAutofit/>
              </a:bodyPr>
              <a:lstStyle/>
              <a:p>
                <a:pPr lvl="1" defTabSz="2438400">
                  <a:buSzPct val="100000"/>
                </a:pPr>
                <a:r>
                  <a:rPr lang="en-US" kern="0" dirty="0">
                    <a:solidFill>
                      <a:srgbClr val="000000"/>
                    </a:solidFill>
                    <a:ea typeface="+mj-ea"/>
                    <a:cs typeface="+mj-cs"/>
                    <a:sym typeface="IBM Plex Sans Light"/>
                  </a:rPr>
                  <a:t>Z(</a:t>
                </a:r>
                <a14:m>
                  <m:oMath xmlns:m="http://schemas.openxmlformats.org/officeDocument/2006/math">
                    <m:r>
                      <a:rPr lang="en-US" i="1" kern="0" dirty="0">
                        <a:solidFill>
                          <a:srgbClr val="000000"/>
                        </a:solidFill>
                        <a:latin typeface="Cambria Math" panose="02040503050406030204" pitchFamily="18" charset="0"/>
                        <a:ea typeface="Cambria Math" panose="02040503050406030204" pitchFamily="18" charset="0"/>
                        <a:sym typeface="IBM Plex Sans Light"/>
                      </a:rPr>
                      <m:t>𝜃</m:t>
                    </m:r>
                  </m:oMath>
                </a14:m>
                <a:r>
                  <a:rPr lang="en-US" kern="0" dirty="0">
                    <a:solidFill>
                      <a:srgbClr val="000000"/>
                    </a:solidFill>
                    <a:ea typeface="+mj-ea"/>
                    <a:cs typeface="+mj-cs"/>
                    <a:sym typeface="IBM Plex Sans Light"/>
                  </a:rPr>
                  <a:t>)’s plus: </a:t>
                </a:r>
                <a14:m>
                  <m:oMath xmlns:m="http://schemas.openxmlformats.org/officeDocument/2006/math">
                    <m:r>
                      <a:rPr lang="en-US" i="1" kern="0">
                        <a:solidFill>
                          <a:srgbClr val="000000"/>
                        </a:solidFill>
                        <a:latin typeface="Cambria Math" panose="02040503050406030204" pitchFamily="18" charset="0"/>
                        <a:ea typeface="Cambria Math" panose="02040503050406030204" pitchFamily="18" charset="0"/>
                        <a:sym typeface="IBM Plex Sans Light"/>
                      </a:rPr>
                      <m:t>7 × </m:t>
                    </m:r>
                    <m:r>
                      <a:rPr lang="en-US" i="1" kern="0">
                        <a:solidFill>
                          <a:srgbClr val="000000"/>
                        </a:solidFill>
                        <a:latin typeface="Cambria Math" panose="02040503050406030204" pitchFamily="18" charset="0"/>
                        <a:ea typeface="Cambria Math" panose="02040503050406030204" pitchFamily="18" charset="0"/>
                        <a:sym typeface="IBM Plex Sans Light"/>
                      </a:rPr>
                      <m:t>𝐶𝑍</m:t>
                    </m:r>
                    <m:r>
                      <a:rPr lang="en-US" i="1" kern="0">
                        <a:solidFill>
                          <a:srgbClr val="000000"/>
                        </a:solidFill>
                        <a:latin typeface="Cambria Math" panose="02040503050406030204" pitchFamily="18" charset="0"/>
                        <a:ea typeface="Cambria Math" panose="02040503050406030204" pitchFamily="18" charset="0"/>
                        <a:sym typeface="IBM Plex Sans Light"/>
                      </a:rPr>
                      <m:t>+10 × </m:t>
                    </m:r>
                    <m:r>
                      <a:rPr lang="en-US" i="1" kern="0">
                        <a:solidFill>
                          <a:srgbClr val="000000"/>
                        </a:solidFill>
                        <a:latin typeface="Cambria Math" panose="02040503050406030204" pitchFamily="18" charset="0"/>
                        <a:ea typeface="Cambria Math" panose="02040503050406030204" pitchFamily="18" charset="0"/>
                        <a:sym typeface="IBM Plex Sans Light"/>
                      </a:rPr>
                      <m:t>𝑆𝑥</m:t>
                    </m:r>
                  </m:oMath>
                </a14:m>
                <a:endParaRPr lang="en-US" kern="0" dirty="0">
                  <a:solidFill>
                    <a:srgbClr val="000000"/>
                  </a:solidFill>
                  <a:sym typeface="IBM Plex Sans Light"/>
                </a:endParaRPr>
              </a:p>
              <a:p>
                <a:pPr lvl="1" defTabSz="2438400">
                  <a:buSzPct val="100000"/>
                </a:pPr>
                <a:endParaRPr lang="en-US" kern="0" dirty="0">
                  <a:solidFill>
                    <a:srgbClr val="000000"/>
                  </a:solidFill>
                  <a:ea typeface="+mj-ea"/>
                  <a:cs typeface="+mj-cs"/>
                  <a:sym typeface="IBM Plex Sans Light"/>
                </a:endParaRPr>
              </a:p>
              <a:p>
                <a:pPr marL="571500" indent="-571500" defTabSz="2438400">
                  <a:buSzPct val="100000"/>
                  <a:buFontTx/>
                  <a:buChar char="-"/>
                </a:pPr>
                <a:endParaRPr lang="en-US" kern="0" dirty="0">
                  <a:solidFill>
                    <a:srgbClr val="000000"/>
                  </a:solidFill>
                  <a:ea typeface="+mj-ea"/>
                  <a:cs typeface="+mj-cs"/>
                  <a:sym typeface="IBM Plex Sans Light"/>
                </a:endParaRPr>
              </a:p>
              <a:p>
                <a:pPr defTabSz="2438400">
                  <a:buSzPct val="100000"/>
                </a:pPr>
                <a:endParaRPr lang="en-US" kern="0" dirty="0">
                  <a:solidFill>
                    <a:srgbClr val="000000"/>
                  </a:solidFill>
                  <a:ea typeface="+mj-ea"/>
                  <a:cs typeface="+mj-cs"/>
                  <a:sym typeface="IBM Plex Sans Light"/>
                </a:endParaRPr>
              </a:p>
            </p:txBody>
          </p:sp>
        </mc:Choice>
        <mc:Fallback xmlns="">
          <p:sp>
            <p:nvSpPr>
              <p:cNvPr id="4" name="TextBox 3">
                <a:extLst>
                  <a:ext uri="{FF2B5EF4-FFF2-40B4-BE49-F238E27FC236}">
                    <a16:creationId xmlns:a16="http://schemas.microsoft.com/office/drawing/2014/main" id="{DA153FE4-D5DA-E38C-5512-05826658C914}"/>
                  </a:ext>
                </a:extLst>
              </p:cNvPr>
              <p:cNvSpPr txBox="1">
                <a:spLocks noRot="1" noChangeAspect="1" noMove="1" noResize="1" noEditPoints="1" noAdjustHandles="1" noChangeArrowheads="1" noChangeShapeType="1" noTextEdit="1"/>
              </p:cNvSpPr>
              <p:nvPr/>
            </p:nvSpPr>
            <p:spPr>
              <a:xfrm>
                <a:off x="2268245" y="12413668"/>
                <a:ext cx="11225753" cy="732971"/>
              </a:xfrm>
              <a:prstGeom prst="rect">
                <a:avLst/>
              </a:prstGeom>
              <a:blipFill>
                <a:blip r:embed="rId6"/>
                <a:stretch>
                  <a:fillRect t="-18644" b="-11864"/>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8" name="Oval">
            <a:extLst>
              <a:ext uri="{FF2B5EF4-FFF2-40B4-BE49-F238E27FC236}">
                <a16:creationId xmlns:a16="http://schemas.microsoft.com/office/drawing/2014/main" id="{71870CCB-EC01-CD54-1932-C88EE25C43B3}"/>
              </a:ext>
            </a:extLst>
          </p:cNvPr>
          <p:cNvSpPr>
            <a:spLocks noChangeAspect="1"/>
          </p:cNvSpPr>
          <p:nvPr/>
        </p:nvSpPr>
        <p:spPr>
          <a:xfrm rot="5400000">
            <a:off x="878070" y="6284848"/>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 name="Oval">
            <a:extLst>
              <a:ext uri="{FF2B5EF4-FFF2-40B4-BE49-F238E27FC236}">
                <a16:creationId xmlns:a16="http://schemas.microsoft.com/office/drawing/2014/main" id="{2B15A71F-CD47-756D-C995-B2CE132695D0}"/>
              </a:ext>
            </a:extLst>
          </p:cNvPr>
          <p:cNvSpPr>
            <a:spLocks noChangeAspect="1"/>
          </p:cNvSpPr>
          <p:nvPr/>
        </p:nvSpPr>
        <p:spPr>
          <a:xfrm rot="5400000">
            <a:off x="874829" y="4588991"/>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 name="Oval">
            <a:extLst>
              <a:ext uri="{FF2B5EF4-FFF2-40B4-BE49-F238E27FC236}">
                <a16:creationId xmlns:a16="http://schemas.microsoft.com/office/drawing/2014/main" id="{1CC38869-3A5B-95A5-049B-8F8FE70CFDBE}"/>
              </a:ext>
            </a:extLst>
          </p:cNvPr>
          <p:cNvSpPr>
            <a:spLocks noChangeAspect="1"/>
          </p:cNvSpPr>
          <p:nvPr/>
        </p:nvSpPr>
        <p:spPr>
          <a:xfrm rot="5400000">
            <a:off x="871589" y="3690806"/>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7" name="Oval">
            <a:extLst>
              <a:ext uri="{FF2B5EF4-FFF2-40B4-BE49-F238E27FC236}">
                <a16:creationId xmlns:a16="http://schemas.microsoft.com/office/drawing/2014/main" id="{7B1A7B73-B260-F573-B4CC-4AE31C81969C}"/>
              </a:ext>
            </a:extLst>
          </p:cNvPr>
          <p:cNvSpPr>
            <a:spLocks noChangeAspect="1"/>
          </p:cNvSpPr>
          <p:nvPr/>
        </p:nvSpPr>
        <p:spPr>
          <a:xfrm rot="5400000">
            <a:off x="873833" y="7162474"/>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9" name="Oval">
            <a:extLst>
              <a:ext uri="{FF2B5EF4-FFF2-40B4-BE49-F238E27FC236}">
                <a16:creationId xmlns:a16="http://schemas.microsoft.com/office/drawing/2014/main" id="{CFA09EED-02DC-061D-2895-FE73F065F41F}"/>
              </a:ext>
            </a:extLst>
          </p:cNvPr>
          <p:cNvSpPr>
            <a:spLocks noChangeAspect="1"/>
          </p:cNvSpPr>
          <p:nvPr/>
        </p:nvSpPr>
        <p:spPr>
          <a:xfrm rot="5400000">
            <a:off x="847590" y="8897812"/>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26" name="Oval">
            <a:extLst>
              <a:ext uri="{FF2B5EF4-FFF2-40B4-BE49-F238E27FC236}">
                <a16:creationId xmlns:a16="http://schemas.microsoft.com/office/drawing/2014/main" id="{4FE7586A-9D5A-FDF0-EDE3-EE05A165B6E9}"/>
              </a:ext>
            </a:extLst>
          </p:cNvPr>
          <p:cNvSpPr>
            <a:spLocks noChangeAspect="1"/>
          </p:cNvSpPr>
          <p:nvPr/>
        </p:nvSpPr>
        <p:spPr>
          <a:xfrm rot="5400000">
            <a:off x="843353" y="9775438"/>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pic>
        <p:nvPicPr>
          <p:cNvPr id="28" name="Picture 27" descr="A purple rectangular object with white text&#10;&#10;AI-generated content may be incorrect.">
            <a:extLst>
              <a:ext uri="{FF2B5EF4-FFF2-40B4-BE49-F238E27FC236}">
                <a16:creationId xmlns:a16="http://schemas.microsoft.com/office/drawing/2014/main" id="{5037F316-7197-CEB8-75BA-F81777247CB6}"/>
              </a:ext>
            </a:extLst>
          </p:cNvPr>
          <p:cNvPicPr>
            <a:picLocks noChangeAspect="1"/>
          </p:cNvPicPr>
          <p:nvPr/>
        </p:nvPicPr>
        <p:blipFill>
          <a:blip r:embed="rId7"/>
          <a:stretch>
            <a:fillRect/>
          </a:stretch>
        </p:blipFill>
        <p:spPr>
          <a:xfrm>
            <a:off x="14850268" y="4494467"/>
            <a:ext cx="1612900" cy="2171700"/>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CDF34E4-D22D-BDF7-2192-8ADE21692B62}"/>
                  </a:ext>
                </a:extLst>
              </p:cNvPr>
              <p:cNvSpPr txBox="1"/>
              <p:nvPr/>
            </p:nvSpPr>
            <p:spPr>
              <a:xfrm>
                <a:off x="16200603" y="8276247"/>
                <a:ext cx="6523831" cy="3355771"/>
              </a:xfrm>
              <a:prstGeom prst="rect">
                <a:avLst/>
              </a:prstGeom>
              <a:solidFill>
                <a:schemeClr val="bg1"/>
              </a:solidFill>
              <a:ln w="12700">
                <a:noFill/>
                <a:miter lim="400000"/>
              </a:ln>
              <a:extLst>
                <a:ext uri="{C572A759-6A51-4108-AA02-DFA0A04FC94B}">
                  <ma14:wrappingTextBoxFlag xmlns="" xmlns:m="http://schemas.openxmlformats.org/officeDocument/2006/math" xmlns:ma14="http://schemas.microsoft.com/office/mac/drawingml/2011/main" val="1"/>
                </a:ext>
              </a:extLst>
            </p:spPr>
            <p:txBody>
              <a:bodyPr wrap="square" lIns="274320" tIns="274320" rIns="274320" bIns="274320" rtlCol="0" anchor="t">
                <a:noAutofit/>
              </a:bodyPr>
              <a:lstStyle/>
              <a:p>
                <a:pPr defTabSz="2438400">
                  <a:buSzPct val="100000"/>
                </a:pPr>
                <a:r>
                  <a:rPr lang="en-US" kern="0" dirty="0">
                    <a:solidFill>
                      <a:srgbClr val="000000"/>
                    </a:solidFill>
                    <a:ea typeface="+mj-ea"/>
                    <a:cs typeface="+mj-cs"/>
                    <a:sym typeface="IBM Plex Sans Light"/>
                  </a:rPr>
                  <a:t>On IBM Herons, </a:t>
                </a:r>
                <a:r>
                  <a:rPr lang="en-US" kern="0" dirty="0" err="1">
                    <a:solidFill>
                      <a:srgbClr val="000000"/>
                    </a:solidFill>
                    <a:ea typeface="+mj-ea"/>
                    <a:cs typeface="+mj-cs"/>
                    <a:sym typeface="IBM Plex Sans Light"/>
                  </a:rPr>
                  <a:t>transpiles</a:t>
                </a:r>
                <a:r>
                  <a:rPr lang="en-US" kern="0" dirty="0">
                    <a:solidFill>
                      <a:srgbClr val="000000"/>
                    </a:solidFill>
                    <a:ea typeface="+mj-ea"/>
                    <a:cs typeface="+mj-cs"/>
                    <a:sym typeface="IBM Plex Sans Light"/>
                  </a:rPr>
                  <a:t> to Rz(</a:t>
                </a:r>
                <a14:m>
                  <m:oMath xmlns:m="http://schemas.openxmlformats.org/officeDocument/2006/math">
                    <m:r>
                      <a:rPr lang="en-US" i="1" kern="0" dirty="0">
                        <a:solidFill>
                          <a:srgbClr val="000000"/>
                        </a:solidFill>
                        <a:latin typeface="Cambria Math" panose="02040503050406030204" pitchFamily="18" charset="0"/>
                        <a:ea typeface="Cambria Math" panose="02040503050406030204" pitchFamily="18" charset="0"/>
                        <a:sym typeface="IBM Plex Sans Light"/>
                      </a:rPr>
                      <m:t>𝜃</m:t>
                    </m:r>
                  </m:oMath>
                </a14:m>
                <a:r>
                  <a:rPr lang="en-US" kern="0" dirty="0">
                    <a:solidFill>
                      <a:srgbClr val="000000"/>
                    </a:solidFill>
                    <a:ea typeface="+mj-ea"/>
                    <a:cs typeface="+mj-cs"/>
                    <a:sym typeface="IBM Plex Sans Light"/>
                  </a:rPr>
                  <a:t>)’s plus: </a:t>
                </a:r>
              </a:p>
              <a:p>
                <a:pPr lvl="1" defTabSz="2438400">
                  <a:buSzPct val="100000"/>
                </a:pPr>
                <a:endParaRPr lang="en-US" kern="0" dirty="0">
                  <a:solidFill>
                    <a:srgbClr val="000000"/>
                  </a:solidFill>
                  <a:ea typeface="+mj-ea"/>
                  <a:cs typeface="+mj-cs"/>
                  <a:sym typeface="IBM Plex Sans Light"/>
                </a:endParaRPr>
              </a:p>
              <a:p>
                <a:pPr lvl="1" defTabSz="2438400">
                  <a:buSzPct val="100000"/>
                </a:pPr>
                <a14:m>
                  <m:oMath xmlns:m="http://schemas.openxmlformats.org/officeDocument/2006/math">
                    <m:r>
                      <a:rPr lang="en-US" i="1" kern="0">
                        <a:solidFill>
                          <a:srgbClr val="000000"/>
                        </a:solidFill>
                        <a:latin typeface="Cambria Math" panose="02040503050406030204" pitchFamily="18" charset="0"/>
                        <a:ea typeface="Cambria Math" panose="02040503050406030204" pitchFamily="18" charset="0"/>
                        <a:sym typeface="IBM Plex Sans Light"/>
                      </a:rPr>
                      <m:t>7</m:t>
                    </m:r>
                    <m:r>
                      <a:rPr lang="en-US" i="1" kern="0">
                        <a:solidFill>
                          <a:srgbClr val="000000"/>
                        </a:solidFill>
                        <a:latin typeface="Cambria Math" panose="02040503050406030204" pitchFamily="18" charset="0"/>
                        <a:ea typeface="Cambria Math" panose="02040503050406030204" pitchFamily="18" charset="0"/>
                        <a:sym typeface="IBM Plex Sans Light"/>
                      </a:rPr>
                      <m:t>𝐶𝑍</m:t>
                    </m:r>
                    <m:r>
                      <a:rPr lang="en-US" i="1" kern="0">
                        <a:solidFill>
                          <a:srgbClr val="000000"/>
                        </a:solidFill>
                        <a:latin typeface="Cambria Math" panose="02040503050406030204" pitchFamily="18" charset="0"/>
                        <a:ea typeface="Cambria Math" panose="02040503050406030204" pitchFamily="18" charset="0"/>
                        <a:sym typeface="IBM Plex Sans Light"/>
                      </a:rPr>
                      <m:t>+10</m:t>
                    </m:r>
                    <m:r>
                      <a:rPr lang="en-US" i="1" kern="0">
                        <a:solidFill>
                          <a:srgbClr val="000000"/>
                        </a:solidFill>
                        <a:latin typeface="Cambria Math" panose="02040503050406030204" pitchFamily="18" charset="0"/>
                        <a:ea typeface="Cambria Math" panose="02040503050406030204" pitchFamily="18" charset="0"/>
                        <a:sym typeface="IBM Plex Sans Light"/>
                      </a:rPr>
                      <m:t>𝑆𝑥</m:t>
                    </m:r>
                  </m:oMath>
                </a14:m>
                <a:r>
                  <a:rPr lang="en-US" kern="0" dirty="0">
                    <a:solidFill>
                      <a:srgbClr val="000000"/>
                    </a:solidFill>
                    <a:ea typeface="+mj-ea"/>
                    <a:cs typeface="+mj-cs"/>
                    <a:sym typeface="IBM Plex Sans Light"/>
                  </a:rPr>
                  <a:t>	</a:t>
                </a:r>
              </a:p>
              <a:p>
                <a:pPr lvl="1" defTabSz="2438400">
                  <a:buSzPct val="100000"/>
                </a:pPr>
                <a:r>
                  <a:rPr lang="en-US" kern="0" dirty="0">
                    <a:solidFill>
                      <a:srgbClr val="000000"/>
                    </a:solidFill>
                    <a:ea typeface="+mj-ea"/>
                    <a:cs typeface="+mj-cs"/>
                    <a:sym typeface="IBM Plex Sans Light"/>
                  </a:rPr>
                  <a:t>	</a:t>
                </a:r>
                <a:r>
                  <a:rPr lang="en-US" kern="0" dirty="0">
                    <a:solidFill>
                      <a:srgbClr val="000000"/>
                    </a:solidFill>
                    <a:sym typeface="IBM Plex Sans Light"/>
                  </a:rPr>
                  <a:t>for any </a:t>
                </a:r>
                <a14:m>
                  <m:oMath xmlns:m="http://schemas.openxmlformats.org/officeDocument/2006/math">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 </m:t>
                    </m:r>
                  </m:oMath>
                </a14:m>
                <a:br>
                  <a:rPr lang="en-US" kern="0" dirty="0">
                    <a:solidFill>
                      <a:srgbClr val="000000"/>
                    </a:solidFill>
                    <a:ea typeface="+mj-ea"/>
                    <a:cs typeface="+mj-cs"/>
                    <a:sym typeface="IBM Plex Sans Light"/>
                  </a:rPr>
                </a:br>
                <a:endParaRPr lang="en-US" kern="0" dirty="0">
                  <a:solidFill>
                    <a:srgbClr val="000000"/>
                  </a:solidFill>
                  <a:ea typeface="+mj-ea"/>
                  <a:cs typeface="+mj-cs"/>
                  <a:sym typeface="IBM Plex Sans Light"/>
                </a:endParaRPr>
              </a:p>
              <a:p>
                <a:pPr marL="571500" indent="-571500" defTabSz="2438400">
                  <a:buSzPct val="100000"/>
                  <a:buFontTx/>
                  <a:buChar char="-"/>
                </a:pPr>
                <a:endParaRPr lang="en-US" kern="0" dirty="0">
                  <a:solidFill>
                    <a:srgbClr val="000000"/>
                  </a:solidFill>
                  <a:ea typeface="+mj-ea"/>
                  <a:cs typeface="+mj-cs"/>
                  <a:sym typeface="IBM Plex Sans Light"/>
                </a:endParaRPr>
              </a:p>
              <a:p>
                <a:pPr defTabSz="2438400">
                  <a:buSzPct val="100000"/>
                </a:pPr>
                <a:endParaRPr lang="en-US" kern="0" dirty="0">
                  <a:solidFill>
                    <a:srgbClr val="000000"/>
                  </a:solidFill>
                  <a:ea typeface="+mj-ea"/>
                  <a:cs typeface="+mj-cs"/>
                  <a:sym typeface="IBM Plex Sans Light"/>
                </a:endParaRPr>
              </a:p>
            </p:txBody>
          </p:sp>
        </mc:Choice>
        <mc:Fallback xmlns="">
          <p:sp>
            <p:nvSpPr>
              <p:cNvPr id="29" name="TextBox 28">
                <a:extLst>
                  <a:ext uri="{FF2B5EF4-FFF2-40B4-BE49-F238E27FC236}">
                    <a16:creationId xmlns:a16="http://schemas.microsoft.com/office/drawing/2014/main" id="{3CDF34E4-D22D-BDF7-2192-8ADE21692B62}"/>
                  </a:ext>
                </a:extLst>
              </p:cNvPr>
              <p:cNvSpPr txBox="1">
                <a:spLocks noRot="1" noChangeAspect="1" noMove="1" noResize="1" noEditPoints="1" noAdjustHandles="1" noChangeArrowheads="1" noChangeShapeType="1" noTextEdit="1"/>
              </p:cNvSpPr>
              <p:nvPr/>
            </p:nvSpPr>
            <p:spPr>
              <a:xfrm>
                <a:off x="16200603" y="8276247"/>
                <a:ext cx="6523831" cy="3355771"/>
              </a:xfrm>
              <a:prstGeom prst="rect">
                <a:avLst/>
              </a:prstGeom>
              <a:blipFill>
                <a:blip r:embed="rId8"/>
                <a:stretch>
                  <a:fillRect/>
                </a:stretch>
              </a:blipFill>
              <a:ln w="12700">
                <a:noFill/>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pic>
        <p:nvPicPr>
          <p:cNvPr id="30" name="Picture 29">
            <a:extLst>
              <a:ext uri="{FF2B5EF4-FFF2-40B4-BE49-F238E27FC236}">
                <a16:creationId xmlns:a16="http://schemas.microsoft.com/office/drawing/2014/main" id="{4415A42E-908F-800D-D39D-86A653F4FC7D}"/>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17282196" y="4566990"/>
            <a:ext cx="6053380" cy="3498593"/>
          </a:xfrm>
          <a:prstGeom prst="rect">
            <a:avLst/>
          </a:prstGeom>
        </p:spPr>
      </p:pic>
    </p:spTree>
    <p:extLst>
      <p:ext uri="{BB962C8B-B14F-4D97-AF65-F5344CB8AC3E}">
        <p14:creationId xmlns:p14="http://schemas.microsoft.com/office/powerpoint/2010/main" val="279530274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304ED-73A6-36FD-CCB6-1E02C271D6F8}"/>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04128257-92EA-7BF4-5E1F-BE3B703609CF}"/>
              </a:ext>
            </a:extLst>
          </p:cNvPr>
          <p:cNvPicPr>
            <a:picLocks noChangeAspect="1"/>
          </p:cNvPicPr>
          <p:nvPr/>
        </p:nvPicPr>
        <p:blipFill>
          <a:blip r:embed="rId3"/>
          <a:stretch>
            <a:fillRect/>
          </a:stretch>
        </p:blipFill>
        <p:spPr>
          <a:xfrm>
            <a:off x="320589" y="2819134"/>
            <a:ext cx="12907222" cy="938602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569F770-D217-6675-598E-6DFC628646F3}"/>
                  </a:ext>
                </a:extLst>
              </p:cNvPr>
              <p:cNvSpPr>
                <a:spLocks noGrp="1"/>
              </p:cNvSpPr>
              <p:nvPr>
                <p:ph type="title"/>
              </p:nvPr>
            </p:nvSpPr>
            <p:spPr>
              <a:xfrm>
                <a:off x="576072" y="384048"/>
                <a:ext cx="11402568" cy="2859087"/>
              </a:xfrm>
            </p:spPr>
            <p:txBody>
              <a:bodyPr/>
              <a:lstStyle/>
              <a:p>
                <a:r>
                  <a:rPr lang="en-US" u="sng" dirty="0"/>
                  <a:t>Measurement based </a:t>
                </a:r>
                <a:r>
                  <a:rPr lang="en-US" dirty="0"/>
                  <a:t>scheduled circuit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D569F770-D217-6675-598E-6DFC628646F3}"/>
                  </a:ext>
                </a:extLst>
              </p:cNvPr>
              <p:cNvSpPr>
                <a:spLocks noGrp="1" noRot="1" noChangeAspect="1" noMove="1" noResize="1" noEditPoints="1" noAdjustHandles="1" noChangeArrowheads="1" noChangeShapeType="1" noTextEdit="1"/>
              </p:cNvSpPr>
              <p:nvPr>
                <p:ph type="title"/>
              </p:nvPr>
            </p:nvSpPr>
            <p:spPr>
              <a:xfrm>
                <a:off x="576072" y="384048"/>
                <a:ext cx="11402568" cy="2859087"/>
              </a:xfrm>
              <a:blipFill>
                <a:blip r:embed="rId4"/>
                <a:stretch>
                  <a:fillRect l="-433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A6ABE509-7D21-3443-0AE7-51EDF662A674}"/>
              </a:ext>
            </a:extLst>
          </p:cNvPr>
          <p:cNvSpPr>
            <a:spLocks noGrp="1"/>
          </p:cNvSpPr>
          <p:nvPr>
            <p:ph type="ftr" sz="quarter" idx="18"/>
          </p:nvPr>
        </p:nvSpPr>
        <p:spPr>
          <a:xfrm>
            <a:off x="576072" y="12801600"/>
            <a:ext cx="4956176" cy="381000"/>
          </a:xfrm>
        </p:spPr>
        <p:txBody>
          <a:bodyPr/>
          <a:lstStyle/>
          <a:p>
            <a:r>
              <a:rPr lang="en-US"/>
              <a:t>IBM Quantum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3F4F60D-176F-6F2D-0A01-848587508840}"/>
                  </a:ext>
                </a:extLst>
              </p:cNvPr>
              <p:cNvSpPr txBox="1"/>
              <p:nvPr/>
            </p:nvSpPr>
            <p:spPr>
              <a:xfrm>
                <a:off x="2268245" y="12413668"/>
                <a:ext cx="11225753" cy="7329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0" tIns="0" rIns="0" bIns="0" rtlCol="0" anchor="t">
                <a:noAutofit/>
              </a:bodyPr>
              <a:lstStyle/>
              <a:p>
                <a:pPr lvl="1" defTabSz="2438400">
                  <a:buSzPct val="100000"/>
                </a:pPr>
                <a:r>
                  <a:rPr lang="en-US" kern="0" dirty="0">
                    <a:solidFill>
                      <a:srgbClr val="000000"/>
                    </a:solidFill>
                    <a:ea typeface="+mj-ea"/>
                    <a:cs typeface="+mj-cs"/>
                    <a:sym typeface="IBM Plex Sans Light"/>
                  </a:rPr>
                  <a:t>Z(</a:t>
                </a:r>
                <a14:m>
                  <m:oMath xmlns:m="http://schemas.openxmlformats.org/officeDocument/2006/math">
                    <m:r>
                      <a:rPr lang="en-US" i="1" kern="0" dirty="0">
                        <a:solidFill>
                          <a:srgbClr val="000000"/>
                        </a:solidFill>
                        <a:latin typeface="Cambria Math" panose="02040503050406030204" pitchFamily="18" charset="0"/>
                        <a:ea typeface="Cambria Math" panose="02040503050406030204" pitchFamily="18" charset="0"/>
                        <a:sym typeface="IBM Plex Sans Light"/>
                      </a:rPr>
                      <m:t>𝜃</m:t>
                    </m:r>
                  </m:oMath>
                </a14:m>
                <a:r>
                  <a:rPr lang="en-US" kern="0" dirty="0">
                    <a:solidFill>
                      <a:srgbClr val="000000"/>
                    </a:solidFill>
                    <a:ea typeface="+mj-ea"/>
                    <a:cs typeface="+mj-cs"/>
                    <a:sym typeface="IBM Plex Sans Light"/>
                  </a:rPr>
                  <a:t>)’s plus:</a:t>
                </a:r>
                <a14:m>
                  <m:oMath xmlns:m="http://schemas.openxmlformats.org/officeDocument/2006/math">
                    <m:r>
                      <a:rPr lang="en-US" b="0" i="0" kern="0" smtClean="0">
                        <a:solidFill>
                          <a:srgbClr val="000000"/>
                        </a:solidFill>
                        <a:latin typeface="Cambria Math" panose="02040503050406030204" pitchFamily="18" charset="0"/>
                        <a:ea typeface="Cambria Math" panose="02040503050406030204" pitchFamily="18" charset="0"/>
                        <a:sym typeface="IBM Plex Sans Light"/>
                      </a:rPr>
                      <m:t> </m:t>
                    </m:r>
                    <m:r>
                      <a:rPr lang="en-US" i="1" kern="0">
                        <a:solidFill>
                          <a:srgbClr val="000000"/>
                        </a:solidFill>
                        <a:latin typeface="Cambria Math" panose="02040503050406030204" pitchFamily="18" charset="0"/>
                        <a:ea typeface="Cambria Math" panose="02040503050406030204" pitchFamily="18" charset="0"/>
                        <a:sym typeface="IBM Plex Sans Light"/>
                      </a:rPr>
                      <m:t>7</m:t>
                    </m:r>
                    <m:r>
                      <a:rPr lang="en-US" i="1" kern="0">
                        <a:solidFill>
                          <a:srgbClr val="000000"/>
                        </a:solidFill>
                        <a:latin typeface="Cambria Math" panose="02040503050406030204" pitchFamily="18" charset="0"/>
                        <a:ea typeface="Cambria Math" panose="02040503050406030204" pitchFamily="18" charset="0"/>
                        <a:sym typeface="IBM Plex Sans Light"/>
                      </a:rPr>
                      <m:t>𝐶𝑍</m:t>
                    </m:r>
                    <m:r>
                      <a:rPr lang="en-US" i="1" kern="0">
                        <a:solidFill>
                          <a:srgbClr val="000000"/>
                        </a:solidFill>
                        <a:latin typeface="Cambria Math" panose="02040503050406030204" pitchFamily="18" charset="0"/>
                        <a:ea typeface="Cambria Math" panose="02040503050406030204" pitchFamily="18" charset="0"/>
                        <a:sym typeface="IBM Plex Sans Light"/>
                      </a:rPr>
                      <m:t>+10</m:t>
                    </m:r>
                    <m:r>
                      <a:rPr lang="en-US" i="1" kern="0">
                        <a:solidFill>
                          <a:srgbClr val="000000"/>
                        </a:solidFill>
                        <a:latin typeface="Cambria Math" panose="02040503050406030204" pitchFamily="18" charset="0"/>
                        <a:ea typeface="Cambria Math" panose="02040503050406030204" pitchFamily="18" charset="0"/>
                        <a:sym typeface="IBM Plex Sans Light"/>
                      </a:rPr>
                      <m:t>𝑆𝑥</m:t>
                    </m:r>
                  </m:oMath>
                </a14:m>
                <a:endParaRPr lang="en-US" kern="0" dirty="0">
                  <a:solidFill>
                    <a:srgbClr val="000000"/>
                  </a:solidFill>
                  <a:ea typeface="+mj-ea"/>
                  <a:cs typeface="+mj-cs"/>
                  <a:sym typeface="IBM Plex Sans Light"/>
                </a:endParaRPr>
              </a:p>
              <a:p>
                <a:pPr marL="571500" indent="-571500" defTabSz="2438400">
                  <a:buSzPct val="100000"/>
                  <a:buFontTx/>
                  <a:buChar char="-"/>
                </a:pPr>
                <a:endParaRPr lang="en-US" kern="0" dirty="0">
                  <a:solidFill>
                    <a:srgbClr val="000000"/>
                  </a:solidFill>
                  <a:ea typeface="+mj-ea"/>
                  <a:cs typeface="+mj-cs"/>
                  <a:sym typeface="IBM Plex Sans Light"/>
                </a:endParaRPr>
              </a:p>
              <a:p>
                <a:pPr defTabSz="2438400">
                  <a:buSzPct val="100000"/>
                </a:pPr>
                <a:endParaRPr lang="en-US" kern="0" dirty="0">
                  <a:solidFill>
                    <a:srgbClr val="000000"/>
                  </a:solidFill>
                  <a:ea typeface="+mj-ea"/>
                  <a:cs typeface="+mj-cs"/>
                  <a:sym typeface="IBM Plex Sans Light"/>
                </a:endParaRPr>
              </a:p>
            </p:txBody>
          </p:sp>
        </mc:Choice>
        <mc:Fallback xmlns="">
          <p:sp>
            <p:nvSpPr>
              <p:cNvPr id="4" name="TextBox 3">
                <a:extLst>
                  <a:ext uri="{FF2B5EF4-FFF2-40B4-BE49-F238E27FC236}">
                    <a16:creationId xmlns:a16="http://schemas.microsoft.com/office/drawing/2014/main" id="{33F4F60D-176F-6F2D-0A01-848587508840}"/>
                  </a:ext>
                </a:extLst>
              </p:cNvPr>
              <p:cNvSpPr txBox="1">
                <a:spLocks noRot="1" noChangeAspect="1" noMove="1" noResize="1" noEditPoints="1" noAdjustHandles="1" noChangeArrowheads="1" noChangeShapeType="1" noTextEdit="1"/>
              </p:cNvSpPr>
              <p:nvPr/>
            </p:nvSpPr>
            <p:spPr>
              <a:xfrm>
                <a:off x="2268245" y="12413668"/>
                <a:ext cx="11225753" cy="732971"/>
              </a:xfrm>
              <a:prstGeom prst="rect">
                <a:avLst/>
              </a:prstGeom>
              <a:blipFill>
                <a:blip r:embed="rId5"/>
                <a:stretch>
                  <a:fillRect t="-18644" b="-11864"/>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8" name="Oval">
            <a:extLst>
              <a:ext uri="{FF2B5EF4-FFF2-40B4-BE49-F238E27FC236}">
                <a16:creationId xmlns:a16="http://schemas.microsoft.com/office/drawing/2014/main" id="{F097199A-9833-5B58-9098-A88825FDCC22}"/>
              </a:ext>
            </a:extLst>
          </p:cNvPr>
          <p:cNvSpPr>
            <a:spLocks noChangeAspect="1"/>
          </p:cNvSpPr>
          <p:nvPr/>
        </p:nvSpPr>
        <p:spPr>
          <a:xfrm rot="5400000">
            <a:off x="878070" y="6284848"/>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 name="Oval">
            <a:extLst>
              <a:ext uri="{FF2B5EF4-FFF2-40B4-BE49-F238E27FC236}">
                <a16:creationId xmlns:a16="http://schemas.microsoft.com/office/drawing/2014/main" id="{CB82E463-4032-8AC6-3857-F2514F6BBA2D}"/>
              </a:ext>
            </a:extLst>
          </p:cNvPr>
          <p:cNvSpPr>
            <a:spLocks noChangeAspect="1"/>
          </p:cNvSpPr>
          <p:nvPr/>
        </p:nvSpPr>
        <p:spPr>
          <a:xfrm rot="5400000">
            <a:off x="874829" y="4588991"/>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 name="Oval">
            <a:extLst>
              <a:ext uri="{FF2B5EF4-FFF2-40B4-BE49-F238E27FC236}">
                <a16:creationId xmlns:a16="http://schemas.microsoft.com/office/drawing/2014/main" id="{DAE80A7A-681D-AC18-16F4-8303BB064561}"/>
              </a:ext>
            </a:extLst>
          </p:cNvPr>
          <p:cNvSpPr>
            <a:spLocks noChangeAspect="1"/>
          </p:cNvSpPr>
          <p:nvPr/>
        </p:nvSpPr>
        <p:spPr>
          <a:xfrm rot="5400000">
            <a:off x="871589" y="3690806"/>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7" name="Oval">
            <a:extLst>
              <a:ext uri="{FF2B5EF4-FFF2-40B4-BE49-F238E27FC236}">
                <a16:creationId xmlns:a16="http://schemas.microsoft.com/office/drawing/2014/main" id="{D9C504BA-B7DD-ED3B-C7E3-338B480A738C}"/>
              </a:ext>
            </a:extLst>
          </p:cNvPr>
          <p:cNvSpPr>
            <a:spLocks noChangeAspect="1"/>
          </p:cNvSpPr>
          <p:nvPr/>
        </p:nvSpPr>
        <p:spPr>
          <a:xfrm rot="5400000">
            <a:off x="873833" y="7162474"/>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9" name="Oval">
            <a:extLst>
              <a:ext uri="{FF2B5EF4-FFF2-40B4-BE49-F238E27FC236}">
                <a16:creationId xmlns:a16="http://schemas.microsoft.com/office/drawing/2014/main" id="{95A03588-B1BC-E1D0-481F-37DD0ADDF259}"/>
              </a:ext>
            </a:extLst>
          </p:cNvPr>
          <p:cNvSpPr>
            <a:spLocks noChangeAspect="1"/>
          </p:cNvSpPr>
          <p:nvPr/>
        </p:nvSpPr>
        <p:spPr>
          <a:xfrm rot="5400000">
            <a:off x="847590" y="8897812"/>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26" name="Oval">
            <a:extLst>
              <a:ext uri="{FF2B5EF4-FFF2-40B4-BE49-F238E27FC236}">
                <a16:creationId xmlns:a16="http://schemas.microsoft.com/office/drawing/2014/main" id="{04131AF2-7D0A-20F6-0D44-E4B4C91754FA}"/>
              </a:ext>
            </a:extLst>
          </p:cNvPr>
          <p:cNvSpPr>
            <a:spLocks noChangeAspect="1"/>
          </p:cNvSpPr>
          <p:nvPr/>
        </p:nvSpPr>
        <p:spPr>
          <a:xfrm rot="5400000">
            <a:off x="843353" y="9775438"/>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pic>
        <p:nvPicPr>
          <p:cNvPr id="5" name="Picture 4" descr="A screenshot of a computer&#10;&#10;AI-generated content may be incorrect.">
            <a:extLst>
              <a:ext uri="{FF2B5EF4-FFF2-40B4-BE49-F238E27FC236}">
                <a16:creationId xmlns:a16="http://schemas.microsoft.com/office/drawing/2014/main" id="{FD8F2327-BAFF-2D6C-9487-71F0C6F48038}"/>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14669315" y="1591230"/>
            <a:ext cx="8307418" cy="11188923"/>
          </a:xfrm>
          <a:prstGeom prst="rect">
            <a:avLst/>
          </a:prstGeom>
        </p:spPr>
      </p:pic>
    </p:spTree>
    <p:extLst>
      <p:ext uri="{BB962C8B-B14F-4D97-AF65-F5344CB8AC3E}">
        <p14:creationId xmlns:p14="http://schemas.microsoft.com/office/powerpoint/2010/main" val="23147755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F8467-48E6-04CE-20B2-F2720BFA1F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9000D-33FC-9486-37C4-D7F339180ABD}"/>
              </a:ext>
            </a:extLst>
          </p:cNvPr>
          <p:cNvSpPr>
            <a:spLocks noGrp="1"/>
          </p:cNvSpPr>
          <p:nvPr>
            <p:ph type="title"/>
          </p:nvPr>
        </p:nvSpPr>
        <p:spPr/>
        <p:txBody>
          <a:bodyPr/>
          <a:lstStyle/>
          <a:p>
            <a:r>
              <a:rPr lang="en-US" dirty="0"/>
              <a:t>What makes dynamic circuits powerful?</a:t>
            </a:r>
          </a:p>
        </p:txBody>
      </p:sp>
      <p:sp>
        <p:nvSpPr>
          <p:cNvPr id="3" name="Footer Placeholder 2">
            <a:extLst>
              <a:ext uri="{FF2B5EF4-FFF2-40B4-BE49-F238E27FC236}">
                <a16:creationId xmlns:a16="http://schemas.microsoft.com/office/drawing/2014/main" id="{7DB22148-9892-9F09-2AEE-86A2F2D4951D}"/>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AE8F74CF-B975-9D69-4369-6FED7E4FA901}"/>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a:t>
            </a:fld>
            <a:endParaRPr lang="en-US" dirty="0"/>
          </a:p>
        </p:txBody>
      </p:sp>
      <p:sp>
        <p:nvSpPr>
          <p:cNvPr id="107" name="A spacetime view:">
            <a:extLst>
              <a:ext uri="{FF2B5EF4-FFF2-40B4-BE49-F238E27FC236}">
                <a16:creationId xmlns:a16="http://schemas.microsoft.com/office/drawing/2014/main" id="{03F2814B-6EFF-44AA-221E-E5E7ADD03769}"/>
              </a:ext>
            </a:extLst>
          </p:cNvPr>
          <p:cNvSpPr txBox="1"/>
          <p:nvPr/>
        </p:nvSpPr>
        <p:spPr>
          <a:xfrm>
            <a:off x="3663690" y="6416894"/>
            <a:ext cx="4347973"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IBM Plex Sans Medm"/>
              </a:defRPr>
            </a:lvl1pPr>
          </a:lstStyle>
          <a:p>
            <a:r>
              <a:rPr dirty="0"/>
              <a:t>A spacetime view:</a:t>
            </a:r>
          </a:p>
        </p:txBody>
      </p:sp>
      <p:grpSp>
        <p:nvGrpSpPr>
          <p:cNvPr id="4" name="Group 3">
            <a:extLst>
              <a:ext uri="{FF2B5EF4-FFF2-40B4-BE49-F238E27FC236}">
                <a16:creationId xmlns:a16="http://schemas.microsoft.com/office/drawing/2014/main" id="{435E328F-6EC0-EBCA-5539-D539BF315FBB}"/>
              </a:ext>
            </a:extLst>
          </p:cNvPr>
          <p:cNvGrpSpPr/>
          <p:nvPr/>
        </p:nvGrpSpPr>
        <p:grpSpPr>
          <a:xfrm>
            <a:off x="10717700" y="3354849"/>
            <a:ext cx="8250170" cy="7596608"/>
            <a:chOff x="10717700" y="3354849"/>
            <a:chExt cx="8250170" cy="7596608"/>
          </a:xfrm>
        </p:grpSpPr>
        <p:grpSp>
          <p:nvGrpSpPr>
            <p:cNvPr id="57" name="Group">
              <a:extLst>
                <a:ext uri="{FF2B5EF4-FFF2-40B4-BE49-F238E27FC236}">
                  <a16:creationId xmlns:a16="http://schemas.microsoft.com/office/drawing/2014/main" id="{7A4B160E-B8F6-CB82-00CF-0AC4A9B3A1B4}"/>
                </a:ext>
              </a:extLst>
            </p:cNvPr>
            <p:cNvGrpSpPr/>
            <p:nvPr/>
          </p:nvGrpSpPr>
          <p:grpSpPr>
            <a:xfrm>
              <a:off x="11394911" y="3354849"/>
              <a:ext cx="7572959" cy="7596608"/>
              <a:chOff x="0" y="0"/>
              <a:chExt cx="7572957" cy="7596606"/>
            </a:xfrm>
          </p:grpSpPr>
          <p:sp>
            <p:nvSpPr>
              <p:cNvPr id="58" name="Line">
                <a:extLst>
                  <a:ext uri="{FF2B5EF4-FFF2-40B4-BE49-F238E27FC236}">
                    <a16:creationId xmlns:a16="http://schemas.microsoft.com/office/drawing/2014/main" id="{53B37A19-3A3A-0737-1710-B66AAF5CF28E}"/>
                  </a:ext>
                </a:extLst>
              </p:cNvPr>
              <p:cNvSpPr/>
              <p:nvPr/>
            </p:nvSpPr>
            <p:spPr>
              <a:xfrm>
                <a:off x="576208" y="285804"/>
                <a:ext cx="65388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59" name="Line">
                <a:extLst>
                  <a:ext uri="{FF2B5EF4-FFF2-40B4-BE49-F238E27FC236}">
                    <a16:creationId xmlns:a16="http://schemas.microsoft.com/office/drawing/2014/main" id="{90443498-CDE7-E54A-E4E5-65D5E18B0A27}"/>
                  </a:ext>
                </a:extLst>
              </p:cNvPr>
              <p:cNvSpPr/>
              <p:nvPr/>
            </p:nvSpPr>
            <p:spPr>
              <a:xfrm>
                <a:off x="576208" y="3022103"/>
                <a:ext cx="65388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0" name="Line">
                <a:extLst>
                  <a:ext uri="{FF2B5EF4-FFF2-40B4-BE49-F238E27FC236}">
                    <a16:creationId xmlns:a16="http://schemas.microsoft.com/office/drawing/2014/main" id="{AA9DE085-355C-6345-5DE7-269DE4179719}"/>
                  </a:ext>
                </a:extLst>
              </p:cNvPr>
              <p:cNvSpPr/>
              <p:nvPr/>
            </p:nvSpPr>
            <p:spPr>
              <a:xfrm>
                <a:off x="576208" y="2338028"/>
                <a:ext cx="65388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1" name="Line">
                <a:extLst>
                  <a:ext uri="{FF2B5EF4-FFF2-40B4-BE49-F238E27FC236}">
                    <a16:creationId xmlns:a16="http://schemas.microsoft.com/office/drawing/2014/main" id="{FE12EBA8-EAD0-BF2D-6C0C-8338FC00F591}"/>
                  </a:ext>
                </a:extLst>
              </p:cNvPr>
              <p:cNvSpPr/>
              <p:nvPr/>
            </p:nvSpPr>
            <p:spPr>
              <a:xfrm>
                <a:off x="576208" y="969878"/>
                <a:ext cx="65388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2" name="Line">
                <a:extLst>
                  <a:ext uri="{FF2B5EF4-FFF2-40B4-BE49-F238E27FC236}">
                    <a16:creationId xmlns:a16="http://schemas.microsoft.com/office/drawing/2014/main" id="{1BCEFC0B-9224-7290-593A-7CA92208575A}"/>
                  </a:ext>
                </a:extLst>
              </p:cNvPr>
              <p:cNvSpPr/>
              <p:nvPr/>
            </p:nvSpPr>
            <p:spPr>
              <a:xfrm>
                <a:off x="576208" y="1653953"/>
                <a:ext cx="65388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3" name="Line">
                <a:extLst>
                  <a:ext uri="{FF2B5EF4-FFF2-40B4-BE49-F238E27FC236}">
                    <a16:creationId xmlns:a16="http://schemas.microsoft.com/office/drawing/2014/main" id="{BCC7CD30-1603-EB9B-6E35-9205A2909B9A}"/>
                  </a:ext>
                </a:extLst>
              </p:cNvPr>
              <p:cNvSpPr/>
              <p:nvPr/>
            </p:nvSpPr>
            <p:spPr>
              <a:xfrm>
                <a:off x="576208" y="3706177"/>
                <a:ext cx="65388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4" name="Line">
                <a:extLst>
                  <a:ext uri="{FF2B5EF4-FFF2-40B4-BE49-F238E27FC236}">
                    <a16:creationId xmlns:a16="http://schemas.microsoft.com/office/drawing/2014/main" id="{41FE48AA-3283-5F6E-D332-901A99F90ED7}"/>
                  </a:ext>
                </a:extLst>
              </p:cNvPr>
              <p:cNvSpPr/>
              <p:nvPr/>
            </p:nvSpPr>
            <p:spPr>
              <a:xfrm>
                <a:off x="576208" y="4390252"/>
                <a:ext cx="65388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5" name="Line">
                <a:extLst>
                  <a:ext uri="{FF2B5EF4-FFF2-40B4-BE49-F238E27FC236}">
                    <a16:creationId xmlns:a16="http://schemas.microsoft.com/office/drawing/2014/main" id="{CAB9A9CD-0AC9-1275-27C0-6C05063BD930}"/>
                  </a:ext>
                </a:extLst>
              </p:cNvPr>
              <p:cNvSpPr/>
              <p:nvPr/>
            </p:nvSpPr>
            <p:spPr>
              <a:xfrm>
                <a:off x="576208" y="5074328"/>
                <a:ext cx="65388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6" name="Line">
                <a:extLst>
                  <a:ext uri="{FF2B5EF4-FFF2-40B4-BE49-F238E27FC236}">
                    <a16:creationId xmlns:a16="http://schemas.microsoft.com/office/drawing/2014/main" id="{49C3531E-33A4-0B87-9E72-73F90DA4B210}"/>
                  </a:ext>
                </a:extLst>
              </p:cNvPr>
              <p:cNvSpPr/>
              <p:nvPr/>
            </p:nvSpPr>
            <p:spPr>
              <a:xfrm>
                <a:off x="576208" y="5758402"/>
                <a:ext cx="65388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7" name="Line">
                <a:extLst>
                  <a:ext uri="{FF2B5EF4-FFF2-40B4-BE49-F238E27FC236}">
                    <a16:creationId xmlns:a16="http://schemas.microsoft.com/office/drawing/2014/main" id="{3CCE258F-3B8C-37CD-DA98-F415E146DE56}"/>
                  </a:ext>
                </a:extLst>
              </p:cNvPr>
              <p:cNvSpPr/>
              <p:nvPr/>
            </p:nvSpPr>
            <p:spPr>
              <a:xfrm>
                <a:off x="576208" y="6442477"/>
                <a:ext cx="653887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8" name="Rounded Rectangle">
                <a:extLst>
                  <a:ext uri="{FF2B5EF4-FFF2-40B4-BE49-F238E27FC236}">
                    <a16:creationId xmlns:a16="http://schemas.microsoft.com/office/drawing/2014/main" id="{6EE642A9-0E5E-657B-2218-F8AB58BC4D13}"/>
                  </a:ext>
                </a:extLst>
              </p:cNvPr>
              <p:cNvSpPr/>
              <p:nvPr/>
            </p:nvSpPr>
            <p:spPr>
              <a:xfrm>
                <a:off x="804388" y="0"/>
                <a:ext cx="666545" cy="121338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69" name="Rounded Rectangle">
                <a:extLst>
                  <a:ext uri="{FF2B5EF4-FFF2-40B4-BE49-F238E27FC236}">
                    <a16:creationId xmlns:a16="http://schemas.microsoft.com/office/drawing/2014/main" id="{0299C2A3-15A6-80B9-0894-EEF056B0E9D1}"/>
                  </a:ext>
                </a:extLst>
              </p:cNvPr>
              <p:cNvSpPr/>
              <p:nvPr/>
            </p:nvSpPr>
            <p:spPr>
              <a:xfrm>
                <a:off x="804388" y="1389300"/>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0" name="Rounded Rectangle">
                <a:extLst>
                  <a:ext uri="{FF2B5EF4-FFF2-40B4-BE49-F238E27FC236}">
                    <a16:creationId xmlns:a16="http://schemas.microsoft.com/office/drawing/2014/main" id="{032E732F-733A-58C8-9D9D-946B7EC7A120}"/>
                  </a:ext>
                </a:extLst>
              </p:cNvPr>
              <p:cNvSpPr/>
              <p:nvPr/>
            </p:nvSpPr>
            <p:spPr>
              <a:xfrm>
                <a:off x="804388" y="2757450"/>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1" name="Rounded Rectangle">
                <a:extLst>
                  <a:ext uri="{FF2B5EF4-FFF2-40B4-BE49-F238E27FC236}">
                    <a16:creationId xmlns:a16="http://schemas.microsoft.com/office/drawing/2014/main" id="{5DD025F8-4061-4372-E82E-932D28CE7AFC}"/>
                  </a:ext>
                </a:extLst>
              </p:cNvPr>
              <p:cNvSpPr/>
              <p:nvPr/>
            </p:nvSpPr>
            <p:spPr>
              <a:xfrm>
                <a:off x="804388" y="5493749"/>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2" name="Rounded Rectangle">
                <a:extLst>
                  <a:ext uri="{FF2B5EF4-FFF2-40B4-BE49-F238E27FC236}">
                    <a16:creationId xmlns:a16="http://schemas.microsoft.com/office/drawing/2014/main" id="{510A1BE6-4067-66B5-AE9B-0A4A3968C227}"/>
                  </a:ext>
                </a:extLst>
              </p:cNvPr>
              <p:cNvSpPr/>
              <p:nvPr/>
            </p:nvSpPr>
            <p:spPr>
              <a:xfrm>
                <a:off x="1790672" y="705225"/>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3" name="Rounded Rectangle">
                <a:extLst>
                  <a:ext uri="{FF2B5EF4-FFF2-40B4-BE49-F238E27FC236}">
                    <a16:creationId xmlns:a16="http://schemas.microsoft.com/office/drawing/2014/main" id="{24AE1713-D030-F79F-F7E5-D0FC4C28FCED}"/>
                  </a:ext>
                </a:extLst>
              </p:cNvPr>
              <p:cNvSpPr/>
              <p:nvPr/>
            </p:nvSpPr>
            <p:spPr>
              <a:xfrm>
                <a:off x="1790672" y="2084733"/>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4" name="Rounded Rectangle">
                <a:extLst>
                  <a:ext uri="{FF2B5EF4-FFF2-40B4-BE49-F238E27FC236}">
                    <a16:creationId xmlns:a16="http://schemas.microsoft.com/office/drawing/2014/main" id="{295943A5-3586-476D-E060-B44FF59B952B}"/>
                  </a:ext>
                </a:extLst>
              </p:cNvPr>
              <p:cNvSpPr/>
              <p:nvPr/>
            </p:nvSpPr>
            <p:spPr>
              <a:xfrm>
                <a:off x="1790672" y="3441525"/>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5" name="Rounded Rectangle">
                <a:extLst>
                  <a:ext uri="{FF2B5EF4-FFF2-40B4-BE49-F238E27FC236}">
                    <a16:creationId xmlns:a16="http://schemas.microsoft.com/office/drawing/2014/main" id="{98225DC9-CF98-D13F-9425-3E28AE2B3FA3}"/>
                  </a:ext>
                </a:extLst>
              </p:cNvPr>
              <p:cNvSpPr/>
              <p:nvPr/>
            </p:nvSpPr>
            <p:spPr>
              <a:xfrm>
                <a:off x="1790672" y="4809930"/>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6" name="Rounded Rectangle">
                <a:extLst>
                  <a:ext uri="{FF2B5EF4-FFF2-40B4-BE49-F238E27FC236}">
                    <a16:creationId xmlns:a16="http://schemas.microsoft.com/office/drawing/2014/main" id="{18A11E61-0135-05F6-7F30-751244472166}"/>
                  </a:ext>
                </a:extLst>
              </p:cNvPr>
              <p:cNvSpPr/>
              <p:nvPr/>
            </p:nvSpPr>
            <p:spPr>
              <a:xfrm>
                <a:off x="2757166" y="0"/>
                <a:ext cx="666545" cy="1213380"/>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7" name="Rounded Rectangle">
                <a:extLst>
                  <a:ext uri="{FF2B5EF4-FFF2-40B4-BE49-F238E27FC236}">
                    <a16:creationId xmlns:a16="http://schemas.microsoft.com/office/drawing/2014/main" id="{8BAABB9F-CE20-DA8B-56AE-83558610BAAC}"/>
                  </a:ext>
                </a:extLst>
              </p:cNvPr>
              <p:cNvSpPr/>
              <p:nvPr/>
            </p:nvSpPr>
            <p:spPr>
              <a:xfrm>
                <a:off x="2757166" y="5493749"/>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8" name="Rounded Rectangle">
                <a:extLst>
                  <a:ext uri="{FF2B5EF4-FFF2-40B4-BE49-F238E27FC236}">
                    <a16:creationId xmlns:a16="http://schemas.microsoft.com/office/drawing/2014/main" id="{A7FC9C9B-0F71-58C0-DE3C-997F884DCECE}"/>
                  </a:ext>
                </a:extLst>
              </p:cNvPr>
              <p:cNvSpPr/>
              <p:nvPr/>
            </p:nvSpPr>
            <p:spPr>
              <a:xfrm>
                <a:off x="3743450" y="2045780"/>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9" name="Rounded Rectangle">
                <a:extLst>
                  <a:ext uri="{FF2B5EF4-FFF2-40B4-BE49-F238E27FC236}">
                    <a16:creationId xmlns:a16="http://schemas.microsoft.com/office/drawing/2014/main" id="{953FB0BD-3491-1311-A817-507DDC0EC56A}"/>
                  </a:ext>
                </a:extLst>
              </p:cNvPr>
              <p:cNvSpPr/>
              <p:nvPr/>
            </p:nvSpPr>
            <p:spPr>
              <a:xfrm>
                <a:off x="3743450" y="3402571"/>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80" name="Rounded Rectangle">
                <a:extLst>
                  <a:ext uri="{FF2B5EF4-FFF2-40B4-BE49-F238E27FC236}">
                    <a16:creationId xmlns:a16="http://schemas.microsoft.com/office/drawing/2014/main" id="{7E11A090-C46B-E1C3-BF8B-D72DD09C732B}"/>
                  </a:ext>
                </a:extLst>
              </p:cNvPr>
              <p:cNvSpPr/>
              <p:nvPr/>
            </p:nvSpPr>
            <p:spPr>
              <a:xfrm>
                <a:off x="3743450" y="4770976"/>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81" name="Rounded Rectangle">
                <a:extLst>
                  <a:ext uri="{FF2B5EF4-FFF2-40B4-BE49-F238E27FC236}">
                    <a16:creationId xmlns:a16="http://schemas.microsoft.com/office/drawing/2014/main" id="{EDEE6DF3-759D-7F77-F3E6-E34E01100254}"/>
                  </a:ext>
                </a:extLst>
              </p:cNvPr>
              <p:cNvSpPr/>
              <p:nvPr/>
            </p:nvSpPr>
            <p:spPr>
              <a:xfrm>
                <a:off x="4709943" y="46387"/>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82" name="Rounded Rectangle">
                <a:extLst>
                  <a:ext uri="{FF2B5EF4-FFF2-40B4-BE49-F238E27FC236}">
                    <a16:creationId xmlns:a16="http://schemas.microsoft.com/office/drawing/2014/main" id="{F2EE6B47-F278-270E-D604-D7AD560D0FC2}"/>
                  </a:ext>
                </a:extLst>
              </p:cNvPr>
              <p:cNvSpPr/>
              <p:nvPr/>
            </p:nvSpPr>
            <p:spPr>
              <a:xfrm>
                <a:off x="4709943" y="4171987"/>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83" name="Rounded Rectangle">
                <a:extLst>
                  <a:ext uri="{FF2B5EF4-FFF2-40B4-BE49-F238E27FC236}">
                    <a16:creationId xmlns:a16="http://schemas.microsoft.com/office/drawing/2014/main" id="{C6FD8C95-A380-59D2-4B76-F09B28CD6F0C}"/>
                  </a:ext>
                </a:extLst>
              </p:cNvPr>
              <p:cNvSpPr/>
              <p:nvPr/>
            </p:nvSpPr>
            <p:spPr>
              <a:xfrm>
                <a:off x="5696229" y="2084733"/>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84" name="Rounded Rectangle">
                <a:extLst>
                  <a:ext uri="{FF2B5EF4-FFF2-40B4-BE49-F238E27FC236}">
                    <a16:creationId xmlns:a16="http://schemas.microsoft.com/office/drawing/2014/main" id="{875BB2D6-4410-8C51-8D9C-3759389BC435}"/>
                  </a:ext>
                </a:extLst>
              </p:cNvPr>
              <p:cNvSpPr/>
              <p:nvPr/>
            </p:nvSpPr>
            <p:spPr>
              <a:xfrm>
                <a:off x="5696229" y="4809930"/>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85" name="Rectangle">
                <a:extLst>
                  <a:ext uri="{FF2B5EF4-FFF2-40B4-BE49-F238E27FC236}">
                    <a16:creationId xmlns:a16="http://schemas.microsoft.com/office/drawing/2014/main" id="{70130602-9B05-E5F9-49CC-897CFAD3F6E0}"/>
                  </a:ext>
                </a:extLst>
              </p:cNvPr>
              <p:cNvSpPr/>
              <p:nvPr/>
            </p:nvSpPr>
            <p:spPr>
              <a:xfrm>
                <a:off x="703906" y="6772730"/>
                <a:ext cx="6869052" cy="823877"/>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86" name="Rounded Rectangle">
                <a:extLst>
                  <a:ext uri="{FF2B5EF4-FFF2-40B4-BE49-F238E27FC236}">
                    <a16:creationId xmlns:a16="http://schemas.microsoft.com/office/drawing/2014/main" id="{8EFA4F9E-0715-0A79-6DB1-D632935E07CA}"/>
                  </a:ext>
                </a:extLst>
              </p:cNvPr>
              <p:cNvSpPr/>
              <p:nvPr/>
            </p:nvSpPr>
            <p:spPr>
              <a:xfrm>
                <a:off x="804388" y="4718421"/>
                <a:ext cx="666545" cy="68524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87" name="Rounded Rectangle">
                <a:extLst>
                  <a:ext uri="{FF2B5EF4-FFF2-40B4-BE49-F238E27FC236}">
                    <a16:creationId xmlns:a16="http://schemas.microsoft.com/office/drawing/2014/main" id="{4B50783C-314B-1868-0BAB-A8988CF3208F}"/>
                  </a:ext>
                </a:extLst>
              </p:cNvPr>
              <p:cNvSpPr/>
              <p:nvPr/>
            </p:nvSpPr>
            <p:spPr>
              <a:xfrm>
                <a:off x="3743450" y="632169"/>
                <a:ext cx="666545" cy="620232"/>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88" name="Rounded Rectangle">
                <a:extLst>
                  <a:ext uri="{FF2B5EF4-FFF2-40B4-BE49-F238E27FC236}">
                    <a16:creationId xmlns:a16="http://schemas.microsoft.com/office/drawing/2014/main" id="{5432E9E5-FEA9-5115-2CF8-8EF694B2BC14}"/>
                  </a:ext>
                </a:extLst>
              </p:cNvPr>
              <p:cNvSpPr/>
              <p:nvPr/>
            </p:nvSpPr>
            <p:spPr>
              <a:xfrm>
                <a:off x="3743450" y="1343837"/>
                <a:ext cx="666545" cy="620232"/>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dirty="0"/>
              </a:p>
            </p:txBody>
          </p:sp>
          <p:sp>
            <p:nvSpPr>
              <p:cNvPr id="89" name="Rounded Rectangle">
                <a:extLst>
                  <a:ext uri="{FF2B5EF4-FFF2-40B4-BE49-F238E27FC236}">
                    <a16:creationId xmlns:a16="http://schemas.microsoft.com/office/drawing/2014/main" id="{F1F72D0E-D692-DFFC-21A0-1FE399FB4DA4}"/>
                  </a:ext>
                </a:extLst>
              </p:cNvPr>
              <p:cNvSpPr/>
              <p:nvPr/>
            </p:nvSpPr>
            <p:spPr>
              <a:xfrm>
                <a:off x="4729733" y="3396061"/>
                <a:ext cx="666545" cy="620232"/>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90" name="Rounded Rectangle">
                <a:extLst>
                  <a:ext uri="{FF2B5EF4-FFF2-40B4-BE49-F238E27FC236}">
                    <a16:creationId xmlns:a16="http://schemas.microsoft.com/office/drawing/2014/main" id="{C83D1B0C-5BD2-571D-8088-A659FEDF0F5E}"/>
                  </a:ext>
                </a:extLst>
              </p:cNvPr>
              <p:cNvSpPr/>
              <p:nvPr/>
            </p:nvSpPr>
            <p:spPr>
              <a:xfrm>
                <a:off x="4709943" y="2040869"/>
                <a:ext cx="666545" cy="620232"/>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91" name="Rounded Rectangle">
                <a:extLst>
                  <a:ext uri="{FF2B5EF4-FFF2-40B4-BE49-F238E27FC236}">
                    <a16:creationId xmlns:a16="http://schemas.microsoft.com/office/drawing/2014/main" id="{1122C274-8692-6243-A56B-1A9FFEDD6314}"/>
                  </a:ext>
                </a:extLst>
              </p:cNvPr>
              <p:cNvSpPr/>
              <p:nvPr/>
            </p:nvSpPr>
            <p:spPr>
              <a:xfrm>
                <a:off x="4729733" y="6132362"/>
                <a:ext cx="666545" cy="620232"/>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92" name="Rounded Rectangle">
                <a:extLst>
                  <a:ext uri="{FF2B5EF4-FFF2-40B4-BE49-F238E27FC236}">
                    <a16:creationId xmlns:a16="http://schemas.microsoft.com/office/drawing/2014/main" id="{908B7BE4-8B41-678F-7B16-412A48869138}"/>
                  </a:ext>
                </a:extLst>
              </p:cNvPr>
              <p:cNvSpPr/>
              <p:nvPr/>
            </p:nvSpPr>
            <p:spPr>
              <a:xfrm>
                <a:off x="5696228" y="646807"/>
                <a:ext cx="666545" cy="620232"/>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93" name="Rounded Rectangle">
                <a:extLst>
                  <a:ext uri="{FF2B5EF4-FFF2-40B4-BE49-F238E27FC236}">
                    <a16:creationId xmlns:a16="http://schemas.microsoft.com/office/drawing/2014/main" id="{16480D13-7BA8-0A57-620E-BE0A79CADF99}"/>
                  </a:ext>
                </a:extLst>
              </p:cNvPr>
              <p:cNvSpPr/>
              <p:nvPr/>
            </p:nvSpPr>
            <p:spPr>
              <a:xfrm>
                <a:off x="5676435" y="4067179"/>
                <a:ext cx="666545" cy="620232"/>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94" name="Rounded Rectangle">
                <a:extLst>
                  <a:ext uri="{FF2B5EF4-FFF2-40B4-BE49-F238E27FC236}">
                    <a16:creationId xmlns:a16="http://schemas.microsoft.com/office/drawing/2014/main" id="{E53CC897-F6F0-A491-0DAC-5F0777C7459D}"/>
                  </a:ext>
                </a:extLst>
              </p:cNvPr>
              <p:cNvSpPr/>
              <p:nvPr/>
            </p:nvSpPr>
            <p:spPr>
              <a:xfrm>
                <a:off x="2757166" y="1370334"/>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95" name="Rounded Rectangle">
                <a:extLst>
                  <a:ext uri="{FF2B5EF4-FFF2-40B4-BE49-F238E27FC236}">
                    <a16:creationId xmlns:a16="http://schemas.microsoft.com/office/drawing/2014/main" id="{43D1D1DE-5ED5-157C-D719-A36C2C0B7DFE}"/>
                  </a:ext>
                </a:extLst>
              </p:cNvPr>
              <p:cNvSpPr/>
              <p:nvPr/>
            </p:nvSpPr>
            <p:spPr>
              <a:xfrm>
                <a:off x="2757166" y="4114736"/>
                <a:ext cx="666545" cy="1213381"/>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96" name="Rounded Rectangle">
                <a:extLst>
                  <a:ext uri="{FF2B5EF4-FFF2-40B4-BE49-F238E27FC236}">
                    <a16:creationId xmlns:a16="http://schemas.microsoft.com/office/drawing/2014/main" id="{7C420D61-5667-05F6-BD75-464FB602B7DE}"/>
                  </a:ext>
                </a:extLst>
              </p:cNvPr>
              <p:cNvSpPr/>
              <p:nvPr/>
            </p:nvSpPr>
            <p:spPr>
              <a:xfrm>
                <a:off x="2757166" y="2695948"/>
                <a:ext cx="666545" cy="68524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97" name="Equation">
                    <a:extLst>
                      <a:ext uri="{FF2B5EF4-FFF2-40B4-BE49-F238E27FC236}">
                        <a16:creationId xmlns:a16="http://schemas.microsoft.com/office/drawing/2014/main" id="{4806AC6A-0EAD-343B-FEB0-E6B6DE588774}"/>
                      </a:ext>
                    </a:extLst>
                  </p:cNvPr>
                  <p:cNvSpPr txBox="1"/>
                  <p:nvPr/>
                </p:nvSpPr>
                <p:spPr>
                  <a:xfrm>
                    <a:off x="0" y="115284"/>
                    <a:ext cx="415109" cy="341041"/>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97" name="Equation">
                    <a:extLst>
                      <a:ext uri="{FF2B5EF4-FFF2-40B4-BE49-F238E27FC236}">
                        <a16:creationId xmlns:a16="http://schemas.microsoft.com/office/drawing/2014/main" id="{4806AC6A-0EAD-343B-FEB0-E6B6DE588774}"/>
                      </a:ext>
                    </a:extLst>
                  </p:cNvPr>
                  <p:cNvSpPr txBox="1">
                    <a:spLocks noRot="1" noChangeAspect="1" noMove="1" noResize="1" noEditPoints="1" noAdjustHandles="1" noChangeArrowheads="1" noChangeShapeType="1" noTextEdit="1"/>
                  </p:cNvSpPr>
                  <p:nvPr/>
                </p:nvSpPr>
                <p:spPr>
                  <a:xfrm>
                    <a:off x="0" y="115284"/>
                    <a:ext cx="415109" cy="341041"/>
                  </a:xfrm>
                  <a:prstGeom prst="rect">
                    <a:avLst/>
                  </a:prstGeom>
                  <a:blipFill>
                    <a:blip r:embed="rId3"/>
                    <a:stretch>
                      <a:fillRect l="-39394" r="-51515" b="-740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Equation">
                    <a:extLst>
                      <a:ext uri="{FF2B5EF4-FFF2-40B4-BE49-F238E27FC236}">
                        <a16:creationId xmlns:a16="http://schemas.microsoft.com/office/drawing/2014/main" id="{4CE292C4-61F9-2052-C446-CA5B5D601706}"/>
                      </a:ext>
                    </a:extLst>
                  </p:cNvPr>
                  <p:cNvSpPr txBox="1"/>
                  <p:nvPr/>
                </p:nvSpPr>
                <p:spPr>
                  <a:xfrm>
                    <a:off x="0" y="799358"/>
                    <a:ext cx="415109" cy="341041"/>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98" name="Equation">
                    <a:extLst>
                      <a:ext uri="{FF2B5EF4-FFF2-40B4-BE49-F238E27FC236}">
                        <a16:creationId xmlns:a16="http://schemas.microsoft.com/office/drawing/2014/main" id="{4CE292C4-61F9-2052-C446-CA5B5D601706}"/>
                      </a:ext>
                    </a:extLst>
                  </p:cNvPr>
                  <p:cNvSpPr txBox="1">
                    <a:spLocks noRot="1" noChangeAspect="1" noMove="1" noResize="1" noEditPoints="1" noAdjustHandles="1" noChangeArrowheads="1" noChangeShapeType="1" noTextEdit="1"/>
                  </p:cNvSpPr>
                  <p:nvPr/>
                </p:nvSpPr>
                <p:spPr>
                  <a:xfrm>
                    <a:off x="0" y="799358"/>
                    <a:ext cx="415109" cy="341041"/>
                  </a:xfrm>
                  <a:prstGeom prst="rect">
                    <a:avLst/>
                  </a:prstGeom>
                  <a:blipFill>
                    <a:blip r:embed="rId4"/>
                    <a:stretch>
                      <a:fillRect l="-39394" r="-51515" b="-7142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Equation">
                    <a:extLst>
                      <a:ext uri="{FF2B5EF4-FFF2-40B4-BE49-F238E27FC236}">
                        <a16:creationId xmlns:a16="http://schemas.microsoft.com/office/drawing/2014/main" id="{BCE77686-CB77-0CB4-0D49-6D78C203CDF4}"/>
                      </a:ext>
                    </a:extLst>
                  </p:cNvPr>
                  <p:cNvSpPr txBox="1"/>
                  <p:nvPr/>
                </p:nvSpPr>
                <p:spPr>
                  <a:xfrm>
                    <a:off x="0" y="1464467"/>
                    <a:ext cx="415109" cy="341042"/>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99" name="Equation">
                    <a:extLst>
                      <a:ext uri="{FF2B5EF4-FFF2-40B4-BE49-F238E27FC236}">
                        <a16:creationId xmlns:a16="http://schemas.microsoft.com/office/drawing/2014/main" id="{BCE77686-CB77-0CB4-0D49-6D78C203CDF4}"/>
                      </a:ext>
                    </a:extLst>
                  </p:cNvPr>
                  <p:cNvSpPr txBox="1">
                    <a:spLocks noRot="1" noChangeAspect="1" noMove="1" noResize="1" noEditPoints="1" noAdjustHandles="1" noChangeArrowheads="1" noChangeShapeType="1" noTextEdit="1"/>
                  </p:cNvSpPr>
                  <p:nvPr/>
                </p:nvSpPr>
                <p:spPr>
                  <a:xfrm>
                    <a:off x="0" y="1464467"/>
                    <a:ext cx="415109" cy="341042"/>
                  </a:xfrm>
                  <a:prstGeom prst="rect">
                    <a:avLst/>
                  </a:prstGeom>
                  <a:blipFill>
                    <a:blip r:embed="rId3"/>
                    <a:stretch>
                      <a:fillRect l="-39394" r="-51515"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Equation">
                    <a:extLst>
                      <a:ext uri="{FF2B5EF4-FFF2-40B4-BE49-F238E27FC236}">
                        <a16:creationId xmlns:a16="http://schemas.microsoft.com/office/drawing/2014/main" id="{61825F18-6C1C-5012-F948-CC9E08230368}"/>
                      </a:ext>
                    </a:extLst>
                  </p:cNvPr>
                  <p:cNvSpPr txBox="1"/>
                  <p:nvPr/>
                </p:nvSpPr>
                <p:spPr>
                  <a:xfrm>
                    <a:off x="0" y="2148541"/>
                    <a:ext cx="415109" cy="341041"/>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00" name="Equation">
                    <a:extLst>
                      <a:ext uri="{FF2B5EF4-FFF2-40B4-BE49-F238E27FC236}">
                        <a16:creationId xmlns:a16="http://schemas.microsoft.com/office/drawing/2014/main" id="{61825F18-6C1C-5012-F948-CC9E08230368}"/>
                      </a:ext>
                    </a:extLst>
                  </p:cNvPr>
                  <p:cNvSpPr txBox="1">
                    <a:spLocks noRot="1" noChangeAspect="1" noMove="1" noResize="1" noEditPoints="1" noAdjustHandles="1" noChangeArrowheads="1" noChangeShapeType="1" noTextEdit="1"/>
                  </p:cNvSpPr>
                  <p:nvPr/>
                </p:nvSpPr>
                <p:spPr>
                  <a:xfrm>
                    <a:off x="0" y="2148541"/>
                    <a:ext cx="415109" cy="341041"/>
                  </a:xfrm>
                  <a:prstGeom prst="rect">
                    <a:avLst/>
                  </a:prstGeom>
                  <a:blipFill>
                    <a:blip r:embed="rId3"/>
                    <a:stretch>
                      <a:fillRect l="-39394" r="-51515"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Equation">
                    <a:extLst>
                      <a:ext uri="{FF2B5EF4-FFF2-40B4-BE49-F238E27FC236}">
                        <a16:creationId xmlns:a16="http://schemas.microsoft.com/office/drawing/2014/main" id="{823F9C01-528C-D0B3-1840-0FD81FE86E8D}"/>
                      </a:ext>
                    </a:extLst>
                  </p:cNvPr>
                  <p:cNvSpPr txBox="1"/>
                  <p:nvPr/>
                </p:nvSpPr>
                <p:spPr>
                  <a:xfrm>
                    <a:off x="0" y="2861066"/>
                    <a:ext cx="415109" cy="341041"/>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01" name="Equation">
                    <a:extLst>
                      <a:ext uri="{FF2B5EF4-FFF2-40B4-BE49-F238E27FC236}">
                        <a16:creationId xmlns:a16="http://schemas.microsoft.com/office/drawing/2014/main" id="{823F9C01-528C-D0B3-1840-0FD81FE86E8D}"/>
                      </a:ext>
                    </a:extLst>
                  </p:cNvPr>
                  <p:cNvSpPr txBox="1">
                    <a:spLocks noRot="1" noChangeAspect="1" noMove="1" noResize="1" noEditPoints="1" noAdjustHandles="1" noChangeArrowheads="1" noChangeShapeType="1" noTextEdit="1"/>
                  </p:cNvSpPr>
                  <p:nvPr/>
                </p:nvSpPr>
                <p:spPr>
                  <a:xfrm>
                    <a:off x="0" y="2861066"/>
                    <a:ext cx="415109" cy="341041"/>
                  </a:xfrm>
                  <a:prstGeom prst="rect">
                    <a:avLst/>
                  </a:prstGeom>
                  <a:blipFill>
                    <a:blip r:embed="rId3"/>
                    <a:stretch>
                      <a:fillRect l="-39394" r="-51515"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Equation">
                    <a:extLst>
                      <a:ext uri="{FF2B5EF4-FFF2-40B4-BE49-F238E27FC236}">
                        <a16:creationId xmlns:a16="http://schemas.microsoft.com/office/drawing/2014/main" id="{86D37FEB-1287-0582-F7FB-E2F2FCE146A3}"/>
                      </a:ext>
                    </a:extLst>
                  </p:cNvPr>
                  <p:cNvSpPr txBox="1"/>
                  <p:nvPr/>
                </p:nvSpPr>
                <p:spPr>
                  <a:xfrm>
                    <a:off x="0" y="3545140"/>
                    <a:ext cx="415109" cy="341041"/>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02" name="Equation">
                    <a:extLst>
                      <a:ext uri="{FF2B5EF4-FFF2-40B4-BE49-F238E27FC236}">
                        <a16:creationId xmlns:a16="http://schemas.microsoft.com/office/drawing/2014/main" id="{86D37FEB-1287-0582-F7FB-E2F2FCE146A3}"/>
                      </a:ext>
                    </a:extLst>
                  </p:cNvPr>
                  <p:cNvSpPr txBox="1">
                    <a:spLocks noRot="1" noChangeAspect="1" noMove="1" noResize="1" noEditPoints="1" noAdjustHandles="1" noChangeArrowheads="1" noChangeShapeType="1" noTextEdit="1"/>
                  </p:cNvSpPr>
                  <p:nvPr/>
                </p:nvSpPr>
                <p:spPr>
                  <a:xfrm>
                    <a:off x="0" y="3545140"/>
                    <a:ext cx="415109" cy="341041"/>
                  </a:xfrm>
                  <a:prstGeom prst="rect">
                    <a:avLst/>
                  </a:prstGeom>
                  <a:blipFill>
                    <a:blip r:embed="rId3"/>
                    <a:stretch>
                      <a:fillRect l="-39394" r="-51515"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Equation">
                    <a:extLst>
                      <a:ext uri="{FF2B5EF4-FFF2-40B4-BE49-F238E27FC236}">
                        <a16:creationId xmlns:a16="http://schemas.microsoft.com/office/drawing/2014/main" id="{890BFA73-15D4-41B2-1AB2-5EE06A4F1353}"/>
                      </a:ext>
                    </a:extLst>
                  </p:cNvPr>
                  <p:cNvSpPr txBox="1"/>
                  <p:nvPr/>
                </p:nvSpPr>
                <p:spPr>
                  <a:xfrm>
                    <a:off x="0" y="4210249"/>
                    <a:ext cx="415109" cy="341042"/>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03" name="Equation">
                    <a:extLst>
                      <a:ext uri="{FF2B5EF4-FFF2-40B4-BE49-F238E27FC236}">
                        <a16:creationId xmlns:a16="http://schemas.microsoft.com/office/drawing/2014/main" id="{890BFA73-15D4-41B2-1AB2-5EE06A4F1353}"/>
                      </a:ext>
                    </a:extLst>
                  </p:cNvPr>
                  <p:cNvSpPr txBox="1">
                    <a:spLocks noRot="1" noChangeAspect="1" noMove="1" noResize="1" noEditPoints="1" noAdjustHandles="1" noChangeArrowheads="1" noChangeShapeType="1" noTextEdit="1"/>
                  </p:cNvSpPr>
                  <p:nvPr/>
                </p:nvSpPr>
                <p:spPr>
                  <a:xfrm>
                    <a:off x="0" y="4210249"/>
                    <a:ext cx="415109" cy="341042"/>
                  </a:xfrm>
                  <a:prstGeom prst="rect">
                    <a:avLst/>
                  </a:prstGeom>
                  <a:blipFill>
                    <a:blip r:embed="rId5"/>
                    <a:stretch>
                      <a:fillRect l="-39394" r="-51515"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Equation">
                    <a:extLst>
                      <a:ext uri="{FF2B5EF4-FFF2-40B4-BE49-F238E27FC236}">
                        <a16:creationId xmlns:a16="http://schemas.microsoft.com/office/drawing/2014/main" id="{B7BCD9A5-78DB-28F4-B364-ABF83677D268}"/>
                      </a:ext>
                    </a:extLst>
                  </p:cNvPr>
                  <p:cNvSpPr txBox="1"/>
                  <p:nvPr/>
                </p:nvSpPr>
                <p:spPr>
                  <a:xfrm>
                    <a:off x="0" y="4894323"/>
                    <a:ext cx="415109" cy="341041"/>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04" name="Equation">
                    <a:extLst>
                      <a:ext uri="{FF2B5EF4-FFF2-40B4-BE49-F238E27FC236}">
                        <a16:creationId xmlns:a16="http://schemas.microsoft.com/office/drawing/2014/main" id="{B7BCD9A5-78DB-28F4-B364-ABF83677D268}"/>
                      </a:ext>
                    </a:extLst>
                  </p:cNvPr>
                  <p:cNvSpPr txBox="1">
                    <a:spLocks noRot="1" noChangeAspect="1" noMove="1" noResize="1" noEditPoints="1" noAdjustHandles="1" noChangeArrowheads="1" noChangeShapeType="1" noTextEdit="1"/>
                  </p:cNvSpPr>
                  <p:nvPr/>
                </p:nvSpPr>
                <p:spPr>
                  <a:xfrm>
                    <a:off x="0" y="4894323"/>
                    <a:ext cx="415109" cy="341041"/>
                  </a:xfrm>
                  <a:prstGeom prst="rect">
                    <a:avLst/>
                  </a:prstGeom>
                  <a:blipFill>
                    <a:blip r:embed="rId3"/>
                    <a:stretch>
                      <a:fillRect l="-39394" r="-51515"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Equation">
                    <a:extLst>
                      <a:ext uri="{FF2B5EF4-FFF2-40B4-BE49-F238E27FC236}">
                        <a16:creationId xmlns:a16="http://schemas.microsoft.com/office/drawing/2014/main" id="{746E7DAC-0899-1F74-9532-9DB4968D39E1}"/>
                      </a:ext>
                    </a:extLst>
                  </p:cNvPr>
                  <p:cNvSpPr txBox="1"/>
                  <p:nvPr/>
                </p:nvSpPr>
                <p:spPr>
                  <a:xfrm>
                    <a:off x="0" y="5595356"/>
                    <a:ext cx="415109" cy="341041"/>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05" name="Equation">
                    <a:extLst>
                      <a:ext uri="{FF2B5EF4-FFF2-40B4-BE49-F238E27FC236}">
                        <a16:creationId xmlns:a16="http://schemas.microsoft.com/office/drawing/2014/main" id="{746E7DAC-0899-1F74-9532-9DB4968D39E1}"/>
                      </a:ext>
                    </a:extLst>
                  </p:cNvPr>
                  <p:cNvSpPr txBox="1">
                    <a:spLocks noRot="1" noChangeAspect="1" noMove="1" noResize="1" noEditPoints="1" noAdjustHandles="1" noChangeArrowheads="1" noChangeShapeType="1" noTextEdit="1"/>
                  </p:cNvSpPr>
                  <p:nvPr/>
                </p:nvSpPr>
                <p:spPr>
                  <a:xfrm>
                    <a:off x="0" y="5595356"/>
                    <a:ext cx="415109" cy="341041"/>
                  </a:xfrm>
                  <a:prstGeom prst="rect">
                    <a:avLst/>
                  </a:prstGeom>
                  <a:blipFill>
                    <a:blip r:embed="rId6"/>
                    <a:stretch>
                      <a:fillRect l="-39394" r="-51515" b="-7142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Equation">
                    <a:extLst>
                      <a:ext uri="{FF2B5EF4-FFF2-40B4-BE49-F238E27FC236}">
                        <a16:creationId xmlns:a16="http://schemas.microsoft.com/office/drawing/2014/main" id="{F3E95AF5-6E40-DC1E-913B-D5C64661ACEF}"/>
                      </a:ext>
                    </a:extLst>
                  </p:cNvPr>
                  <p:cNvSpPr txBox="1"/>
                  <p:nvPr/>
                </p:nvSpPr>
                <p:spPr>
                  <a:xfrm>
                    <a:off x="0" y="6279429"/>
                    <a:ext cx="415109" cy="341041"/>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06" name="Equation">
                    <a:extLst>
                      <a:ext uri="{FF2B5EF4-FFF2-40B4-BE49-F238E27FC236}">
                        <a16:creationId xmlns:a16="http://schemas.microsoft.com/office/drawing/2014/main" id="{F3E95AF5-6E40-DC1E-913B-D5C64661ACEF}"/>
                      </a:ext>
                    </a:extLst>
                  </p:cNvPr>
                  <p:cNvSpPr txBox="1">
                    <a:spLocks noRot="1" noChangeAspect="1" noMove="1" noResize="1" noEditPoints="1" noAdjustHandles="1" noChangeArrowheads="1" noChangeShapeType="1" noTextEdit="1"/>
                  </p:cNvSpPr>
                  <p:nvPr/>
                </p:nvSpPr>
                <p:spPr>
                  <a:xfrm>
                    <a:off x="0" y="6279429"/>
                    <a:ext cx="415109" cy="341041"/>
                  </a:xfrm>
                  <a:prstGeom prst="rect">
                    <a:avLst/>
                  </a:prstGeom>
                  <a:blipFill>
                    <a:blip r:embed="rId5"/>
                    <a:stretch>
                      <a:fillRect l="-39394" r="-51515" b="-67857"/>
                    </a:stretch>
                  </a:blipFill>
                  <a:ln w="12700" cap="flat">
                    <a:noFill/>
                    <a:miter lim="400000"/>
                  </a:ln>
                  <a:effectLst/>
                </p:spPr>
                <p:txBody>
                  <a:bodyPr/>
                  <a:lstStyle/>
                  <a:p>
                    <a:r>
                      <a:rPr lang="en-US">
                        <a:noFill/>
                      </a:rPr>
                      <a:t> </a:t>
                    </a:r>
                  </a:p>
                </p:txBody>
              </p:sp>
            </mc:Fallback>
          </mc:AlternateContent>
        </p:grpSp>
        <p:sp>
          <p:nvSpPr>
            <p:cNvPr id="108" name="Line">
              <a:extLst>
                <a:ext uri="{FF2B5EF4-FFF2-40B4-BE49-F238E27FC236}">
                  <a16:creationId xmlns:a16="http://schemas.microsoft.com/office/drawing/2014/main" id="{001E9EAE-60A5-68A6-B74E-97A9A88408B1}"/>
                </a:ext>
              </a:extLst>
            </p:cNvPr>
            <p:cNvSpPr/>
            <p:nvPr/>
          </p:nvSpPr>
          <p:spPr>
            <a:xfrm flipH="1">
              <a:off x="10717700" y="3600436"/>
              <a:ext cx="1" cy="6394917"/>
            </a:xfrm>
            <a:prstGeom prst="line">
              <a:avLst/>
            </a:prstGeom>
            <a:ln w="63500">
              <a:solidFill>
                <a:srgbClr val="0276BA"/>
              </a:solidFill>
              <a:miter lim="400000"/>
              <a:tailEnd type="triangle"/>
            </a:ln>
          </p:spPr>
          <p:txBody>
            <a:bodyPr lIns="50800" tIns="50800" rIns="50800" bIns="50800" anchor="ctr"/>
            <a:lstStyle/>
            <a:p>
              <a:endParaRPr/>
            </a:p>
          </p:txBody>
        </p:sp>
        <p:sp>
          <p:nvSpPr>
            <p:cNvPr id="109" name="Line">
              <a:extLst>
                <a:ext uri="{FF2B5EF4-FFF2-40B4-BE49-F238E27FC236}">
                  <a16:creationId xmlns:a16="http://schemas.microsoft.com/office/drawing/2014/main" id="{BD578583-E58B-9F16-FDE5-F69AF85A1288}"/>
                </a:ext>
              </a:extLst>
            </p:cNvPr>
            <p:cNvSpPr/>
            <p:nvPr/>
          </p:nvSpPr>
          <p:spPr>
            <a:xfrm>
              <a:off x="11983932" y="10674154"/>
              <a:ext cx="6394917" cy="1"/>
            </a:xfrm>
            <a:prstGeom prst="line">
              <a:avLst/>
            </a:prstGeom>
            <a:ln w="63500">
              <a:solidFill>
                <a:srgbClr val="0276BA"/>
              </a:solidFill>
              <a:miter lim="400000"/>
              <a:tailEnd type="triangle"/>
            </a:ln>
          </p:spPr>
          <p:txBody>
            <a:bodyPr lIns="50800" tIns="50800" rIns="50800" bIns="50800" anchor="ctr"/>
            <a:lstStyle/>
            <a:p>
              <a:endParaRPr/>
            </a:p>
          </p:txBody>
        </p:sp>
      </p:grpSp>
      <p:sp>
        <p:nvSpPr>
          <p:cNvPr id="110" name="Spatial resources">
            <a:extLst>
              <a:ext uri="{FF2B5EF4-FFF2-40B4-BE49-F238E27FC236}">
                <a16:creationId xmlns:a16="http://schemas.microsoft.com/office/drawing/2014/main" id="{715EB786-24FF-FA33-2A91-860DAED4B566}"/>
              </a:ext>
            </a:extLst>
          </p:cNvPr>
          <p:cNvSpPr txBox="1"/>
          <p:nvPr/>
        </p:nvSpPr>
        <p:spPr>
          <a:xfrm rot="16200000">
            <a:off x="8038351" y="6416894"/>
            <a:ext cx="4055873"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spcBef>
                <a:spcPts val="0"/>
              </a:spcBef>
              <a:defRPr sz="4000">
                <a:solidFill>
                  <a:srgbClr val="1D76BA"/>
                </a:solidFill>
              </a:defRPr>
            </a:lvl1pPr>
          </a:lstStyle>
          <a:p>
            <a:r>
              <a:rPr dirty="0"/>
              <a:t>Spatial resources</a:t>
            </a:r>
          </a:p>
        </p:txBody>
      </p:sp>
      <p:sp>
        <p:nvSpPr>
          <p:cNvPr id="111" name="Temporal resources">
            <a:extLst>
              <a:ext uri="{FF2B5EF4-FFF2-40B4-BE49-F238E27FC236}">
                <a16:creationId xmlns:a16="http://schemas.microsoft.com/office/drawing/2014/main" id="{FEF44C04-1FD0-ECB5-DDA1-D932BD64366E}"/>
              </a:ext>
            </a:extLst>
          </p:cNvPr>
          <p:cNvSpPr txBox="1"/>
          <p:nvPr/>
        </p:nvSpPr>
        <p:spPr>
          <a:xfrm>
            <a:off x="12658582" y="10935734"/>
            <a:ext cx="4632961"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spcBef>
                <a:spcPts val="0"/>
              </a:spcBef>
              <a:defRPr sz="4000">
                <a:solidFill>
                  <a:srgbClr val="1D76BA"/>
                </a:solidFill>
              </a:defRPr>
            </a:lvl1pPr>
          </a:lstStyle>
          <a:p>
            <a:r>
              <a:rPr dirty="0"/>
              <a:t>Temporal resources</a:t>
            </a:r>
          </a:p>
        </p:txBody>
      </p:sp>
    </p:spTree>
    <p:extLst>
      <p:ext uri="{BB962C8B-B14F-4D97-AF65-F5344CB8AC3E}">
        <p14:creationId xmlns:p14="http://schemas.microsoft.com/office/powerpoint/2010/main" val="1671182884"/>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8EAA8-C685-6813-2F88-BC5239328AE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8F103B-8B88-3025-1624-857734B99225}"/>
                  </a:ext>
                </a:extLst>
              </p:cNvPr>
              <p:cNvSpPr>
                <a:spLocks noGrp="1"/>
              </p:cNvSpPr>
              <p:nvPr>
                <p:ph type="title"/>
              </p:nvPr>
            </p:nvSpPr>
            <p:spPr>
              <a:xfrm>
                <a:off x="576071" y="384048"/>
                <a:ext cx="11617515" cy="2859087"/>
              </a:xfrm>
            </p:spPr>
            <p:txBody>
              <a:bodyPr/>
              <a:lstStyle/>
              <a:p>
                <a:r>
                  <a:rPr lang="en-US" dirty="0"/>
                  <a:t>Validation of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r>
                  <a:rPr lang="en-US" dirty="0"/>
                  <a:t>)</a:t>
                </a:r>
              </a:p>
            </p:txBody>
          </p:sp>
        </mc:Choice>
        <mc:Fallback xmlns="">
          <p:sp>
            <p:nvSpPr>
              <p:cNvPr id="2" name="Title 1">
                <a:extLst>
                  <a:ext uri="{FF2B5EF4-FFF2-40B4-BE49-F238E27FC236}">
                    <a16:creationId xmlns:a16="http://schemas.microsoft.com/office/drawing/2014/main" id="{EBF43D7E-5E97-47DB-A862-DB22E9B6C012}"/>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3"/>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82B29CF-644B-07A2-FFC6-34DB6B02131A}"/>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6D4F8168-751F-A53D-9186-72535D61FCCF}"/>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50</a:t>
            </a:fld>
            <a:endParaRPr lang="en-US"/>
          </a:p>
        </p:txBody>
      </p:sp>
      <p:sp>
        <p:nvSpPr>
          <p:cNvPr id="6" name="TextBox 5">
            <a:extLst>
              <a:ext uri="{FF2B5EF4-FFF2-40B4-BE49-F238E27FC236}">
                <a16:creationId xmlns:a16="http://schemas.microsoft.com/office/drawing/2014/main" id="{1AD72C02-C19D-ACE3-3E8C-6B75681DBF16}"/>
              </a:ext>
            </a:extLst>
          </p:cNvPr>
          <p:cNvSpPr txBox="1"/>
          <p:nvPr/>
        </p:nvSpPr>
        <p:spPr>
          <a:xfrm>
            <a:off x="2123280" y="3243135"/>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Measurement based (90 qubits)</a:t>
            </a:r>
          </a:p>
        </p:txBody>
      </p:sp>
      <p:pic>
        <p:nvPicPr>
          <p:cNvPr id="116" name="Picture 115">
            <a:extLst>
              <a:ext uri="{FF2B5EF4-FFF2-40B4-BE49-F238E27FC236}">
                <a16:creationId xmlns:a16="http://schemas.microsoft.com/office/drawing/2014/main" id="{CF41D2A4-3BE9-B0C1-E64C-0FC4B8938C4D}"/>
              </a:ext>
            </a:extLst>
          </p:cNvPr>
          <p:cNvPicPr>
            <a:picLocks noChangeAspect="1"/>
          </p:cNvPicPr>
          <p:nvPr/>
        </p:nvPicPr>
        <p:blipFill>
          <a:blip r:embed="rId4"/>
          <a:srcRect/>
          <a:stretch/>
        </p:blipFill>
        <p:spPr>
          <a:xfrm>
            <a:off x="2024798" y="4061149"/>
            <a:ext cx="7762990" cy="7270101"/>
          </a:xfrm>
          <a:prstGeom prst="rect">
            <a:avLst/>
          </a:prstGeom>
          <a:ln>
            <a:noFill/>
          </a:ln>
        </p:spPr>
      </p:pic>
      <p:sp>
        <p:nvSpPr>
          <p:cNvPr id="24" name="Oval">
            <a:extLst>
              <a:ext uri="{FF2B5EF4-FFF2-40B4-BE49-F238E27FC236}">
                <a16:creationId xmlns:a16="http://schemas.microsoft.com/office/drawing/2014/main" id="{C094E8C0-1000-2056-BCB7-2CC5D5355FA8}"/>
              </a:ext>
            </a:extLst>
          </p:cNvPr>
          <p:cNvSpPr/>
          <p:nvPr/>
        </p:nvSpPr>
        <p:spPr>
          <a:xfrm>
            <a:off x="8425011" y="401979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1" name="Oval">
            <a:extLst>
              <a:ext uri="{FF2B5EF4-FFF2-40B4-BE49-F238E27FC236}">
                <a16:creationId xmlns:a16="http://schemas.microsoft.com/office/drawing/2014/main" id="{E71E2FFA-CF55-8DB6-3876-9CF0364B6E11}"/>
              </a:ext>
            </a:extLst>
          </p:cNvPr>
          <p:cNvSpPr/>
          <p:nvPr/>
        </p:nvSpPr>
        <p:spPr>
          <a:xfrm rot="5400000">
            <a:off x="8180321" y="526475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3" name="Oval">
            <a:extLst>
              <a:ext uri="{FF2B5EF4-FFF2-40B4-BE49-F238E27FC236}">
                <a16:creationId xmlns:a16="http://schemas.microsoft.com/office/drawing/2014/main" id="{AA5D4316-5F4A-60DB-F383-14E8344EAC58}"/>
              </a:ext>
            </a:extLst>
          </p:cNvPr>
          <p:cNvSpPr/>
          <p:nvPr/>
        </p:nvSpPr>
        <p:spPr>
          <a:xfrm rot="5400000">
            <a:off x="9167586" y="623982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4" name="Oval">
            <a:extLst>
              <a:ext uri="{FF2B5EF4-FFF2-40B4-BE49-F238E27FC236}">
                <a16:creationId xmlns:a16="http://schemas.microsoft.com/office/drawing/2014/main" id="{A91EBB4B-D77F-28A6-3ECC-12E62F039AB6}"/>
              </a:ext>
            </a:extLst>
          </p:cNvPr>
          <p:cNvSpPr/>
          <p:nvPr/>
        </p:nvSpPr>
        <p:spPr>
          <a:xfrm>
            <a:off x="8882211" y="4967626"/>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5" name="Oval">
            <a:extLst>
              <a:ext uri="{FF2B5EF4-FFF2-40B4-BE49-F238E27FC236}">
                <a16:creationId xmlns:a16="http://schemas.microsoft.com/office/drawing/2014/main" id="{D133026A-7E40-D2F8-6ABB-E9726806A58E}"/>
              </a:ext>
            </a:extLst>
          </p:cNvPr>
          <p:cNvSpPr/>
          <p:nvPr/>
        </p:nvSpPr>
        <p:spPr>
          <a:xfrm>
            <a:off x="247487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6" name="Oval">
            <a:extLst>
              <a:ext uri="{FF2B5EF4-FFF2-40B4-BE49-F238E27FC236}">
                <a16:creationId xmlns:a16="http://schemas.microsoft.com/office/drawing/2014/main" id="{9AD3CDBB-149E-B430-EAAE-A950008E69CF}"/>
              </a:ext>
            </a:extLst>
          </p:cNvPr>
          <p:cNvSpPr/>
          <p:nvPr/>
        </p:nvSpPr>
        <p:spPr>
          <a:xfrm>
            <a:off x="8887823" y="696753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8" name="Oval">
            <a:extLst>
              <a:ext uri="{FF2B5EF4-FFF2-40B4-BE49-F238E27FC236}">
                <a16:creationId xmlns:a16="http://schemas.microsoft.com/office/drawing/2014/main" id="{B95C7A32-A35F-BB54-CF9D-6B9919C8509D}"/>
              </a:ext>
            </a:extLst>
          </p:cNvPr>
          <p:cNvSpPr/>
          <p:nvPr/>
        </p:nvSpPr>
        <p:spPr>
          <a:xfrm>
            <a:off x="6947905" y="696753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0" name="Oval">
            <a:extLst>
              <a:ext uri="{FF2B5EF4-FFF2-40B4-BE49-F238E27FC236}">
                <a16:creationId xmlns:a16="http://schemas.microsoft.com/office/drawing/2014/main" id="{848B530C-0A4E-40D0-51A2-25AC75DC9A86}"/>
              </a:ext>
            </a:extLst>
          </p:cNvPr>
          <p:cNvSpPr/>
          <p:nvPr/>
        </p:nvSpPr>
        <p:spPr>
          <a:xfrm>
            <a:off x="5950073" y="698608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Oval">
            <a:extLst>
              <a:ext uri="{FF2B5EF4-FFF2-40B4-BE49-F238E27FC236}">
                <a16:creationId xmlns:a16="http://schemas.microsoft.com/office/drawing/2014/main" id="{B6C6F2E1-EA17-C7FB-478B-66B51B1C8CF2}"/>
              </a:ext>
            </a:extLst>
          </p:cNvPr>
          <p:cNvSpPr/>
          <p:nvPr/>
        </p:nvSpPr>
        <p:spPr>
          <a:xfrm>
            <a:off x="4445940" y="795487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4" name="Oval">
            <a:extLst>
              <a:ext uri="{FF2B5EF4-FFF2-40B4-BE49-F238E27FC236}">
                <a16:creationId xmlns:a16="http://schemas.microsoft.com/office/drawing/2014/main" id="{FE70B2A5-2B31-7CA1-3793-FDB151852CDE}"/>
              </a:ext>
            </a:extLst>
          </p:cNvPr>
          <p:cNvSpPr/>
          <p:nvPr/>
        </p:nvSpPr>
        <p:spPr>
          <a:xfrm rot="5400000">
            <a:off x="9164182" y="823503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5" name="Oval">
            <a:extLst>
              <a:ext uri="{FF2B5EF4-FFF2-40B4-BE49-F238E27FC236}">
                <a16:creationId xmlns:a16="http://schemas.microsoft.com/office/drawing/2014/main" id="{32DFA406-82A3-6441-C73A-335C3EB27B9C}"/>
              </a:ext>
            </a:extLst>
          </p:cNvPr>
          <p:cNvSpPr/>
          <p:nvPr/>
        </p:nvSpPr>
        <p:spPr>
          <a:xfrm>
            <a:off x="7387519" y="795487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7" name="Oval">
            <a:extLst>
              <a:ext uri="{FF2B5EF4-FFF2-40B4-BE49-F238E27FC236}">
                <a16:creationId xmlns:a16="http://schemas.microsoft.com/office/drawing/2014/main" id="{B76E0B5A-D350-0EDA-044B-BC283B22E014}"/>
              </a:ext>
            </a:extLst>
          </p:cNvPr>
          <p:cNvSpPr/>
          <p:nvPr/>
        </p:nvSpPr>
        <p:spPr>
          <a:xfrm>
            <a:off x="6460026" y="797342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9" name="Oval">
            <a:extLst>
              <a:ext uri="{FF2B5EF4-FFF2-40B4-BE49-F238E27FC236}">
                <a16:creationId xmlns:a16="http://schemas.microsoft.com/office/drawing/2014/main" id="{20172667-7622-9E2F-2D05-4C84EBE25E4D}"/>
              </a:ext>
            </a:extLst>
          </p:cNvPr>
          <p:cNvSpPr/>
          <p:nvPr/>
        </p:nvSpPr>
        <p:spPr>
          <a:xfrm>
            <a:off x="8894740"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Oval">
            <a:extLst>
              <a:ext uri="{FF2B5EF4-FFF2-40B4-BE49-F238E27FC236}">
                <a16:creationId xmlns:a16="http://schemas.microsoft.com/office/drawing/2014/main" id="{47852757-9A4A-0D1C-0AC6-CDD8C5BEE207}"/>
              </a:ext>
            </a:extLst>
          </p:cNvPr>
          <p:cNvSpPr/>
          <p:nvPr/>
        </p:nvSpPr>
        <p:spPr>
          <a:xfrm>
            <a:off x="6902069"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Oval">
            <a:extLst>
              <a:ext uri="{FF2B5EF4-FFF2-40B4-BE49-F238E27FC236}">
                <a16:creationId xmlns:a16="http://schemas.microsoft.com/office/drawing/2014/main" id="{C0575E91-B5B9-DF86-440A-060AA1BC44EE}"/>
              </a:ext>
            </a:extLst>
          </p:cNvPr>
          <p:cNvSpPr/>
          <p:nvPr/>
        </p:nvSpPr>
        <p:spPr>
          <a:xfrm>
            <a:off x="5956990" y="89874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3" name="Oval">
            <a:extLst>
              <a:ext uri="{FF2B5EF4-FFF2-40B4-BE49-F238E27FC236}">
                <a16:creationId xmlns:a16="http://schemas.microsoft.com/office/drawing/2014/main" id="{E399F030-8BFD-D1D5-1FD2-E49720BD5037}"/>
              </a:ext>
            </a:extLst>
          </p:cNvPr>
          <p:cNvSpPr/>
          <p:nvPr/>
        </p:nvSpPr>
        <p:spPr>
          <a:xfrm>
            <a:off x="3925409" y="89680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7" name="Oval">
            <a:extLst>
              <a:ext uri="{FF2B5EF4-FFF2-40B4-BE49-F238E27FC236}">
                <a16:creationId xmlns:a16="http://schemas.microsoft.com/office/drawing/2014/main" id="{E552E02E-2A23-A82E-77DE-0B2483E4B359}"/>
              </a:ext>
            </a:extLst>
          </p:cNvPr>
          <p:cNvSpPr/>
          <p:nvPr/>
        </p:nvSpPr>
        <p:spPr>
          <a:xfrm rot="5400000">
            <a:off x="5208794" y="47698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8" name="Oval">
            <a:extLst>
              <a:ext uri="{FF2B5EF4-FFF2-40B4-BE49-F238E27FC236}">
                <a16:creationId xmlns:a16="http://schemas.microsoft.com/office/drawing/2014/main" id="{EE9A382B-D621-DA51-0194-6247FE115C8A}"/>
              </a:ext>
            </a:extLst>
          </p:cNvPr>
          <p:cNvSpPr/>
          <p:nvPr/>
        </p:nvSpPr>
        <p:spPr>
          <a:xfrm rot="5400000">
            <a:off x="6197725" y="577758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dirty="0"/>
          </a:p>
        </p:txBody>
      </p:sp>
      <p:sp>
        <p:nvSpPr>
          <p:cNvPr id="100" name="Oval">
            <a:extLst>
              <a:ext uri="{FF2B5EF4-FFF2-40B4-BE49-F238E27FC236}">
                <a16:creationId xmlns:a16="http://schemas.microsoft.com/office/drawing/2014/main" id="{A78C090B-4616-0DA6-32B3-C11FA74AF878}"/>
              </a:ext>
            </a:extLst>
          </p:cNvPr>
          <p:cNvSpPr/>
          <p:nvPr/>
        </p:nvSpPr>
        <p:spPr>
          <a:xfrm>
            <a:off x="7432078" y="402746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1" name="Oval">
            <a:extLst>
              <a:ext uri="{FF2B5EF4-FFF2-40B4-BE49-F238E27FC236}">
                <a16:creationId xmlns:a16="http://schemas.microsoft.com/office/drawing/2014/main" id="{8F9F8084-6342-29FE-8B4B-1C5DC85E602C}"/>
              </a:ext>
            </a:extLst>
          </p:cNvPr>
          <p:cNvSpPr/>
          <p:nvPr/>
        </p:nvSpPr>
        <p:spPr>
          <a:xfrm>
            <a:off x="5449093" y="401979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2" name="Oval">
            <a:extLst>
              <a:ext uri="{FF2B5EF4-FFF2-40B4-BE49-F238E27FC236}">
                <a16:creationId xmlns:a16="http://schemas.microsoft.com/office/drawing/2014/main" id="{E154B5CC-7817-CEE4-C652-7D62D558E7D1}"/>
              </a:ext>
            </a:extLst>
          </p:cNvPr>
          <p:cNvSpPr/>
          <p:nvPr/>
        </p:nvSpPr>
        <p:spPr>
          <a:xfrm>
            <a:off x="2980330" y="896334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3" name="Oval">
            <a:extLst>
              <a:ext uri="{FF2B5EF4-FFF2-40B4-BE49-F238E27FC236}">
                <a16:creationId xmlns:a16="http://schemas.microsoft.com/office/drawing/2014/main" id="{29EF738A-7695-B405-8AAC-12989C31D0DD}"/>
              </a:ext>
            </a:extLst>
          </p:cNvPr>
          <p:cNvSpPr/>
          <p:nvPr/>
        </p:nvSpPr>
        <p:spPr>
          <a:xfrm>
            <a:off x="546549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4" name="Oval">
            <a:extLst>
              <a:ext uri="{FF2B5EF4-FFF2-40B4-BE49-F238E27FC236}">
                <a16:creationId xmlns:a16="http://schemas.microsoft.com/office/drawing/2014/main" id="{64D8CFA7-5CBF-6ECF-FF64-B0B84F448464}"/>
              </a:ext>
            </a:extLst>
          </p:cNvPr>
          <p:cNvSpPr/>
          <p:nvPr/>
        </p:nvSpPr>
        <p:spPr>
          <a:xfrm>
            <a:off x="3453150" y="995231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8" name="Oval">
            <a:extLst>
              <a:ext uri="{FF2B5EF4-FFF2-40B4-BE49-F238E27FC236}">
                <a16:creationId xmlns:a16="http://schemas.microsoft.com/office/drawing/2014/main" id="{4C591F17-750F-2E19-8862-758105D2A899}"/>
              </a:ext>
            </a:extLst>
          </p:cNvPr>
          <p:cNvSpPr/>
          <p:nvPr/>
        </p:nvSpPr>
        <p:spPr>
          <a:xfrm>
            <a:off x="5451533" y="599267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9" name="Oval">
            <a:extLst>
              <a:ext uri="{FF2B5EF4-FFF2-40B4-BE49-F238E27FC236}">
                <a16:creationId xmlns:a16="http://schemas.microsoft.com/office/drawing/2014/main" id="{BB604A4E-0E7E-8B4E-7481-9A8772B1522E}"/>
              </a:ext>
            </a:extLst>
          </p:cNvPr>
          <p:cNvSpPr/>
          <p:nvPr/>
        </p:nvSpPr>
        <p:spPr>
          <a:xfrm>
            <a:off x="3486548" y="601122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0" name="Oval">
            <a:extLst>
              <a:ext uri="{FF2B5EF4-FFF2-40B4-BE49-F238E27FC236}">
                <a16:creationId xmlns:a16="http://schemas.microsoft.com/office/drawing/2014/main" id="{5DAD0C3F-35C9-913C-EDAB-CBD91A6CDA92}"/>
              </a:ext>
            </a:extLst>
          </p:cNvPr>
          <p:cNvSpPr/>
          <p:nvPr/>
        </p:nvSpPr>
        <p:spPr>
          <a:xfrm>
            <a:off x="2474873" y="5991767"/>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1" name="Oval">
            <a:extLst>
              <a:ext uri="{FF2B5EF4-FFF2-40B4-BE49-F238E27FC236}">
                <a16:creationId xmlns:a16="http://schemas.microsoft.com/office/drawing/2014/main" id="{04697883-C549-7C28-B3BE-9827D886CD7B}"/>
              </a:ext>
            </a:extLst>
          </p:cNvPr>
          <p:cNvSpPr/>
          <p:nvPr/>
        </p:nvSpPr>
        <p:spPr>
          <a:xfrm rot="5400000">
            <a:off x="4222079" y="726907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2" name="Oval">
            <a:extLst>
              <a:ext uri="{FF2B5EF4-FFF2-40B4-BE49-F238E27FC236}">
                <a16:creationId xmlns:a16="http://schemas.microsoft.com/office/drawing/2014/main" id="{34CABEE3-6540-566B-B2FF-17AAD76527B5}"/>
              </a:ext>
            </a:extLst>
          </p:cNvPr>
          <p:cNvSpPr/>
          <p:nvPr/>
        </p:nvSpPr>
        <p:spPr>
          <a:xfrm>
            <a:off x="8408921" y="109421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3" name="Oval">
            <a:extLst>
              <a:ext uri="{FF2B5EF4-FFF2-40B4-BE49-F238E27FC236}">
                <a16:creationId xmlns:a16="http://schemas.microsoft.com/office/drawing/2014/main" id="{21295705-E9B2-19C0-7E42-65DD7729CFA5}"/>
              </a:ext>
            </a:extLst>
          </p:cNvPr>
          <p:cNvSpPr/>
          <p:nvPr/>
        </p:nvSpPr>
        <p:spPr>
          <a:xfrm>
            <a:off x="7397246" y="1092266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4" name="Oval">
            <a:extLst>
              <a:ext uri="{FF2B5EF4-FFF2-40B4-BE49-F238E27FC236}">
                <a16:creationId xmlns:a16="http://schemas.microsoft.com/office/drawing/2014/main" id="{12D76BEF-F39F-DF2F-79BC-82FBBADF14CD}"/>
              </a:ext>
            </a:extLst>
          </p:cNvPr>
          <p:cNvSpPr/>
          <p:nvPr/>
        </p:nvSpPr>
        <p:spPr>
          <a:xfrm>
            <a:off x="6443770" y="995125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5" name="Oval 4">
            <a:extLst>
              <a:ext uri="{FF2B5EF4-FFF2-40B4-BE49-F238E27FC236}">
                <a16:creationId xmlns:a16="http://schemas.microsoft.com/office/drawing/2014/main" id="{38002AE9-EEA1-67A1-8A3D-35842D6ADAFB}"/>
              </a:ext>
            </a:extLst>
          </p:cNvPr>
          <p:cNvSpPr>
            <a:spLocks noChangeAspect="1"/>
          </p:cNvSpPr>
          <p:nvPr/>
        </p:nvSpPr>
        <p:spPr bwMode="auto">
          <a:xfrm>
            <a:off x="2042700" y="6089942"/>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 name="Oval 6">
            <a:extLst>
              <a:ext uri="{FF2B5EF4-FFF2-40B4-BE49-F238E27FC236}">
                <a16:creationId xmlns:a16="http://schemas.microsoft.com/office/drawing/2014/main" id="{D4315EA3-2662-C5E2-E836-880E01810B86}"/>
              </a:ext>
            </a:extLst>
          </p:cNvPr>
          <p:cNvSpPr>
            <a:spLocks noChangeAspect="1"/>
          </p:cNvSpPr>
          <p:nvPr/>
        </p:nvSpPr>
        <p:spPr bwMode="auto">
          <a:xfrm>
            <a:off x="9507082" y="11022387"/>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Oval 7">
            <a:extLst>
              <a:ext uri="{FF2B5EF4-FFF2-40B4-BE49-F238E27FC236}">
                <a16:creationId xmlns:a16="http://schemas.microsoft.com/office/drawing/2014/main" id="{28B4A655-59B9-6448-E146-90C718FE94B5}"/>
              </a:ext>
            </a:extLst>
          </p:cNvPr>
          <p:cNvSpPr>
            <a:spLocks noChangeAspect="1"/>
          </p:cNvSpPr>
          <p:nvPr/>
        </p:nvSpPr>
        <p:spPr bwMode="auto">
          <a:xfrm>
            <a:off x="4570919" y="6089942"/>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Oval 9">
            <a:extLst>
              <a:ext uri="{FF2B5EF4-FFF2-40B4-BE49-F238E27FC236}">
                <a16:creationId xmlns:a16="http://schemas.microsoft.com/office/drawing/2014/main" id="{02815A1C-519F-8335-0785-D7C27764A770}"/>
              </a:ext>
            </a:extLst>
          </p:cNvPr>
          <p:cNvSpPr>
            <a:spLocks noChangeAspect="1"/>
          </p:cNvSpPr>
          <p:nvPr/>
        </p:nvSpPr>
        <p:spPr bwMode="auto">
          <a:xfrm>
            <a:off x="5037221" y="6105865"/>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Oval 10">
            <a:extLst>
              <a:ext uri="{FF2B5EF4-FFF2-40B4-BE49-F238E27FC236}">
                <a16:creationId xmlns:a16="http://schemas.microsoft.com/office/drawing/2014/main" id="{40C534E9-3865-AB24-41E9-4D90ECC26BA7}"/>
              </a:ext>
            </a:extLst>
          </p:cNvPr>
          <p:cNvSpPr>
            <a:spLocks noChangeAspect="1"/>
          </p:cNvSpPr>
          <p:nvPr/>
        </p:nvSpPr>
        <p:spPr bwMode="auto">
          <a:xfrm>
            <a:off x="5064456" y="7081516"/>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2" name="Oval 11">
            <a:extLst>
              <a:ext uri="{FF2B5EF4-FFF2-40B4-BE49-F238E27FC236}">
                <a16:creationId xmlns:a16="http://schemas.microsoft.com/office/drawing/2014/main" id="{18A898E5-5B0F-EF99-C3CB-ED45FAC3706F}"/>
              </a:ext>
            </a:extLst>
          </p:cNvPr>
          <p:cNvSpPr>
            <a:spLocks noChangeAspect="1"/>
          </p:cNvSpPr>
          <p:nvPr/>
        </p:nvSpPr>
        <p:spPr bwMode="auto">
          <a:xfrm>
            <a:off x="5530758" y="7097439"/>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Oval 12">
            <a:extLst>
              <a:ext uri="{FF2B5EF4-FFF2-40B4-BE49-F238E27FC236}">
                <a16:creationId xmlns:a16="http://schemas.microsoft.com/office/drawing/2014/main" id="{E7DB2C76-A463-33F7-5952-A2689EAB66D3}"/>
              </a:ext>
            </a:extLst>
          </p:cNvPr>
          <p:cNvSpPr>
            <a:spLocks noChangeAspect="1"/>
          </p:cNvSpPr>
          <p:nvPr/>
        </p:nvSpPr>
        <p:spPr bwMode="auto">
          <a:xfrm>
            <a:off x="6043774" y="5069876"/>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 name="Oval 13">
            <a:extLst>
              <a:ext uri="{FF2B5EF4-FFF2-40B4-BE49-F238E27FC236}">
                <a16:creationId xmlns:a16="http://schemas.microsoft.com/office/drawing/2014/main" id="{3E9CDAEB-F6EA-8F53-2564-087A42ABCDC1}"/>
              </a:ext>
            </a:extLst>
          </p:cNvPr>
          <p:cNvSpPr>
            <a:spLocks noChangeAspect="1"/>
          </p:cNvSpPr>
          <p:nvPr/>
        </p:nvSpPr>
        <p:spPr bwMode="auto">
          <a:xfrm>
            <a:off x="6510076" y="5085799"/>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 name="Oval 14">
            <a:extLst>
              <a:ext uri="{FF2B5EF4-FFF2-40B4-BE49-F238E27FC236}">
                <a16:creationId xmlns:a16="http://schemas.microsoft.com/office/drawing/2014/main" id="{3D8B3F94-8957-2DA1-4C89-8D0790B387B0}"/>
              </a:ext>
            </a:extLst>
          </p:cNvPr>
          <p:cNvSpPr>
            <a:spLocks noChangeAspect="1"/>
          </p:cNvSpPr>
          <p:nvPr/>
        </p:nvSpPr>
        <p:spPr bwMode="auto">
          <a:xfrm>
            <a:off x="6532193" y="4088923"/>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 name="Oval 15">
            <a:extLst>
              <a:ext uri="{FF2B5EF4-FFF2-40B4-BE49-F238E27FC236}">
                <a16:creationId xmlns:a16="http://schemas.microsoft.com/office/drawing/2014/main" id="{1675D591-C9E4-47F1-749C-1B7CB66C4DE7}"/>
              </a:ext>
            </a:extLst>
          </p:cNvPr>
          <p:cNvSpPr>
            <a:spLocks noChangeAspect="1"/>
          </p:cNvSpPr>
          <p:nvPr/>
        </p:nvSpPr>
        <p:spPr bwMode="auto">
          <a:xfrm>
            <a:off x="6998495" y="4104846"/>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 name="Oval 16">
            <a:extLst>
              <a:ext uri="{FF2B5EF4-FFF2-40B4-BE49-F238E27FC236}">
                <a16:creationId xmlns:a16="http://schemas.microsoft.com/office/drawing/2014/main" id="{2CC21489-F779-14D6-BAF5-55F87DE866C5}"/>
              </a:ext>
            </a:extLst>
          </p:cNvPr>
          <p:cNvSpPr>
            <a:spLocks noChangeAspect="1"/>
          </p:cNvSpPr>
          <p:nvPr/>
        </p:nvSpPr>
        <p:spPr bwMode="auto">
          <a:xfrm>
            <a:off x="8533534" y="6081130"/>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8" name="Oval 17">
            <a:extLst>
              <a:ext uri="{FF2B5EF4-FFF2-40B4-BE49-F238E27FC236}">
                <a16:creationId xmlns:a16="http://schemas.microsoft.com/office/drawing/2014/main" id="{D8A19585-42DF-C384-7194-E0F692F1939E}"/>
              </a:ext>
            </a:extLst>
          </p:cNvPr>
          <p:cNvSpPr>
            <a:spLocks noChangeAspect="1"/>
          </p:cNvSpPr>
          <p:nvPr/>
        </p:nvSpPr>
        <p:spPr bwMode="auto">
          <a:xfrm>
            <a:off x="8999836" y="6097053"/>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9" name="Oval 18">
            <a:extLst>
              <a:ext uri="{FF2B5EF4-FFF2-40B4-BE49-F238E27FC236}">
                <a16:creationId xmlns:a16="http://schemas.microsoft.com/office/drawing/2014/main" id="{320909FE-BA2C-1450-D0A6-A3E972E5CE3D}"/>
              </a:ext>
            </a:extLst>
          </p:cNvPr>
          <p:cNvSpPr>
            <a:spLocks noChangeAspect="1"/>
          </p:cNvSpPr>
          <p:nvPr/>
        </p:nvSpPr>
        <p:spPr bwMode="auto">
          <a:xfrm>
            <a:off x="8036115" y="7074616"/>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0" name="Oval 19">
            <a:extLst>
              <a:ext uri="{FF2B5EF4-FFF2-40B4-BE49-F238E27FC236}">
                <a16:creationId xmlns:a16="http://schemas.microsoft.com/office/drawing/2014/main" id="{E15519B1-9D82-468B-B626-24027589E45A}"/>
              </a:ext>
            </a:extLst>
          </p:cNvPr>
          <p:cNvSpPr>
            <a:spLocks noChangeAspect="1"/>
          </p:cNvSpPr>
          <p:nvPr/>
        </p:nvSpPr>
        <p:spPr bwMode="auto">
          <a:xfrm>
            <a:off x="8502417" y="7090539"/>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1" name="Oval 20">
            <a:extLst>
              <a:ext uri="{FF2B5EF4-FFF2-40B4-BE49-F238E27FC236}">
                <a16:creationId xmlns:a16="http://schemas.microsoft.com/office/drawing/2014/main" id="{06CD0B45-3407-235A-6D40-169CAC5661AD}"/>
              </a:ext>
            </a:extLst>
          </p:cNvPr>
          <p:cNvSpPr>
            <a:spLocks noChangeAspect="1"/>
          </p:cNvSpPr>
          <p:nvPr/>
        </p:nvSpPr>
        <p:spPr bwMode="auto">
          <a:xfrm>
            <a:off x="5545952" y="8065839"/>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2" name="Oval 21">
            <a:extLst>
              <a:ext uri="{FF2B5EF4-FFF2-40B4-BE49-F238E27FC236}">
                <a16:creationId xmlns:a16="http://schemas.microsoft.com/office/drawing/2014/main" id="{B54ADDF4-02E5-3152-F2BE-2BB14FF24F62}"/>
              </a:ext>
            </a:extLst>
          </p:cNvPr>
          <p:cNvSpPr>
            <a:spLocks noChangeAspect="1"/>
          </p:cNvSpPr>
          <p:nvPr/>
        </p:nvSpPr>
        <p:spPr bwMode="auto">
          <a:xfrm>
            <a:off x="6012254" y="8081762"/>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3" name="Oval 22">
            <a:extLst>
              <a:ext uri="{FF2B5EF4-FFF2-40B4-BE49-F238E27FC236}">
                <a16:creationId xmlns:a16="http://schemas.microsoft.com/office/drawing/2014/main" id="{E1813E30-FCAF-7F4A-2378-1A06829584D1}"/>
              </a:ext>
            </a:extLst>
          </p:cNvPr>
          <p:cNvSpPr>
            <a:spLocks noChangeAspect="1"/>
          </p:cNvSpPr>
          <p:nvPr/>
        </p:nvSpPr>
        <p:spPr bwMode="auto">
          <a:xfrm>
            <a:off x="8517611" y="8058939"/>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5" name="Oval 24">
            <a:extLst>
              <a:ext uri="{FF2B5EF4-FFF2-40B4-BE49-F238E27FC236}">
                <a16:creationId xmlns:a16="http://schemas.microsoft.com/office/drawing/2014/main" id="{E79B6D30-4BDF-AA09-63A1-FCEC5487E0CE}"/>
              </a:ext>
            </a:extLst>
          </p:cNvPr>
          <p:cNvSpPr>
            <a:spLocks noChangeAspect="1"/>
          </p:cNvSpPr>
          <p:nvPr/>
        </p:nvSpPr>
        <p:spPr bwMode="auto">
          <a:xfrm>
            <a:off x="8983913" y="8074862"/>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6" name="Oval 25">
            <a:extLst>
              <a:ext uri="{FF2B5EF4-FFF2-40B4-BE49-F238E27FC236}">
                <a16:creationId xmlns:a16="http://schemas.microsoft.com/office/drawing/2014/main" id="{56ADDDF4-5516-71F5-61F8-2DDF35C91CD5}"/>
              </a:ext>
            </a:extLst>
          </p:cNvPr>
          <p:cNvSpPr>
            <a:spLocks noChangeAspect="1"/>
          </p:cNvSpPr>
          <p:nvPr/>
        </p:nvSpPr>
        <p:spPr bwMode="auto">
          <a:xfrm>
            <a:off x="5064456" y="9049414"/>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7" name="Oval 26">
            <a:extLst>
              <a:ext uri="{FF2B5EF4-FFF2-40B4-BE49-F238E27FC236}">
                <a16:creationId xmlns:a16="http://schemas.microsoft.com/office/drawing/2014/main" id="{07689CD9-B4C2-D1C3-5E24-4F2226ADCE38}"/>
              </a:ext>
            </a:extLst>
          </p:cNvPr>
          <p:cNvSpPr>
            <a:spLocks noChangeAspect="1"/>
          </p:cNvSpPr>
          <p:nvPr/>
        </p:nvSpPr>
        <p:spPr bwMode="auto">
          <a:xfrm>
            <a:off x="5530758" y="9065337"/>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8" name="Oval 27">
            <a:extLst>
              <a:ext uri="{FF2B5EF4-FFF2-40B4-BE49-F238E27FC236}">
                <a16:creationId xmlns:a16="http://schemas.microsoft.com/office/drawing/2014/main" id="{F0F79A7E-62B3-A9A3-9617-20324A5F1674}"/>
              </a:ext>
            </a:extLst>
          </p:cNvPr>
          <p:cNvSpPr>
            <a:spLocks noChangeAspect="1"/>
          </p:cNvSpPr>
          <p:nvPr/>
        </p:nvSpPr>
        <p:spPr bwMode="auto">
          <a:xfrm>
            <a:off x="8036115" y="9042514"/>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9" name="Oval 28">
            <a:extLst>
              <a:ext uri="{FF2B5EF4-FFF2-40B4-BE49-F238E27FC236}">
                <a16:creationId xmlns:a16="http://schemas.microsoft.com/office/drawing/2014/main" id="{CBAA3940-3C86-052E-6971-38E9000911D0}"/>
              </a:ext>
            </a:extLst>
          </p:cNvPr>
          <p:cNvSpPr>
            <a:spLocks noChangeAspect="1"/>
          </p:cNvSpPr>
          <p:nvPr/>
        </p:nvSpPr>
        <p:spPr bwMode="auto">
          <a:xfrm>
            <a:off x="8502417" y="9058437"/>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0" name="Oval 29">
            <a:extLst>
              <a:ext uri="{FF2B5EF4-FFF2-40B4-BE49-F238E27FC236}">
                <a16:creationId xmlns:a16="http://schemas.microsoft.com/office/drawing/2014/main" id="{437738CE-3069-F612-D4C4-4C0500C1F801}"/>
              </a:ext>
            </a:extLst>
          </p:cNvPr>
          <p:cNvSpPr>
            <a:spLocks noChangeAspect="1"/>
          </p:cNvSpPr>
          <p:nvPr/>
        </p:nvSpPr>
        <p:spPr bwMode="auto">
          <a:xfrm>
            <a:off x="4547665" y="10046688"/>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1" name="Oval 30">
            <a:extLst>
              <a:ext uri="{FF2B5EF4-FFF2-40B4-BE49-F238E27FC236}">
                <a16:creationId xmlns:a16="http://schemas.microsoft.com/office/drawing/2014/main" id="{A4AFCAD4-3586-0ABC-FD8C-B20FE22FDB6A}"/>
              </a:ext>
            </a:extLst>
          </p:cNvPr>
          <p:cNvSpPr>
            <a:spLocks noChangeAspect="1"/>
          </p:cNvSpPr>
          <p:nvPr/>
        </p:nvSpPr>
        <p:spPr bwMode="auto">
          <a:xfrm>
            <a:off x="5013967" y="10062611"/>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2" name="Oval 31">
            <a:extLst>
              <a:ext uri="{FF2B5EF4-FFF2-40B4-BE49-F238E27FC236}">
                <a16:creationId xmlns:a16="http://schemas.microsoft.com/office/drawing/2014/main" id="{024E1D3A-6D50-FCCD-81E2-A4B64CC77B49}"/>
              </a:ext>
            </a:extLst>
          </p:cNvPr>
          <p:cNvSpPr>
            <a:spLocks noChangeAspect="1"/>
          </p:cNvSpPr>
          <p:nvPr/>
        </p:nvSpPr>
        <p:spPr bwMode="auto">
          <a:xfrm>
            <a:off x="7519324" y="10039788"/>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3" name="Oval 32">
            <a:extLst>
              <a:ext uri="{FF2B5EF4-FFF2-40B4-BE49-F238E27FC236}">
                <a16:creationId xmlns:a16="http://schemas.microsoft.com/office/drawing/2014/main" id="{EF02C8CE-28EE-7C1F-B815-AF05F7F9ED7D}"/>
              </a:ext>
            </a:extLst>
          </p:cNvPr>
          <p:cNvSpPr>
            <a:spLocks noChangeAspect="1"/>
          </p:cNvSpPr>
          <p:nvPr/>
        </p:nvSpPr>
        <p:spPr bwMode="auto">
          <a:xfrm>
            <a:off x="7503566" y="10513650"/>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4" name="Oval 33">
            <a:extLst>
              <a:ext uri="{FF2B5EF4-FFF2-40B4-BE49-F238E27FC236}">
                <a16:creationId xmlns:a16="http://schemas.microsoft.com/office/drawing/2014/main" id="{131E1734-D576-F770-DFB7-88EFFDE1434C}"/>
              </a:ext>
            </a:extLst>
          </p:cNvPr>
          <p:cNvSpPr>
            <a:spLocks noChangeAspect="1"/>
          </p:cNvSpPr>
          <p:nvPr/>
        </p:nvSpPr>
        <p:spPr bwMode="auto">
          <a:xfrm>
            <a:off x="9503707" y="4134099"/>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5" name="Oval 34">
            <a:extLst>
              <a:ext uri="{FF2B5EF4-FFF2-40B4-BE49-F238E27FC236}">
                <a16:creationId xmlns:a16="http://schemas.microsoft.com/office/drawing/2014/main" id="{81095300-D926-0BA1-D784-1C413B004153}"/>
              </a:ext>
            </a:extLst>
          </p:cNvPr>
          <p:cNvSpPr>
            <a:spLocks noChangeAspect="1"/>
          </p:cNvSpPr>
          <p:nvPr/>
        </p:nvSpPr>
        <p:spPr bwMode="auto">
          <a:xfrm>
            <a:off x="9487949" y="4607961"/>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6" name="Oval 35">
            <a:extLst>
              <a:ext uri="{FF2B5EF4-FFF2-40B4-BE49-F238E27FC236}">
                <a16:creationId xmlns:a16="http://schemas.microsoft.com/office/drawing/2014/main" id="{1C7AA636-E1FD-C57E-C6A9-2FD70EFED675}"/>
              </a:ext>
            </a:extLst>
          </p:cNvPr>
          <p:cNvSpPr>
            <a:spLocks noChangeAspect="1"/>
          </p:cNvSpPr>
          <p:nvPr/>
        </p:nvSpPr>
        <p:spPr bwMode="auto">
          <a:xfrm>
            <a:off x="2565084" y="9065337"/>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7" name="Oval 36">
            <a:extLst>
              <a:ext uri="{FF2B5EF4-FFF2-40B4-BE49-F238E27FC236}">
                <a16:creationId xmlns:a16="http://schemas.microsoft.com/office/drawing/2014/main" id="{C46BA72C-F972-04A6-995F-13A605587F11}"/>
              </a:ext>
            </a:extLst>
          </p:cNvPr>
          <p:cNvSpPr>
            <a:spLocks noChangeAspect="1"/>
          </p:cNvSpPr>
          <p:nvPr/>
        </p:nvSpPr>
        <p:spPr bwMode="auto">
          <a:xfrm>
            <a:off x="2549326" y="9539199"/>
            <a:ext cx="228600" cy="228600"/>
          </a:xfrm>
          <a:prstGeom prst="ellipse">
            <a:avLst/>
          </a:prstGeom>
          <a:solidFill>
            <a:schemeClr val="accent4">
              <a:lumMod val="60000"/>
              <a:lumOff val="4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70" name="Group 69">
            <a:extLst>
              <a:ext uri="{FF2B5EF4-FFF2-40B4-BE49-F238E27FC236}">
                <a16:creationId xmlns:a16="http://schemas.microsoft.com/office/drawing/2014/main" id="{B65F07E2-AEC4-A06E-EEA8-349F43922C77}"/>
              </a:ext>
            </a:extLst>
          </p:cNvPr>
          <p:cNvGrpSpPr/>
          <p:nvPr/>
        </p:nvGrpSpPr>
        <p:grpSpPr>
          <a:xfrm>
            <a:off x="10466966" y="6747016"/>
            <a:ext cx="11253604" cy="6960370"/>
            <a:chOff x="10466966" y="6747016"/>
            <a:chExt cx="11253604" cy="6960370"/>
          </a:xfrm>
        </p:grpSpPr>
        <p:pic>
          <p:nvPicPr>
            <p:cNvPr id="81" name="Picture 80" descr="A graph of a bar graph&#10;&#10;AI-generated content may be incorrect.">
              <a:extLst>
                <a:ext uri="{FF2B5EF4-FFF2-40B4-BE49-F238E27FC236}">
                  <a16:creationId xmlns:a16="http://schemas.microsoft.com/office/drawing/2014/main" id="{A829248D-F580-11A3-337B-15FD20C5CC2E}"/>
                </a:ext>
              </a:extLst>
            </p:cNvPr>
            <p:cNvPicPr>
              <a:picLocks noChangeAspect="1"/>
            </p:cNvPicPr>
            <p:nvPr/>
          </p:nvPicPr>
          <p:blipFill>
            <a:blip r:embed="rId5">
              <a:alphaModFix/>
              <a:extLst>
                <a:ext uri="{28A0092B-C50C-407E-A947-70E740481C1C}">
                  <a14:useLocalDpi xmlns:a14="http://schemas.microsoft.com/office/drawing/2010/main"/>
                </a:ext>
              </a:extLst>
            </a:blip>
            <a:srcRect t="6772"/>
            <a:stretch>
              <a:fillRect/>
            </a:stretch>
          </p:blipFill>
          <p:spPr>
            <a:xfrm>
              <a:off x="10615015" y="9539199"/>
              <a:ext cx="7315200" cy="2983670"/>
            </a:xfrm>
            <a:prstGeom prst="rect">
              <a:avLst/>
            </a:prstGeom>
          </p:spPr>
        </p:pic>
        <p:sp>
          <p:nvSpPr>
            <p:cNvPr id="82" name="TextBox 81">
              <a:extLst>
                <a:ext uri="{FF2B5EF4-FFF2-40B4-BE49-F238E27FC236}">
                  <a16:creationId xmlns:a16="http://schemas.microsoft.com/office/drawing/2014/main" id="{407FA77B-527C-2FD9-862D-282129031744}"/>
                </a:ext>
              </a:extLst>
            </p:cNvPr>
            <p:cNvSpPr txBox="1"/>
            <p:nvPr/>
          </p:nvSpPr>
          <p:spPr>
            <a:xfrm>
              <a:off x="17919300" y="1063691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21 x length-10 chains</a:t>
              </a:r>
            </a:p>
          </p:txBody>
        </p:sp>
        <p:sp>
          <p:nvSpPr>
            <p:cNvPr id="86" name="TextBox 85">
              <a:extLst>
                <a:ext uri="{FF2B5EF4-FFF2-40B4-BE49-F238E27FC236}">
                  <a16:creationId xmlns:a16="http://schemas.microsoft.com/office/drawing/2014/main" id="{35BFA352-D919-9E23-9A10-4238F57C78CD}"/>
                </a:ext>
              </a:extLst>
            </p:cNvPr>
            <p:cNvSpPr txBox="1"/>
            <p:nvPr/>
          </p:nvSpPr>
          <p:spPr>
            <a:xfrm>
              <a:off x="10466966" y="6747016"/>
              <a:ext cx="0" cy="0"/>
            </a:xfrm>
            <a:prstGeom prst="rect">
              <a:avLst/>
            </a:prstGeom>
            <a:ln w="127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88" name="Picture 87" descr="A graph of a number of numbers and a graph&#10;&#10;AI-generated content may be incorrect.">
              <a:extLst>
                <a:ext uri="{FF2B5EF4-FFF2-40B4-BE49-F238E27FC236}">
                  <a16:creationId xmlns:a16="http://schemas.microsoft.com/office/drawing/2014/main" id="{F8354772-9BFD-E2AC-87A1-571144996664}"/>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11225881" y="12401867"/>
              <a:ext cx="5744422" cy="1305519"/>
            </a:xfrm>
            <a:prstGeom prst="rect">
              <a:avLst/>
            </a:prstGeom>
          </p:spPr>
        </p:pic>
        <p:sp>
          <p:nvSpPr>
            <p:cNvPr id="94" name="TextBox 93">
              <a:extLst>
                <a:ext uri="{FF2B5EF4-FFF2-40B4-BE49-F238E27FC236}">
                  <a16:creationId xmlns:a16="http://schemas.microsoft.com/office/drawing/2014/main" id="{15830E30-CDC4-ED8A-59B9-8FF89753EEAE}"/>
                </a:ext>
              </a:extLst>
            </p:cNvPr>
            <p:cNvSpPr txBox="1"/>
            <p:nvPr/>
          </p:nvSpPr>
          <p:spPr>
            <a:xfrm>
              <a:off x="13397889" y="9845043"/>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(62 qubits)</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EBBE6E-FD5F-C144-A9DF-B9608DB4573F}"/>
                  </a:ext>
                </a:extLst>
              </p:cNvPr>
              <p:cNvSpPr txBox="1"/>
              <p:nvPr/>
            </p:nvSpPr>
            <p:spPr>
              <a:xfrm>
                <a:off x="2024798" y="11880850"/>
                <a:ext cx="5231198" cy="75894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b="0" kern="0" dirty="0">
                    <a:solidFill>
                      <a:srgbClr val="000000"/>
                    </a:solidFill>
                    <a:ea typeface="Cambria Math" panose="02040503050406030204" pitchFamily="18" charset="0"/>
                    <a:cs typeface="+mj-cs"/>
                    <a:sym typeface="IBM Plex Sans Light"/>
                  </a:rPr>
                  <a:t>Circuit duration: </a:t>
                </a:r>
                <a14:m>
                  <m:oMath xmlns:m="http://schemas.openxmlformats.org/officeDocument/2006/math">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 </m:t>
                    </m:r>
                    <m:r>
                      <a:rPr lang="en-US" i="1" kern="0" smtClean="0">
                        <a:solidFill>
                          <a:srgbClr val="000000"/>
                        </a:solidFill>
                        <a:latin typeface="Cambria Math" panose="02040503050406030204" pitchFamily="18" charset="0"/>
                        <a:ea typeface="Cambria Math" panose="02040503050406030204" pitchFamily="18" charset="0"/>
                        <a:cs typeface="+mj-cs"/>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3.8</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𝜇</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𝑠</m:t>
                    </m:r>
                  </m:oMath>
                </a14:m>
                <a:r>
                  <a:rPr lang="en-US" kern="0" dirty="0">
                    <a:solidFill>
                      <a:srgbClr val="000000"/>
                    </a:solidFill>
                    <a:ea typeface="+mj-ea"/>
                    <a:cs typeface="+mj-cs"/>
                    <a:sym typeface="IBM Plex Sans Light"/>
                  </a:rPr>
                  <a:t> </a:t>
                </a:r>
              </a:p>
            </p:txBody>
          </p:sp>
        </mc:Choice>
        <mc:Fallback xmlns="">
          <p:sp>
            <p:nvSpPr>
              <p:cNvPr id="39" name="TextBox 38">
                <a:extLst>
                  <a:ext uri="{FF2B5EF4-FFF2-40B4-BE49-F238E27FC236}">
                    <a16:creationId xmlns:a16="http://schemas.microsoft.com/office/drawing/2014/main" id="{F4EBBE6E-FD5F-C144-A9DF-B9608DB4573F}"/>
                  </a:ext>
                </a:extLst>
              </p:cNvPr>
              <p:cNvSpPr txBox="1">
                <a:spLocks noRot="1" noChangeAspect="1" noMove="1" noResize="1" noEditPoints="1" noAdjustHandles="1" noChangeArrowheads="1" noChangeShapeType="1" noTextEdit="1"/>
              </p:cNvSpPr>
              <p:nvPr/>
            </p:nvSpPr>
            <p:spPr>
              <a:xfrm>
                <a:off x="2024798" y="11880850"/>
                <a:ext cx="5231198" cy="758947"/>
              </a:xfrm>
              <a:prstGeom prst="rect">
                <a:avLst/>
              </a:prstGeom>
              <a:blipFill>
                <a:blip r:embed="rId7"/>
                <a:stretch>
                  <a:fillRect l="-5327" t="-18033" b="-81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153010423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E04E3-57D0-FE01-6BE4-695CD35CDE0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BF43D7E-5E97-47DB-A862-DB22E9B6C012}"/>
                  </a:ext>
                </a:extLst>
              </p:cNvPr>
              <p:cNvSpPr>
                <a:spLocks noGrp="1"/>
              </p:cNvSpPr>
              <p:nvPr>
                <p:ph type="title"/>
              </p:nvPr>
            </p:nvSpPr>
            <p:spPr>
              <a:xfrm>
                <a:off x="576071" y="384048"/>
                <a:ext cx="11617515" cy="2859087"/>
              </a:xfrm>
            </p:spPr>
            <p:txBody>
              <a:bodyPr/>
              <a:lstStyle/>
              <a:p>
                <a:r>
                  <a:rPr lang="en-US" dirty="0"/>
                  <a:t>Validation of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r>
                  <a:rPr lang="en-US" dirty="0"/>
                  <a:t>)</a:t>
                </a:r>
              </a:p>
            </p:txBody>
          </p:sp>
        </mc:Choice>
        <mc:Fallback xmlns="">
          <p:sp>
            <p:nvSpPr>
              <p:cNvPr id="2" name="Title 1">
                <a:extLst>
                  <a:ext uri="{FF2B5EF4-FFF2-40B4-BE49-F238E27FC236}">
                    <a16:creationId xmlns:a16="http://schemas.microsoft.com/office/drawing/2014/main" id="{EBF43D7E-5E97-47DB-A862-DB22E9B6C012}"/>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3"/>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748F9EA-0B13-C240-A231-C736CF57FDA5}"/>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4B6FE1F6-D8AE-C303-E77B-280040EA0A51}"/>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51</a:t>
            </a:fld>
            <a:endParaRPr lang="en-US"/>
          </a:p>
        </p:txBody>
      </p:sp>
      <p:sp>
        <p:nvSpPr>
          <p:cNvPr id="6" name="TextBox 5">
            <a:extLst>
              <a:ext uri="{FF2B5EF4-FFF2-40B4-BE49-F238E27FC236}">
                <a16:creationId xmlns:a16="http://schemas.microsoft.com/office/drawing/2014/main" id="{B5FCC194-E472-D769-15F8-93C5B2B624DD}"/>
              </a:ext>
            </a:extLst>
          </p:cNvPr>
          <p:cNvSpPr txBox="1"/>
          <p:nvPr/>
        </p:nvSpPr>
        <p:spPr>
          <a:xfrm>
            <a:off x="2123280" y="3243135"/>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Measurement based (90 qubits)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12F9C8B-937F-5914-3014-D8697A4339AD}"/>
                  </a:ext>
                </a:extLst>
              </p:cNvPr>
              <p:cNvSpPr txBox="1"/>
              <p:nvPr/>
            </p:nvSpPr>
            <p:spPr>
              <a:xfrm>
                <a:off x="7663307" y="3274637"/>
                <a:ext cx="3266151" cy="584775"/>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defTabSz="2438400">
                  <a:buSzPct val="100000"/>
                </a:pPr>
                <a14:m>
                  <m:oMathPara xmlns:m="http://schemas.openxmlformats.org/officeDocument/2006/math">
                    <m:oMathParaPr>
                      <m:jc m:val="center"/>
                    </m:oMathParaPr>
                    <m:oMath xmlns:m="http://schemas.openxmlformats.org/officeDocument/2006/math">
                      <m:r>
                        <a:rPr lang="en-US" sz="3200" b="0" i="1" kern="0" smtClean="0">
                          <a:solidFill>
                            <a:srgbClr val="EE5396"/>
                          </a:solidFill>
                          <a:latin typeface="Cambria Math" panose="02040503050406030204" pitchFamily="18" charset="0"/>
                          <a:sym typeface="IBM Plex Sans Light"/>
                        </a:rPr>
                        <m:t>𝑙</m:t>
                      </m:r>
                      <m:r>
                        <a:rPr lang="en-US" sz="3200" b="0" i="1" kern="0" smtClean="0">
                          <a:solidFill>
                            <a:srgbClr val="EE5396"/>
                          </a:solidFill>
                          <a:latin typeface="Cambria Math" panose="02040503050406030204" pitchFamily="18" charset="0"/>
                          <a:sym typeface="IBM Plex Sans Light"/>
                        </a:rPr>
                        <m:t>=10</m:t>
                      </m:r>
                    </m:oMath>
                  </m:oMathPara>
                </a14:m>
                <a:endParaRPr lang="en-US" sz="3200" kern="0" dirty="0">
                  <a:solidFill>
                    <a:srgbClr val="EE5396"/>
                  </a:solidFill>
                  <a:sym typeface="IBM Plex Sans Light"/>
                </a:endParaRPr>
              </a:p>
            </p:txBody>
          </p:sp>
        </mc:Choice>
        <mc:Fallback xmlns="">
          <p:sp>
            <p:nvSpPr>
              <p:cNvPr id="4" name="TextBox 3">
                <a:extLst>
                  <a:ext uri="{FF2B5EF4-FFF2-40B4-BE49-F238E27FC236}">
                    <a16:creationId xmlns:a16="http://schemas.microsoft.com/office/drawing/2014/main" id="{712F9C8B-937F-5914-3014-D8697A4339AD}"/>
                  </a:ext>
                </a:extLst>
              </p:cNvPr>
              <p:cNvSpPr txBox="1">
                <a:spLocks noRot="1" noChangeAspect="1" noMove="1" noResize="1" noEditPoints="1" noAdjustHandles="1" noChangeArrowheads="1" noChangeShapeType="1" noTextEdit="1"/>
              </p:cNvSpPr>
              <p:nvPr/>
            </p:nvSpPr>
            <p:spPr>
              <a:xfrm>
                <a:off x="7663307" y="3274637"/>
                <a:ext cx="3266151" cy="584775"/>
              </a:xfrm>
              <a:prstGeom prst="rect">
                <a:avLst/>
              </a:prstGeom>
              <a:blipFill>
                <a:blip r:embed="rId6"/>
                <a:stretch>
                  <a:fillRect/>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2AD65EF5-E0CA-D4DA-1F70-066315D6BA90}"/>
              </a:ext>
            </a:extLst>
          </p:cNvPr>
          <p:cNvGrpSpPr/>
          <p:nvPr/>
        </p:nvGrpSpPr>
        <p:grpSpPr>
          <a:xfrm>
            <a:off x="2024798" y="4019791"/>
            <a:ext cx="7828588" cy="7379533"/>
            <a:chOff x="2024798" y="4019791"/>
            <a:chExt cx="7828588" cy="7379533"/>
          </a:xfrm>
        </p:grpSpPr>
        <p:pic>
          <p:nvPicPr>
            <p:cNvPr id="116" name="Picture 115">
              <a:extLst>
                <a:ext uri="{FF2B5EF4-FFF2-40B4-BE49-F238E27FC236}">
                  <a16:creationId xmlns:a16="http://schemas.microsoft.com/office/drawing/2014/main" id="{ABCE06CA-D328-A2FB-6CF3-07F7643E83BF}"/>
                </a:ext>
              </a:extLst>
            </p:cNvPr>
            <p:cNvPicPr>
              <a:picLocks noChangeAspect="1"/>
            </p:cNvPicPr>
            <p:nvPr/>
          </p:nvPicPr>
          <p:blipFill>
            <a:blip r:embed="rId7"/>
            <a:srcRect/>
            <a:stretch/>
          </p:blipFill>
          <p:spPr>
            <a:xfrm>
              <a:off x="2024798" y="4061149"/>
              <a:ext cx="7762990" cy="7270101"/>
            </a:xfrm>
            <a:prstGeom prst="rect">
              <a:avLst/>
            </a:prstGeom>
          </p:spPr>
        </p:pic>
        <p:sp>
          <p:nvSpPr>
            <p:cNvPr id="24" name="Oval">
              <a:extLst>
                <a:ext uri="{FF2B5EF4-FFF2-40B4-BE49-F238E27FC236}">
                  <a16:creationId xmlns:a16="http://schemas.microsoft.com/office/drawing/2014/main" id="{5F64D9C1-3C68-E02B-DA68-08CE41865B4D}"/>
                </a:ext>
              </a:extLst>
            </p:cNvPr>
            <p:cNvSpPr/>
            <p:nvPr/>
          </p:nvSpPr>
          <p:spPr>
            <a:xfrm>
              <a:off x="8425011" y="401979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1" name="Oval">
              <a:extLst>
                <a:ext uri="{FF2B5EF4-FFF2-40B4-BE49-F238E27FC236}">
                  <a16:creationId xmlns:a16="http://schemas.microsoft.com/office/drawing/2014/main" id="{2FD3D83B-E51F-AB97-5079-1BE9B27F75B2}"/>
                </a:ext>
              </a:extLst>
            </p:cNvPr>
            <p:cNvSpPr/>
            <p:nvPr/>
          </p:nvSpPr>
          <p:spPr>
            <a:xfrm rot="5400000">
              <a:off x="8180321" y="5264759"/>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3" name="Oval">
              <a:extLst>
                <a:ext uri="{FF2B5EF4-FFF2-40B4-BE49-F238E27FC236}">
                  <a16:creationId xmlns:a16="http://schemas.microsoft.com/office/drawing/2014/main" id="{753AD97A-E4EB-697C-3D5A-584656E6283D}"/>
                </a:ext>
              </a:extLst>
            </p:cNvPr>
            <p:cNvSpPr/>
            <p:nvPr/>
          </p:nvSpPr>
          <p:spPr>
            <a:xfrm rot="5400000">
              <a:off x="9167586" y="6239822"/>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4" name="Oval">
              <a:extLst>
                <a:ext uri="{FF2B5EF4-FFF2-40B4-BE49-F238E27FC236}">
                  <a16:creationId xmlns:a16="http://schemas.microsoft.com/office/drawing/2014/main" id="{B38148CF-3F49-0EBD-B6A9-26FFB6BCA5C9}"/>
                </a:ext>
              </a:extLst>
            </p:cNvPr>
            <p:cNvSpPr/>
            <p:nvPr/>
          </p:nvSpPr>
          <p:spPr>
            <a:xfrm>
              <a:off x="8882211" y="4967626"/>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5" name="Oval">
              <a:extLst>
                <a:ext uri="{FF2B5EF4-FFF2-40B4-BE49-F238E27FC236}">
                  <a16:creationId xmlns:a16="http://schemas.microsoft.com/office/drawing/2014/main" id="{B5DD8CD1-E171-9683-48A9-2F796B7DF69C}"/>
                </a:ext>
              </a:extLst>
            </p:cNvPr>
            <p:cNvSpPr/>
            <p:nvPr/>
          </p:nvSpPr>
          <p:spPr>
            <a:xfrm>
              <a:off x="247487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6" name="Oval">
              <a:extLst>
                <a:ext uri="{FF2B5EF4-FFF2-40B4-BE49-F238E27FC236}">
                  <a16:creationId xmlns:a16="http://schemas.microsoft.com/office/drawing/2014/main" id="{4FB4AC17-11EC-A4A7-E5DF-1C1EDC192141}"/>
                </a:ext>
              </a:extLst>
            </p:cNvPr>
            <p:cNvSpPr/>
            <p:nvPr/>
          </p:nvSpPr>
          <p:spPr>
            <a:xfrm>
              <a:off x="8887823"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8" name="Oval">
              <a:extLst>
                <a:ext uri="{FF2B5EF4-FFF2-40B4-BE49-F238E27FC236}">
                  <a16:creationId xmlns:a16="http://schemas.microsoft.com/office/drawing/2014/main" id="{44954493-F529-D721-D2E2-821418D75A25}"/>
                </a:ext>
              </a:extLst>
            </p:cNvPr>
            <p:cNvSpPr/>
            <p:nvPr/>
          </p:nvSpPr>
          <p:spPr>
            <a:xfrm>
              <a:off x="6947905"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0" name="Oval">
              <a:extLst>
                <a:ext uri="{FF2B5EF4-FFF2-40B4-BE49-F238E27FC236}">
                  <a16:creationId xmlns:a16="http://schemas.microsoft.com/office/drawing/2014/main" id="{D03E40F2-D1E6-4199-BE3F-0B357BFF7DCB}"/>
                </a:ext>
              </a:extLst>
            </p:cNvPr>
            <p:cNvSpPr/>
            <p:nvPr/>
          </p:nvSpPr>
          <p:spPr>
            <a:xfrm>
              <a:off x="5950073" y="698608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Oval">
              <a:extLst>
                <a:ext uri="{FF2B5EF4-FFF2-40B4-BE49-F238E27FC236}">
                  <a16:creationId xmlns:a16="http://schemas.microsoft.com/office/drawing/2014/main" id="{03B287FF-0DA5-5EC4-CA2F-78B6CAFAEAAA}"/>
                </a:ext>
              </a:extLst>
            </p:cNvPr>
            <p:cNvSpPr/>
            <p:nvPr/>
          </p:nvSpPr>
          <p:spPr>
            <a:xfrm>
              <a:off x="4445940" y="7954875"/>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4" name="Oval">
              <a:extLst>
                <a:ext uri="{FF2B5EF4-FFF2-40B4-BE49-F238E27FC236}">
                  <a16:creationId xmlns:a16="http://schemas.microsoft.com/office/drawing/2014/main" id="{7D8F9160-225C-DE85-1EA4-4910A2123525}"/>
                </a:ext>
              </a:extLst>
            </p:cNvPr>
            <p:cNvSpPr/>
            <p:nvPr/>
          </p:nvSpPr>
          <p:spPr>
            <a:xfrm rot="5400000">
              <a:off x="9164182" y="823503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5" name="Oval">
              <a:extLst>
                <a:ext uri="{FF2B5EF4-FFF2-40B4-BE49-F238E27FC236}">
                  <a16:creationId xmlns:a16="http://schemas.microsoft.com/office/drawing/2014/main" id="{4A59EBD8-931B-20F3-70FC-9403B2DEF962}"/>
                </a:ext>
              </a:extLst>
            </p:cNvPr>
            <p:cNvSpPr/>
            <p:nvPr/>
          </p:nvSpPr>
          <p:spPr>
            <a:xfrm>
              <a:off x="7387519" y="795487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7" name="Oval">
              <a:extLst>
                <a:ext uri="{FF2B5EF4-FFF2-40B4-BE49-F238E27FC236}">
                  <a16:creationId xmlns:a16="http://schemas.microsoft.com/office/drawing/2014/main" id="{56489E16-9F81-2E5F-1D90-FF4C79044123}"/>
                </a:ext>
              </a:extLst>
            </p:cNvPr>
            <p:cNvSpPr/>
            <p:nvPr/>
          </p:nvSpPr>
          <p:spPr>
            <a:xfrm>
              <a:off x="6460026" y="797342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9" name="Oval">
              <a:extLst>
                <a:ext uri="{FF2B5EF4-FFF2-40B4-BE49-F238E27FC236}">
                  <a16:creationId xmlns:a16="http://schemas.microsoft.com/office/drawing/2014/main" id="{31B59E60-0CD1-F4C0-1EFC-AC35C625280F}"/>
                </a:ext>
              </a:extLst>
            </p:cNvPr>
            <p:cNvSpPr/>
            <p:nvPr/>
          </p:nvSpPr>
          <p:spPr>
            <a:xfrm>
              <a:off x="8894740"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Oval">
              <a:extLst>
                <a:ext uri="{FF2B5EF4-FFF2-40B4-BE49-F238E27FC236}">
                  <a16:creationId xmlns:a16="http://schemas.microsoft.com/office/drawing/2014/main" id="{C8727253-AF4B-3859-ADBC-709A24D4E0C5}"/>
                </a:ext>
              </a:extLst>
            </p:cNvPr>
            <p:cNvSpPr/>
            <p:nvPr/>
          </p:nvSpPr>
          <p:spPr>
            <a:xfrm>
              <a:off x="6902069"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Oval">
              <a:extLst>
                <a:ext uri="{FF2B5EF4-FFF2-40B4-BE49-F238E27FC236}">
                  <a16:creationId xmlns:a16="http://schemas.microsoft.com/office/drawing/2014/main" id="{024CFCF7-C09A-E7A3-0F75-116688898122}"/>
                </a:ext>
              </a:extLst>
            </p:cNvPr>
            <p:cNvSpPr/>
            <p:nvPr/>
          </p:nvSpPr>
          <p:spPr>
            <a:xfrm>
              <a:off x="5956990" y="89874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3" name="Oval">
              <a:extLst>
                <a:ext uri="{FF2B5EF4-FFF2-40B4-BE49-F238E27FC236}">
                  <a16:creationId xmlns:a16="http://schemas.microsoft.com/office/drawing/2014/main" id="{0B1EBF67-2629-304E-E3B5-AB89F945C4F0}"/>
                </a:ext>
              </a:extLst>
            </p:cNvPr>
            <p:cNvSpPr/>
            <p:nvPr/>
          </p:nvSpPr>
          <p:spPr>
            <a:xfrm>
              <a:off x="3925409" y="89680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7" name="Oval">
              <a:extLst>
                <a:ext uri="{FF2B5EF4-FFF2-40B4-BE49-F238E27FC236}">
                  <a16:creationId xmlns:a16="http://schemas.microsoft.com/office/drawing/2014/main" id="{9F9B15C0-0B8A-1CFB-9698-B21031224FF3}"/>
                </a:ext>
              </a:extLst>
            </p:cNvPr>
            <p:cNvSpPr/>
            <p:nvPr/>
          </p:nvSpPr>
          <p:spPr>
            <a:xfrm rot="5400000">
              <a:off x="5208794" y="47698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8" name="Oval">
              <a:extLst>
                <a:ext uri="{FF2B5EF4-FFF2-40B4-BE49-F238E27FC236}">
                  <a16:creationId xmlns:a16="http://schemas.microsoft.com/office/drawing/2014/main" id="{E266B0FB-21E8-1368-5B11-889F86E33850}"/>
                </a:ext>
              </a:extLst>
            </p:cNvPr>
            <p:cNvSpPr/>
            <p:nvPr/>
          </p:nvSpPr>
          <p:spPr>
            <a:xfrm rot="5400000">
              <a:off x="6197725" y="577758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dirty="0"/>
            </a:p>
          </p:txBody>
        </p:sp>
        <p:sp>
          <p:nvSpPr>
            <p:cNvPr id="100" name="Oval">
              <a:extLst>
                <a:ext uri="{FF2B5EF4-FFF2-40B4-BE49-F238E27FC236}">
                  <a16:creationId xmlns:a16="http://schemas.microsoft.com/office/drawing/2014/main" id="{400862C4-6FE6-045A-2B37-D75CA6DE0A17}"/>
                </a:ext>
              </a:extLst>
            </p:cNvPr>
            <p:cNvSpPr/>
            <p:nvPr/>
          </p:nvSpPr>
          <p:spPr>
            <a:xfrm>
              <a:off x="7432078" y="402746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1" name="Oval">
              <a:extLst>
                <a:ext uri="{FF2B5EF4-FFF2-40B4-BE49-F238E27FC236}">
                  <a16:creationId xmlns:a16="http://schemas.microsoft.com/office/drawing/2014/main" id="{2BB76C60-B059-B810-0CBE-1D579707397A}"/>
                </a:ext>
              </a:extLst>
            </p:cNvPr>
            <p:cNvSpPr/>
            <p:nvPr/>
          </p:nvSpPr>
          <p:spPr>
            <a:xfrm>
              <a:off x="5449093" y="401979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2" name="Oval">
              <a:extLst>
                <a:ext uri="{FF2B5EF4-FFF2-40B4-BE49-F238E27FC236}">
                  <a16:creationId xmlns:a16="http://schemas.microsoft.com/office/drawing/2014/main" id="{0873FF41-7644-0BA3-BC36-4924AB1BE06A}"/>
                </a:ext>
              </a:extLst>
            </p:cNvPr>
            <p:cNvSpPr/>
            <p:nvPr/>
          </p:nvSpPr>
          <p:spPr>
            <a:xfrm>
              <a:off x="2980330" y="896334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3" name="Oval">
              <a:extLst>
                <a:ext uri="{FF2B5EF4-FFF2-40B4-BE49-F238E27FC236}">
                  <a16:creationId xmlns:a16="http://schemas.microsoft.com/office/drawing/2014/main" id="{2B617077-953B-DA29-1C51-8B5B2676208A}"/>
                </a:ext>
              </a:extLst>
            </p:cNvPr>
            <p:cNvSpPr/>
            <p:nvPr/>
          </p:nvSpPr>
          <p:spPr>
            <a:xfrm>
              <a:off x="546549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4" name="Oval">
              <a:extLst>
                <a:ext uri="{FF2B5EF4-FFF2-40B4-BE49-F238E27FC236}">
                  <a16:creationId xmlns:a16="http://schemas.microsoft.com/office/drawing/2014/main" id="{973091A7-6587-A88C-5336-EE3B297C4F6D}"/>
                </a:ext>
              </a:extLst>
            </p:cNvPr>
            <p:cNvSpPr/>
            <p:nvPr/>
          </p:nvSpPr>
          <p:spPr>
            <a:xfrm>
              <a:off x="3453150" y="995231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8" name="Oval">
              <a:extLst>
                <a:ext uri="{FF2B5EF4-FFF2-40B4-BE49-F238E27FC236}">
                  <a16:creationId xmlns:a16="http://schemas.microsoft.com/office/drawing/2014/main" id="{C8FFDB17-2926-0C97-7DDB-296DF4662DDD}"/>
                </a:ext>
              </a:extLst>
            </p:cNvPr>
            <p:cNvSpPr/>
            <p:nvPr/>
          </p:nvSpPr>
          <p:spPr>
            <a:xfrm>
              <a:off x="5451533" y="599267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9" name="Oval">
              <a:extLst>
                <a:ext uri="{FF2B5EF4-FFF2-40B4-BE49-F238E27FC236}">
                  <a16:creationId xmlns:a16="http://schemas.microsoft.com/office/drawing/2014/main" id="{5CFBF626-314B-9D53-F6ED-F70C24067AD4}"/>
                </a:ext>
              </a:extLst>
            </p:cNvPr>
            <p:cNvSpPr/>
            <p:nvPr/>
          </p:nvSpPr>
          <p:spPr>
            <a:xfrm>
              <a:off x="3486548" y="601122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0" name="Oval">
              <a:extLst>
                <a:ext uri="{FF2B5EF4-FFF2-40B4-BE49-F238E27FC236}">
                  <a16:creationId xmlns:a16="http://schemas.microsoft.com/office/drawing/2014/main" id="{24694D17-123A-9676-32F5-10635C4202DE}"/>
                </a:ext>
              </a:extLst>
            </p:cNvPr>
            <p:cNvSpPr/>
            <p:nvPr/>
          </p:nvSpPr>
          <p:spPr>
            <a:xfrm>
              <a:off x="2474873" y="5991767"/>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1" name="Oval">
              <a:extLst>
                <a:ext uri="{FF2B5EF4-FFF2-40B4-BE49-F238E27FC236}">
                  <a16:creationId xmlns:a16="http://schemas.microsoft.com/office/drawing/2014/main" id="{2D0312DB-74D9-44D2-FE5E-53D887A22828}"/>
                </a:ext>
              </a:extLst>
            </p:cNvPr>
            <p:cNvSpPr/>
            <p:nvPr/>
          </p:nvSpPr>
          <p:spPr>
            <a:xfrm rot="5400000">
              <a:off x="4222079" y="7269074"/>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2" name="Oval">
              <a:extLst>
                <a:ext uri="{FF2B5EF4-FFF2-40B4-BE49-F238E27FC236}">
                  <a16:creationId xmlns:a16="http://schemas.microsoft.com/office/drawing/2014/main" id="{8EFBFC2C-7757-6CFB-1B08-6D6CB7691E9E}"/>
                </a:ext>
              </a:extLst>
            </p:cNvPr>
            <p:cNvSpPr/>
            <p:nvPr/>
          </p:nvSpPr>
          <p:spPr>
            <a:xfrm>
              <a:off x="8408921" y="109421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3" name="Oval">
              <a:extLst>
                <a:ext uri="{FF2B5EF4-FFF2-40B4-BE49-F238E27FC236}">
                  <a16:creationId xmlns:a16="http://schemas.microsoft.com/office/drawing/2014/main" id="{D18B961D-60A7-1DFF-C230-A793FCC53BB1}"/>
                </a:ext>
              </a:extLst>
            </p:cNvPr>
            <p:cNvSpPr/>
            <p:nvPr/>
          </p:nvSpPr>
          <p:spPr>
            <a:xfrm>
              <a:off x="7397246" y="1092266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4" name="Oval">
              <a:extLst>
                <a:ext uri="{FF2B5EF4-FFF2-40B4-BE49-F238E27FC236}">
                  <a16:creationId xmlns:a16="http://schemas.microsoft.com/office/drawing/2014/main" id="{96BFDF29-720C-BF40-3461-F10A282082C1}"/>
                </a:ext>
              </a:extLst>
            </p:cNvPr>
            <p:cNvSpPr/>
            <p:nvPr/>
          </p:nvSpPr>
          <p:spPr>
            <a:xfrm>
              <a:off x="6443770" y="995125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5" name="Oval 4">
              <a:extLst>
                <a:ext uri="{FF2B5EF4-FFF2-40B4-BE49-F238E27FC236}">
                  <a16:creationId xmlns:a16="http://schemas.microsoft.com/office/drawing/2014/main" id="{9D4A8794-CA24-136B-2DB7-F1B666DB7C48}"/>
                </a:ext>
              </a:extLst>
            </p:cNvPr>
            <p:cNvSpPr>
              <a:spLocks noChangeAspect="1"/>
            </p:cNvSpPr>
            <p:nvPr/>
          </p:nvSpPr>
          <p:spPr bwMode="auto">
            <a:xfrm>
              <a:off x="2042700"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 name="Oval 6">
              <a:extLst>
                <a:ext uri="{FF2B5EF4-FFF2-40B4-BE49-F238E27FC236}">
                  <a16:creationId xmlns:a16="http://schemas.microsoft.com/office/drawing/2014/main" id="{023EED5F-1A63-FE94-031C-F4258B0272F1}"/>
                </a:ext>
              </a:extLst>
            </p:cNvPr>
            <p:cNvSpPr>
              <a:spLocks noChangeAspect="1"/>
            </p:cNvSpPr>
            <p:nvPr/>
          </p:nvSpPr>
          <p:spPr bwMode="auto">
            <a:xfrm>
              <a:off x="9507082" y="1102238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Oval 7">
              <a:extLst>
                <a:ext uri="{FF2B5EF4-FFF2-40B4-BE49-F238E27FC236}">
                  <a16:creationId xmlns:a16="http://schemas.microsoft.com/office/drawing/2014/main" id="{A2434F7D-8D93-0CCA-B343-B9F8DACFDC9C}"/>
                </a:ext>
              </a:extLst>
            </p:cNvPr>
            <p:cNvSpPr>
              <a:spLocks noChangeAspect="1"/>
            </p:cNvSpPr>
            <p:nvPr/>
          </p:nvSpPr>
          <p:spPr bwMode="auto">
            <a:xfrm>
              <a:off x="4570919"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Oval 9">
              <a:extLst>
                <a:ext uri="{FF2B5EF4-FFF2-40B4-BE49-F238E27FC236}">
                  <a16:creationId xmlns:a16="http://schemas.microsoft.com/office/drawing/2014/main" id="{635EA492-C09C-3F56-74FA-A84D7D4CB3BB}"/>
                </a:ext>
              </a:extLst>
            </p:cNvPr>
            <p:cNvSpPr>
              <a:spLocks noChangeAspect="1"/>
            </p:cNvSpPr>
            <p:nvPr/>
          </p:nvSpPr>
          <p:spPr bwMode="auto">
            <a:xfrm>
              <a:off x="5037221" y="6105865"/>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Oval 10">
              <a:extLst>
                <a:ext uri="{FF2B5EF4-FFF2-40B4-BE49-F238E27FC236}">
                  <a16:creationId xmlns:a16="http://schemas.microsoft.com/office/drawing/2014/main" id="{20F2BDC5-1A37-0214-ADA1-DE75122CDE7C}"/>
                </a:ext>
              </a:extLst>
            </p:cNvPr>
            <p:cNvSpPr>
              <a:spLocks noChangeAspect="1"/>
            </p:cNvSpPr>
            <p:nvPr/>
          </p:nvSpPr>
          <p:spPr bwMode="auto">
            <a:xfrm>
              <a:off x="5064456" y="70815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2" name="Oval 11">
              <a:extLst>
                <a:ext uri="{FF2B5EF4-FFF2-40B4-BE49-F238E27FC236}">
                  <a16:creationId xmlns:a16="http://schemas.microsoft.com/office/drawing/2014/main" id="{5F20576B-E206-DBC6-9FFF-D2F69B27481F}"/>
                </a:ext>
              </a:extLst>
            </p:cNvPr>
            <p:cNvSpPr>
              <a:spLocks noChangeAspect="1"/>
            </p:cNvSpPr>
            <p:nvPr/>
          </p:nvSpPr>
          <p:spPr bwMode="auto">
            <a:xfrm>
              <a:off x="5530758" y="70974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Oval 12">
              <a:extLst>
                <a:ext uri="{FF2B5EF4-FFF2-40B4-BE49-F238E27FC236}">
                  <a16:creationId xmlns:a16="http://schemas.microsoft.com/office/drawing/2014/main" id="{0B09719E-6CA3-9499-2A17-2E775FF5C4F7}"/>
                </a:ext>
              </a:extLst>
            </p:cNvPr>
            <p:cNvSpPr>
              <a:spLocks noChangeAspect="1"/>
            </p:cNvSpPr>
            <p:nvPr/>
          </p:nvSpPr>
          <p:spPr bwMode="auto">
            <a:xfrm>
              <a:off x="6043774" y="506987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 name="Oval 13">
              <a:extLst>
                <a:ext uri="{FF2B5EF4-FFF2-40B4-BE49-F238E27FC236}">
                  <a16:creationId xmlns:a16="http://schemas.microsoft.com/office/drawing/2014/main" id="{C3D40128-4AC3-95CD-F7EC-90028CAC8627}"/>
                </a:ext>
              </a:extLst>
            </p:cNvPr>
            <p:cNvSpPr>
              <a:spLocks noChangeAspect="1"/>
            </p:cNvSpPr>
            <p:nvPr/>
          </p:nvSpPr>
          <p:spPr bwMode="auto">
            <a:xfrm>
              <a:off x="6510076" y="50857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 name="Oval 14">
              <a:extLst>
                <a:ext uri="{FF2B5EF4-FFF2-40B4-BE49-F238E27FC236}">
                  <a16:creationId xmlns:a16="http://schemas.microsoft.com/office/drawing/2014/main" id="{4D492F2C-BF02-6051-A54E-0EEC74354944}"/>
                </a:ext>
              </a:extLst>
            </p:cNvPr>
            <p:cNvSpPr>
              <a:spLocks noChangeAspect="1"/>
            </p:cNvSpPr>
            <p:nvPr/>
          </p:nvSpPr>
          <p:spPr bwMode="auto">
            <a:xfrm>
              <a:off x="6532193" y="408892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 name="Oval 15">
              <a:extLst>
                <a:ext uri="{FF2B5EF4-FFF2-40B4-BE49-F238E27FC236}">
                  <a16:creationId xmlns:a16="http://schemas.microsoft.com/office/drawing/2014/main" id="{34B32D1B-5EF8-5182-AA56-18DAC7395F5F}"/>
                </a:ext>
              </a:extLst>
            </p:cNvPr>
            <p:cNvSpPr>
              <a:spLocks noChangeAspect="1"/>
            </p:cNvSpPr>
            <p:nvPr/>
          </p:nvSpPr>
          <p:spPr bwMode="auto">
            <a:xfrm>
              <a:off x="6998495" y="410484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 name="Oval 16">
              <a:extLst>
                <a:ext uri="{FF2B5EF4-FFF2-40B4-BE49-F238E27FC236}">
                  <a16:creationId xmlns:a16="http://schemas.microsoft.com/office/drawing/2014/main" id="{A8B5AAF6-FB56-5FBA-49CA-101AF0E6DE8A}"/>
                </a:ext>
              </a:extLst>
            </p:cNvPr>
            <p:cNvSpPr>
              <a:spLocks noChangeAspect="1"/>
            </p:cNvSpPr>
            <p:nvPr/>
          </p:nvSpPr>
          <p:spPr bwMode="auto">
            <a:xfrm>
              <a:off x="8533534" y="608113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8" name="Oval 17">
              <a:extLst>
                <a:ext uri="{FF2B5EF4-FFF2-40B4-BE49-F238E27FC236}">
                  <a16:creationId xmlns:a16="http://schemas.microsoft.com/office/drawing/2014/main" id="{E26E4A3C-AB5A-6498-351A-7AE86BA2DF92}"/>
                </a:ext>
              </a:extLst>
            </p:cNvPr>
            <p:cNvSpPr>
              <a:spLocks noChangeAspect="1"/>
            </p:cNvSpPr>
            <p:nvPr/>
          </p:nvSpPr>
          <p:spPr bwMode="auto">
            <a:xfrm>
              <a:off x="8999836" y="609705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9" name="Oval 18">
              <a:extLst>
                <a:ext uri="{FF2B5EF4-FFF2-40B4-BE49-F238E27FC236}">
                  <a16:creationId xmlns:a16="http://schemas.microsoft.com/office/drawing/2014/main" id="{635B7C19-5B52-0049-F370-6C791CCF9596}"/>
                </a:ext>
              </a:extLst>
            </p:cNvPr>
            <p:cNvSpPr>
              <a:spLocks noChangeAspect="1"/>
            </p:cNvSpPr>
            <p:nvPr/>
          </p:nvSpPr>
          <p:spPr bwMode="auto">
            <a:xfrm>
              <a:off x="8036115" y="70746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0" name="Oval 19">
              <a:extLst>
                <a:ext uri="{FF2B5EF4-FFF2-40B4-BE49-F238E27FC236}">
                  <a16:creationId xmlns:a16="http://schemas.microsoft.com/office/drawing/2014/main" id="{A48DF342-029E-57E5-4BD4-FC58E0F9FA6A}"/>
                </a:ext>
              </a:extLst>
            </p:cNvPr>
            <p:cNvSpPr>
              <a:spLocks noChangeAspect="1"/>
            </p:cNvSpPr>
            <p:nvPr/>
          </p:nvSpPr>
          <p:spPr bwMode="auto">
            <a:xfrm>
              <a:off x="8502417" y="70905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1" name="Oval 20">
              <a:extLst>
                <a:ext uri="{FF2B5EF4-FFF2-40B4-BE49-F238E27FC236}">
                  <a16:creationId xmlns:a16="http://schemas.microsoft.com/office/drawing/2014/main" id="{89D4442F-B8AE-2858-F400-44112A40FB4E}"/>
                </a:ext>
              </a:extLst>
            </p:cNvPr>
            <p:cNvSpPr>
              <a:spLocks noChangeAspect="1"/>
            </p:cNvSpPr>
            <p:nvPr/>
          </p:nvSpPr>
          <p:spPr bwMode="auto">
            <a:xfrm>
              <a:off x="5545952" y="80658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2" name="Oval 21">
              <a:extLst>
                <a:ext uri="{FF2B5EF4-FFF2-40B4-BE49-F238E27FC236}">
                  <a16:creationId xmlns:a16="http://schemas.microsoft.com/office/drawing/2014/main" id="{3EDF8FB8-7483-4CC9-963B-6A4C44257989}"/>
                </a:ext>
              </a:extLst>
            </p:cNvPr>
            <p:cNvSpPr>
              <a:spLocks noChangeAspect="1"/>
            </p:cNvSpPr>
            <p:nvPr/>
          </p:nvSpPr>
          <p:spPr bwMode="auto">
            <a:xfrm>
              <a:off x="6012254" y="80817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3" name="Oval 22">
              <a:extLst>
                <a:ext uri="{FF2B5EF4-FFF2-40B4-BE49-F238E27FC236}">
                  <a16:creationId xmlns:a16="http://schemas.microsoft.com/office/drawing/2014/main" id="{971998F5-66BB-F2AB-B1DA-25F8F4C4E288}"/>
                </a:ext>
              </a:extLst>
            </p:cNvPr>
            <p:cNvSpPr>
              <a:spLocks noChangeAspect="1"/>
            </p:cNvSpPr>
            <p:nvPr/>
          </p:nvSpPr>
          <p:spPr bwMode="auto">
            <a:xfrm>
              <a:off x="8517611" y="80589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5" name="Oval 24">
              <a:extLst>
                <a:ext uri="{FF2B5EF4-FFF2-40B4-BE49-F238E27FC236}">
                  <a16:creationId xmlns:a16="http://schemas.microsoft.com/office/drawing/2014/main" id="{192359A5-03DD-94FE-E85A-1D56309F90A1}"/>
                </a:ext>
              </a:extLst>
            </p:cNvPr>
            <p:cNvSpPr>
              <a:spLocks noChangeAspect="1"/>
            </p:cNvSpPr>
            <p:nvPr/>
          </p:nvSpPr>
          <p:spPr bwMode="auto">
            <a:xfrm>
              <a:off x="8983913" y="80748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6" name="Oval 25">
              <a:extLst>
                <a:ext uri="{FF2B5EF4-FFF2-40B4-BE49-F238E27FC236}">
                  <a16:creationId xmlns:a16="http://schemas.microsoft.com/office/drawing/2014/main" id="{FFDF0D63-67BF-CDDF-0C69-BCB173BD0B32}"/>
                </a:ext>
              </a:extLst>
            </p:cNvPr>
            <p:cNvSpPr>
              <a:spLocks noChangeAspect="1"/>
            </p:cNvSpPr>
            <p:nvPr/>
          </p:nvSpPr>
          <p:spPr bwMode="auto">
            <a:xfrm>
              <a:off x="5064456" y="90494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7" name="Oval 26">
              <a:extLst>
                <a:ext uri="{FF2B5EF4-FFF2-40B4-BE49-F238E27FC236}">
                  <a16:creationId xmlns:a16="http://schemas.microsoft.com/office/drawing/2014/main" id="{16967E89-1331-C587-D0BB-C99C83F8FC57}"/>
                </a:ext>
              </a:extLst>
            </p:cNvPr>
            <p:cNvSpPr>
              <a:spLocks noChangeAspect="1"/>
            </p:cNvSpPr>
            <p:nvPr/>
          </p:nvSpPr>
          <p:spPr bwMode="auto">
            <a:xfrm>
              <a:off x="5530758"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8" name="Oval 27">
              <a:extLst>
                <a:ext uri="{FF2B5EF4-FFF2-40B4-BE49-F238E27FC236}">
                  <a16:creationId xmlns:a16="http://schemas.microsoft.com/office/drawing/2014/main" id="{BDA2029C-CF38-FAFC-B33E-65538A914FE0}"/>
                </a:ext>
              </a:extLst>
            </p:cNvPr>
            <p:cNvSpPr>
              <a:spLocks noChangeAspect="1"/>
            </p:cNvSpPr>
            <p:nvPr/>
          </p:nvSpPr>
          <p:spPr bwMode="auto">
            <a:xfrm>
              <a:off x="8036115" y="90425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9" name="Oval 28">
              <a:extLst>
                <a:ext uri="{FF2B5EF4-FFF2-40B4-BE49-F238E27FC236}">
                  <a16:creationId xmlns:a16="http://schemas.microsoft.com/office/drawing/2014/main" id="{E663E96F-14CA-E0C0-281D-C3443D326320}"/>
                </a:ext>
              </a:extLst>
            </p:cNvPr>
            <p:cNvSpPr>
              <a:spLocks noChangeAspect="1"/>
            </p:cNvSpPr>
            <p:nvPr/>
          </p:nvSpPr>
          <p:spPr bwMode="auto">
            <a:xfrm>
              <a:off x="8502417" y="90584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0" name="Oval 29">
              <a:extLst>
                <a:ext uri="{FF2B5EF4-FFF2-40B4-BE49-F238E27FC236}">
                  <a16:creationId xmlns:a16="http://schemas.microsoft.com/office/drawing/2014/main" id="{4F93BB90-16FA-1ACA-3401-0D0293E27AAF}"/>
                </a:ext>
              </a:extLst>
            </p:cNvPr>
            <p:cNvSpPr>
              <a:spLocks noChangeAspect="1"/>
            </p:cNvSpPr>
            <p:nvPr/>
          </p:nvSpPr>
          <p:spPr bwMode="auto">
            <a:xfrm>
              <a:off x="4547665" y="100466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1" name="Oval 30">
              <a:extLst>
                <a:ext uri="{FF2B5EF4-FFF2-40B4-BE49-F238E27FC236}">
                  <a16:creationId xmlns:a16="http://schemas.microsoft.com/office/drawing/2014/main" id="{355C92EC-1E09-E07D-C06A-A3945989B672}"/>
                </a:ext>
              </a:extLst>
            </p:cNvPr>
            <p:cNvSpPr>
              <a:spLocks noChangeAspect="1"/>
            </p:cNvSpPr>
            <p:nvPr/>
          </p:nvSpPr>
          <p:spPr bwMode="auto">
            <a:xfrm>
              <a:off x="5013967" y="1006261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2" name="Oval 31">
              <a:extLst>
                <a:ext uri="{FF2B5EF4-FFF2-40B4-BE49-F238E27FC236}">
                  <a16:creationId xmlns:a16="http://schemas.microsoft.com/office/drawing/2014/main" id="{0A4EDA0F-F754-9321-D4F8-04125BFC8555}"/>
                </a:ext>
              </a:extLst>
            </p:cNvPr>
            <p:cNvSpPr>
              <a:spLocks noChangeAspect="1"/>
            </p:cNvSpPr>
            <p:nvPr/>
          </p:nvSpPr>
          <p:spPr bwMode="auto">
            <a:xfrm>
              <a:off x="7519324" y="100397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3" name="Oval 32">
              <a:extLst>
                <a:ext uri="{FF2B5EF4-FFF2-40B4-BE49-F238E27FC236}">
                  <a16:creationId xmlns:a16="http://schemas.microsoft.com/office/drawing/2014/main" id="{658D05C9-D3FA-6527-C518-22D7DD0DE721}"/>
                </a:ext>
              </a:extLst>
            </p:cNvPr>
            <p:cNvSpPr>
              <a:spLocks noChangeAspect="1"/>
            </p:cNvSpPr>
            <p:nvPr/>
          </p:nvSpPr>
          <p:spPr bwMode="auto">
            <a:xfrm>
              <a:off x="7503566" y="1051365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4" name="Oval 33">
              <a:extLst>
                <a:ext uri="{FF2B5EF4-FFF2-40B4-BE49-F238E27FC236}">
                  <a16:creationId xmlns:a16="http://schemas.microsoft.com/office/drawing/2014/main" id="{FCB059EE-27CD-2A67-E72B-6327C39B577C}"/>
                </a:ext>
              </a:extLst>
            </p:cNvPr>
            <p:cNvSpPr>
              <a:spLocks noChangeAspect="1"/>
            </p:cNvSpPr>
            <p:nvPr/>
          </p:nvSpPr>
          <p:spPr bwMode="auto">
            <a:xfrm>
              <a:off x="9503707" y="41340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5" name="Oval 34">
              <a:extLst>
                <a:ext uri="{FF2B5EF4-FFF2-40B4-BE49-F238E27FC236}">
                  <a16:creationId xmlns:a16="http://schemas.microsoft.com/office/drawing/2014/main" id="{54A307EC-0C65-99B3-C437-81A3296DB8D7}"/>
                </a:ext>
              </a:extLst>
            </p:cNvPr>
            <p:cNvSpPr>
              <a:spLocks noChangeAspect="1"/>
            </p:cNvSpPr>
            <p:nvPr/>
          </p:nvSpPr>
          <p:spPr bwMode="auto">
            <a:xfrm>
              <a:off x="9487949" y="460796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6" name="Oval 35">
              <a:extLst>
                <a:ext uri="{FF2B5EF4-FFF2-40B4-BE49-F238E27FC236}">
                  <a16:creationId xmlns:a16="http://schemas.microsoft.com/office/drawing/2014/main" id="{4509AC95-34B2-F6EF-3421-DA96B473DF8E}"/>
                </a:ext>
              </a:extLst>
            </p:cNvPr>
            <p:cNvSpPr>
              <a:spLocks noChangeAspect="1"/>
            </p:cNvSpPr>
            <p:nvPr/>
          </p:nvSpPr>
          <p:spPr bwMode="auto">
            <a:xfrm>
              <a:off x="2565084"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7" name="Oval 36">
              <a:extLst>
                <a:ext uri="{FF2B5EF4-FFF2-40B4-BE49-F238E27FC236}">
                  <a16:creationId xmlns:a16="http://schemas.microsoft.com/office/drawing/2014/main" id="{80CB719B-751F-C664-C725-D76C6031B5B1}"/>
                </a:ext>
              </a:extLst>
            </p:cNvPr>
            <p:cNvSpPr>
              <a:spLocks noChangeAspect="1"/>
            </p:cNvSpPr>
            <p:nvPr/>
          </p:nvSpPr>
          <p:spPr bwMode="auto">
            <a:xfrm>
              <a:off x="2549326" y="95391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70" name="Group 69">
            <a:extLst>
              <a:ext uri="{FF2B5EF4-FFF2-40B4-BE49-F238E27FC236}">
                <a16:creationId xmlns:a16="http://schemas.microsoft.com/office/drawing/2014/main" id="{B15CC7EF-F618-38DF-351D-F3FAAABE386E}"/>
              </a:ext>
            </a:extLst>
          </p:cNvPr>
          <p:cNvGrpSpPr/>
          <p:nvPr/>
        </p:nvGrpSpPr>
        <p:grpSpPr>
          <a:xfrm>
            <a:off x="10466966" y="6685876"/>
            <a:ext cx="11253604" cy="7021510"/>
            <a:chOff x="10466966" y="6685876"/>
            <a:chExt cx="11253604" cy="7021510"/>
          </a:xfrm>
        </p:grpSpPr>
        <p:pic>
          <p:nvPicPr>
            <p:cNvPr id="79" name="Picture 78" descr="A graph with red lines&#10;&#10;AI-generated content may be incorrect.">
              <a:extLst>
                <a:ext uri="{FF2B5EF4-FFF2-40B4-BE49-F238E27FC236}">
                  <a16:creationId xmlns:a16="http://schemas.microsoft.com/office/drawing/2014/main" id="{44C6E4FF-5B59-8C04-99C1-30BCD7E709B9}"/>
                </a:ext>
              </a:extLst>
            </p:cNvPr>
            <p:cNvPicPr>
              <a:picLocks noChangeAspect="1"/>
            </p:cNvPicPr>
            <p:nvPr/>
          </p:nvPicPr>
          <p:blipFill>
            <a:blip r:embed="rId8">
              <a:extLst>
                <a:ext uri="{28A0092B-C50C-407E-A947-70E740481C1C}">
                  <a14:useLocalDpi xmlns:a14="http://schemas.microsoft.com/office/drawing/2010/main"/>
                </a:ext>
              </a:extLst>
            </a:blip>
            <a:srcRect t="6772"/>
            <a:stretch>
              <a:fillRect/>
            </a:stretch>
          </p:blipFill>
          <p:spPr>
            <a:xfrm>
              <a:off x="10614436" y="6685876"/>
              <a:ext cx="7315200" cy="2983671"/>
            </a:xfrm>
            <a:prstGeom prst="rect">
              <a:avLst/>
            </a:prstGeom>
          </p:spPr>
        </p:pic>
        <p:pic>
          <p:nvPicPr>
            <p:cNvPr id="81" name="Picture 80" descr="A graph of a bar graph&#10;&#10;AI-generated content may be incorrect.">
              <a:extLst>
                <a:ext uri="{FF2B5EF4-FFF2-40B4-BE49-F238E27FC236}">
                  <a16:creationId xmlns:a16="http://schemas.microsoft.com/office/drawing/2014/main" id="{EC55635D-9B76-4275-E654-12457C4BE94A}"/>
                </a:ext>
              </a:extLst>
            </p:cNvPr>
            <p:cNvPicPr>
              <a:picLocks noChangeAspect="1"/>
            </p:cNvPicPr>
            <p:nvPr/>
          </p:nvPicPr>
          <p:blipFill>
            <a:blip r:embed="rId9">
              <a:alphaModFix/>
              <a:extLst>
                <a:ext uri="{28A0092B-C50C-407E-A947-70E740481C1C}">
                  <a14:useLocalDpi xmlns:a14="http://schemas.microsoft.com/office/drawing/2010/main"/>
                </a:ext>
              </a:extLst>
            </a:blip>
            <a:srcRect t="6772"/>
            <a:stretch>
              <a:fillRect/>
            </a:stretch>
          </p:blipFill>
          <p:spPr>
            <a:xfrm>
              <a:off x="10615015" y="9539199"/>
              <a:ext cx="7315200" cy="2983670"/>
            </a:xfrm>
            <a:prstGeom prst="rect">
              <a:avLst/>
            </a:prstGeom>
          </p:spPr>
        </p:pic>
        <p:sp>
          <p:nvSpPr>
            <p:cNvPr id="82" name="TextBox 81">
              <a:extLst>
                <a:ext uri="{FF2B5EF4-FFF2-40B4-BE49-F238E27FC236}">
                  <a16:creationId xmlns:a16="http://schemas.microsoft.com/office/drawing/2014/main" id="{7711B525-F20E-9B88-5296-7F63EA49AC80}"/>
                </a:ext>
              </a:extLst>
            </p:cNvPr>
            <p:cNvSpPr txBox="1"/>
            <p:nvPr/>
          </p:nvSpPr>
          <p:spPr>
            <a:xfrm>
              <a:off x="17919300" y="1063691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21 x length-10 chains</a:t>
              </a:r>
            </a:p>
          </p:txBody>
        </p:sp>
        <p:sp>
          <p:nvSpPr>
            <p:cNvPr id="86" name="TextBox 85">
              <a:extLst>
                <a:ext uri="{FF2B5EF4-FFF2-40B4-BE49-F238E27FC236}">
                  <a16:creationId xmlns:a16="http://schemas.microsoft.com/office/drawing/2014/main" id="{6BE94020-FC13-8850-9A45-25CCA4F372CD}"/>
                </a:ext>
              </a:extLst>
            </p:cNvPr>
            <p:cNvSpPr txBox="1"/>
            <p:nvPr/>
          </p:nvSpPr>
          <p:spPr>
            <a:xfrm>
              <a:off x="10466966" y="6747016"/>
              <a:ext cx="0" cy="0"/>
            </a:xfrm>
            <a:prstGeom prst="rect">
              <a:avLst/>
            </a:prstGeom>
            <a:ln w="127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88" name="Picture 87" descr="A graph of a number of numbers and a graph&#10;&#10;AI-generated content may be incorrect.">
              <a:extLst>
                <a:ext uri="{FF2B5EF4-FFF2-40B4-BE49-F238E27FC236}">
                  <a16:creationId xmlns:a16="http://schemas.microsoft.com/office/drawing/2014/main" id="{74D33DE2-CE50-C229-43F3-8380C7C506DA}"/>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11225881" y="12401867"/>
              <a:ext cx="5744422" cy="1305519"/>
            </a:xfrm>
            <a:prstGeom prst="rect">
              <a:avLst/>
            </a:prstGeom>
          </p:spPr>
        </p:pic>
        <p:sp>
          <p:nvSpPr>
            <p:cNvPr id="94" name="TextBox 93">
              <a:extLst>
                <a:ext uri="{FF2B5EF4-FFF2-40B4-BE49-F238E27FC236}">
                  <a16:creationId xmlns:a16="http://schemas.microsoft.com/office/drawing/2014/main" id="{1FB053AC-290B-3F1F-0099-16B7B1961041}"/>
                </a:ext>
              </a:extLst>
            </p:cNvPr>
            <p:cNvSpPr txBox="1"/>
            <p:nvPr/>
          </p:nvSpPr>
          <p:spPr>
            <a:xfrm>
              <a:off x="13397889" y="9845043"/>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(62 qubits)</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74A291B-87F6-C73B-BBC1-2B16F015E6C7}"/>
                  </a:ext>
                </a:extLst>
              </p:cNvPr>
              <p:cNvSpPr txBox="1"/>
              <p:nvPr/>
            </p:nvSpPr>
            <p:spPr>
              <a:xfrm>
                <a:off x="2024798" y="11880850"/>
                <a:ext cx="5231198" cy="75894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b="0" kern="0" dirty="0">
                    <a:solidFill>
                      <a:srgbClr val="000000"/>
                    </a:solidFill>
                    <a:ea typeface="Cambria Math" panose="02040503050406030204" pitchFamily="18" charset="0"/>
                    <a:cs typeface="+mj-cs"/>
                    <a:sym typeface="IBM Plex Sans Light"/>
                  </a:rPr>
                  <a:t>Circuit duration: </a:t>
                </a:r>
                <a14:m>
                  <m:oMath xmlns:m="http://schemas.openxmlformats.org/officeDocument/2006/math">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 </m:t>
                    </m:r>
                    <m:r>
                      <a:rPr lang="en-US" i="1" kern="0" smtClean="0">
                        <a:solidFill>
                          <a:srgbClr val="000000"/>
                        </a:solidFill>
                        <a:latin typeface="Cambria Math" panose="02040503050406030204" pitchFamily="18" charset="0"/>
                        <a:ea typeface="Cambria Math" panose="02040503050406030204" pitchFamily="18" charset="0"/>
                        <a:cs typeface="+mj-cs"/>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3.8</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𝜇</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𝑠</m:t>
                    </m:r>
                  </m:oMath>
                </a14:m>
                <a:r>
                  <a:rPr lang="en-US" kern="0" dirty="0">
                    <a:solidFill>
                      <a:srgbClr val="000000"/>
                    </a:solidFill>
                    <a:ea typeface="+mj-ea"/>
                    <a:cs typeface="+mj-cs"/>
                    <a:sym typeface="IBM Plex Sans Light"/>
                  </a:rPr>
                  <a:t> </a:t>
                </a:r>
              </a:p>
            </p:txBody>
          </p:sp>
        </mc:Choice>
        <mc:Fallback xmlns="">
          <p:sp>
            <p:nvSpPr>
              <p:cNvPr id="39" name="TextBox 38">
                <a:extLst>
                  <a:ext uri="{FF2B5EF4-FFF2-40B4-BE49-F238E27FC236}">
                    <a16:creationId xmlns:a16="http://schemas.microsoft.com/office/drawing/2014/main" id="{374A291B-87F6-C73B-BBC1-2B16F015E6C7}"/>
                  </a:ext>
                </a:extLst>
              </p:cNvPr>
              <p:cNvSpPr txBox="1">
                <a:spLocks noRot="1" noChangeAspect="1" noMove="1" noResize="1" noEditPoints="1" noAdjustHandles="1" noChangeArrowheads="1" noChangeShapeType="1" noTextEdit="1"/>
              </p:cNvSpPr>
              <p:nvPr/>
            </p:nvSpPr>
            <p:spPr>
              <a:xfrm>
                <a:off x="2024798" y="11880850"/>
                <a:ext cx="5231198" cy="758947"/>
              </a:xfrm>
              <a:prstGeom prst="rect">
                <a:avLst/>
              </a:prstGeom>
              <a:blipFill>
                <a:blip r:embed="rId11"/>
                <a:stretch>
                  <a:fillRect l="-5327" t="-18033" b="-81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0" name="TextBox 39">
            <a:extLst>
              <a:ext uri="{FF2B5EF4-FFF2-40B4-BE49-F238E27FC236}">
                <a16:creationId xmlns:a16="http://schemas.microsoft.com/office/drawing/2014/main" id="{B68AF55D-168C-93CC-8EEB-40F03EDEF0A9}"/>
              </a:ext>
            </a:extLst>
          </p:cNvPr>
          <p:cNvSpPr txBox="1"/>
          <p:nvPr/>
        </p:nvSpPr>
        <p:spPr>
          <a:xfrm>
            <a:off x="13397889" y="87190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spTree>
    <p:extLst>
      <p:ext uri="{BB962C8B-B14F-4D97-AF65-F5344CB8AC3E}">
        <p14:creationId xmlns:p14="http://schemas.microsoft.com/office/powerpoint/2010/main" val="358305403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932CD6-4B99-36EF-4029-36FA5CDC19B2}"/>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9F6494F9-35F4-B602-1921-BD82ABA0F061}"/>
              </a:ext>
            </a:extLst>
          </p:cNvPr>
          <p:cNvPicPr>
            <a:picLocks noChangeAspect="1"/>
          </p:cNvPicPr>
          <p:nvPr/>
        </p:nvPicPr>
        <p:blipFill>
          <a:blip r:embed="rId3"/>
          <a:stretch>
            <a:fillRect/>
          </a:stretch>
        </p:blipFill>
        <p:spPr>
          <a:xfrm>
            <a:off x="320589" y="2819134"/>
            <a:ext cx="12907222" cy="938602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94668A2-9BBF-B61E-C374-F0653E6C57D0}"/>
                  </a:ext>
                </a:extLst>
              </p:cNvPr>
              <p:cNvSpPr>
                <a:spLocks noGrp="1"/>
              </p:cNvSpPr>
              <p:nvPr>
                <p:ph type="title"/>
              </p:nvPr>
            </p:nvSpPr>
            <p:spPr>
              <a:xfrm>
                <a:off x="576072" y="384048"/>
                <a:ext cx="11372088" cy="2859087"/>
              </a:xfrm>
            </p:spPr>
            <p:txBody>
              <a:bodyPr/>
              <a:lstStyle/>
              <a:p>
                <a:r>
                  <a:rPr lang="en-US" u="sng" dirty="0"/>
                  <a:t>Measurement based </a:t>
                </a:r>
                <a:r>
                  <a:rPr lang="en-US" dirty="0"/>
                  <a:t>scheduled circuit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F94668A2-9BBF-B61E-C374-F0653E6C57D0}"/>
                  </a:ext>
                </a:extLst>
              </p:cNvPr>
              <p:cNvSpPr>
                <a:spLocks noGrp="1" noRot="1" noChangeAspect="1" noMove="1" noResize="1" noEditPoints="1" noAdjustHandles="1" noChangeArrowheads="1" noChangeShapeType="1" noTextEdit="1"/>
              </p:cNvSpPr>
              <p:nvPr>
                <p:ph type="title"/>
              </p:nvPr>
            </p:nvSpPr>
            <p:spPr>
              <a:xfrm>
                <a:off x="576072" y="384048"/>
                <a:ext cx="11372088" cy="2859087"/>
              </a:xfrm>
              <a:blipFill>
                <a:blip r:embed="rId4"/>
                <a:stretch>
                  <a:fillRect l="-4353"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A994555-05EC-D993-22ED-00D98544E909}"/>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E6DBFDE9-13BC-0D87-D338-5D72102F89E7}"/>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52</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841E118-B871-7462-D2C2-608D070341D2}"/>
                  </a:ext>
                </a:extLst>
              </p:cNvPr>
              <p:cNvSpPr txBox="1"/>
              <p:nvPr/>
            </p:nvSpPr>
            <p:spPr>
              <a:xfrm>
                <a:off x="2268245" y="12413668"/>
                <a:ext cx="11225753" cy="7329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0" tIns="0" rIns="0" bIns="0" rtlCol="0" anchor="t">
                <a:noAutofit/>
              </a:bodyPr>
              <a:lstStyle/>
              <a:p>
                <a:pPr lvl="1" defTabSz="2438400">
                  <a:buSzPct val="100000"/>
                </a:pPr>
                <a:r>
                  <a:rPr lang="en-US" kern="0" dirty="0">
                    <a:solidFill>
                      <a:srgbClr val="000000"/>
                    </a:solidFill>
                    <a:ea typeface="+mj-ea"/>
                    <a:cs typeface="+mj-cs"/>
                    <a:sym typeface="IBM Plex Sans Light"/>
                  </a:rPr>
                  <a:t>Z(</a:t>
                </a:r>
                <a14:m>
                  <m:oMath xmlns:m="http://schemas.openxmlformats.org/officeDocument/2006/math">
                    <m:r>
                      <a:rPr lang="en-US" i="1" kern="0" dirty="0">
                        <a:solidFill>
                          <a:srgbClr val="000000"/>
                        </a:solidFill>
                        <a:latin typeface="Cambria Math" panose="02040503050406030204" pitchFamily="18" charset="0"/>
                        <a:ea typeface="Cambria Math" panose="02040503050406030204" pitchFamily="18" charset="0"/>
                        <a:sym typeface="IBM Plex Sans Light"/>
                      </a:rPr>
                      <m:t>𝜃</m:t>
                    </m:r>
                  </m:oMath>
                </a14:m>
                <a:r>
                  <a:rPr lang="en-US" kern="0" dirty="0">
                    <a:solidFill>
                      <a:srgbClr val="000000"/>
                    </a:solidFill>
                    <a:ea typeface="+mj-ea"/>
                    <a:cs typeface="+mj-cs"/>
                    <a:sym typeface="IBM Plex Sans Light"/>
                  </a:rPr>
                  <a:t>)’s plus:</a:t>
                </a:r>
                <a14:m>
                  <m:oMath xmlns:m="http://schemas.openxmlformats.org/officeDocument/2006/math">
                    <m:r>
                      <a:rPr lang="en-US" b="0" i="0" kern="0" smtClean="0">
                        <a:solidFill>
                          <a:srgbClr val="000000"/>
                        </a:solidFill>
                        <a:latin typeface="Cambria Math" panose="02040503050406030204" pitchFamily="18" charset="0"/>
                        <a:ea typeface="Cambria Math" panose="02040503050406030204" pitchFamily="18" charset="0"/>
                        <a:sym typeface="IBM Plex Sans Light"/>
                      </a:rPr>
                      <m:t> </m:t>
                    </m:r>
                    <m:r>
                      <a:rPr lang="en-US" i="1" kern="0">
                        <a:solidFill>
                          <a:srgbClr val="000000"/>
                        </a:solidFill>
                        <a:latin typeface="Cambria Math" panose="02040503050406030204" pitchFamily="18" charset="0"/>
                        <a:ea typeface="Cambria Math" panose="02040503050406030204" pitchFamily="18" charset="0"/>
                        <a:sym typeface="IBM Plex Sans Light"/>
                      </a:rPr>
                      <m:t>7</m:t>
                    </m:r>
                    <m:r>
                      <a:rPr lang="en-US" i="1" kern="0">
                        <a:solidFill>
                          <a:srgbClr val="000000"/>
                        </a:solidFill>
                        <a:latin typeface="Cambria Math" panose="02040503050406030204" pitchFamily="18" charset="0"/>
                        <a:ea typeface="Cambria Math" panose="02040503050406030204" pitchFamily="18" charset="0"/>
                        <a:sym typeface="IBM Plex Sans Light"/>
                      </a:rPr>
                      <m:t>𝐶𝑍</m:t>
                    </m:r>
                    <m:r>
                      <a:rPr lang="en-US" i="1" kern="0">
                        <a:solidFill>
                          <a:srgbClr val="000000"/>
                        </a:solidFill>
                        <a:latin typeface="Cambria Math" panose="02040503050406030204" pitchFamily="18" charset="0"/>
                        <a:ea typeface="Cambria Math" panose="02040503050406030204" pitchFamily="18" charset="0"/>
                        <a:sym typeface="IBM Plex Sans Light"/>
                      </a:rPr>
                      <m:t>+10</m:t>
                    </m:r>
                    <m:r>
                      <a:rPr lang="en-US" i="1" kern="0">
                        <a:solidFill>
                          <a:srgbClr val="000000"/>
                        </a:solidFill>
                        <a:latin typeface="Cambria Math" panose="02040503050406030204" pitchFamily="18" charset="0"/>
                        <a:ea typeface="Cambria Math" panose="02040503050406030204" pitchFamily="18" charset="0"/>
                        <a:sym typeface="IBM Plex Sans Light"/>
                      </a:rPr>
                      <m:t>𝑆𝑥</m:t>
                    </m:r>
                  </m:oMath>
                </a14:m>
                <a:endParaRPr lang="en-US" kern="0" dirty="0">
                  <a:solidFill>
                    <a:srgbClr val="000000"/>
                  </a:solidFill>
                  <a:ea typeface="+mj-ea"/>
                  <a:cs typeface="+mj-cs"/>
                  <a:sym typeface="IBM Plex Sans Light"/>
                </a:endParaRPr>
              </a:p>
              <a:p>
                <a:pPr marL="571500" indent="-571500" defTabSz="2438400">
                  <a:buSzPct val="100000"/>
                  <a:buFontTx/>
                  <a:buChar char="-"/>
                </a:pPr>
                <a:endParaRPr lang="en-US" kern="0" dirty="0">
                  <a:solidFill>
                    <a:srgbClr val="000000"/>
                  </a:solidFill>
                  <a:ea typeface="+mj-ea"/>
                  <a:cs typeface="+mj-cs"/>
                  <a:sym typeface="IBM Plex Sans Light"/>
                </a:endParaRPr>
              </a:p>
              <a:p>
                <a:pPr defTabSz="2438400">
                  <a:buSzPct val="100000"/>
                </a:pPr>
                <a:endParaRPr lang="en-US" kern="0" dirty="0">
                  <a:solidFill>
                    <a:srgbClr val="000000"/>
                  </a:solidFill>
                  <a:ea typeface="+mj-ea"/>
                  <a:cs typeface="+mj-cs"/>
                  <a:sym typeface="IBM Plex Sans Light"/>
                </a:endParaRPr>
              </a:p>
            </p:txBody>
          </p:sp>
        </mc:Choice>
        <mc:Fallback xmlns="">
          <p:sp>
            <p:nvSpPr>
              <p:cNvPr id="4" name="TextBox 3">
                <a:extLst>
                  <a:ext uri="{FF2B5EF4-FFF2-40B4-BE49-F238E27FC236}">
                    <a16:creationId xmlns:a16="http://schemas.microsoft.com/office/drawing/2014/main" id="{B841E118-B871-7462-D2C2-608D070341D2}"/>
                  </a:ext>
                </a:extLst>
              </p:cNvPr>
              <p:cNvSpPr txBox="1">
                <a:spLocks noRot="1" noChangeAspect="1" noMove="1" noResize="1" noEditPoints="1" noAdjustHandles="1" noChangeArrowheads="1" noChangeShapeType="1" noTextEdit="1"/>
              </p:cNvSpPr>
              <p:nvPr/>
            </p:nvSpPr>
            <p:spPr>
              <a:xfrm>
                <a:off x="2268245" y="12413668"/>
                <a:ext cx="11225753" cy="732971"/>
              </a:xfrm>
              <a:prstGeom prst="rect">
                <a:avLst/>
              </a:prstGeom>
              <a:blipFill>
                <a:blip r:embed="rId5"/>
                <a:stretch>
                  <a:fillRect t="-18644" b="-11864"/>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8" name="Oval">
            <a:extLst>
              <a:ext uri="{FF2B5EF4-FFF2-40B4-BE49-F238E27FC236}">
                <a16:creationId xmlns:a16="http://schemas.microsoft.com/office/drawing/2014/main" id="{E926B875-395D-0C9D-F919-1D018FCADA22}"/>
              </a:ext>
            </a:extLst>
          </p:cNvPr>
          <p:cNvSpPr>
            <a:spLocks noChangeAspect="1"/>
          </p:cNvSpPr>
          <p:nvPr/>
        </p:nvSpPr>
        <p:spPr>
          <a:xfrm rot="5400000">
            <a:off x="878070" y="6284848"/>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 name="Oval">
            <a:extLst>
              <a:ext uri="{FF2B5EF4-FFF2-40B4-BE49-F238E27FC236}">
                <a16:creationId xmlns:a16="http://schemas.microsoft.com/office/drawing/2014/main" id="{AB0DD7D4-69F5-A117-97BA-338C602CBE69}"/>
              </a:ext>
            </a:extLst>
          </p:cNvPr>
          <p:cNvSpPr>
            <a:spLocks noChangeAspect="1"/>
          </p:cNvSpPr>
          <p:nvPr/>
        </p:nvSpPr>
        <p:spPr>
          <a:xfrm rot="5400000">
            <a:off x="874829" y="4588991"/>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 name="Oval">
            <a:extLst>
              <a:ext uri="{FF2B5EF4-FFF2-40B4-BE49-F238E27FC236}">
                <a16:creationId xmlns:a16="http://schemas.microsoft.com/office/drawing/2014/main" id="{4E7B1690-1386-382F-6403-1FBB1607303A}"/>
              </a:ext>
            </a:extLst>
          </p:cNvPr>
          <p:cNvSpPr>
            <a:spLocks noChangeAspect="1"/>
          </p:cNvSpPr>
          <p:nvPr/>
        </p:nvSpPr>
        <p:spPr>
          <a:xfrm rot="5400000">
            <a:off x="871589" y="3690806"/>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7" name="Oval">
            <a:extLst>
              <a:ext uri="{FF2B5EF4-FFF2-40B4-BE49-F238E27FC236}">
                <a16:creationId xmlns:a16="http://schemas.microsoft.com/office/drawing/2014/main" id="{E61B8429-00AA-0886-A515-7778EBBAEF75}"/>
              </a:ext>
            </a:extLst>
          </p:cNvPr>
          <p:cNvSpPr>
            <a:spLocks noChangeAspect="1"/>
          </p:cNvSpPr>
          <p:nvPr/>
        </p:nvSpPr>
        <p:spPr>
          <a:xfrm rot="5400000">
            <a:off x="873833" y="7162474"/>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9" name="Oval">
            <a:extLst>
              <a:ext uri="{FF2B5EF4-FFF2-40B4-BE49-F238E27FC236}">
                <a16:creationId xmlns:a16="http://schemas.microsoft.com/office/drawing/2014/main" id="{56A35132-1EC2-34E7-7C3F-9C6CB0E02E83}"/>
              </a:ext>
            </a:extLst>
          </p:cNvPr>
          <p:cNvSpPr>
            <a:spLocks noChangeAspect="1"/>
          </p:cNvSpPr>
          <p:nvPr/>
        </p:nvSpPr>
        <p:spPr>
          <a:xfrm rot="5400000">
            <a:off x="847590" y="8897812"/>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26" name="Oval">
            <a:extLst>
              <a:ext uri="{FF2B5EF4-FFF2-40B4-BE49-F238E27FC236}">
                <a16:creationId xmlns:a16="http://schemas.microsoft.com/office/drawing/2014/main" id="{7D2B325F-0047-EB14-A485-E94321982F2E}"/>
              </a:ext>
            </a:extLst>
          </p:cNvPr>
          <p:cNvSpPr>
            <a:spLocks noChangeAspect="1"/>
          </p:cNvSpPr>
          <p:nvPr/>
        </p:nvSpPr>
        <p:spPr>
          <a:xfrm rot="5400000">
            <a:off x="843353" y="9775438"/>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5" name="TextBox 4">
            <a:extLst>
              <a:ext uri="{FF2B5EF4-FFF2-40B4-BE49-F238E27FC236}">
                <a16:creationId xmlns:a16="http://schemas.microsoft.com/office/drawing/2014/main" id="{FC2FDA42-E33F-98D1-02AF-F122697CB346}"/>
              </a:ext>
            </a:extLst>
          </p:cNvPr>
          <p:cNvSpPr txBox="1"/>
          <p:nvPr/>
        </p:nvSpPr>
        <p:spPr>
          <a:xfrm>
            <a:off x="9083133" y="12413667"/>
            <a:ext cx="11225753" cy="732971"/>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0" tIns="0" rIns="0" bIns="0" rtlCol="0" anchor="t">
            <a:noAutofit/>
          </a:bodyPr>
          <a:lstStyle/>
          <a:p>
            <a:pPr marL="1486188" lvl="1" indent="-571500" defTabSz="2438400">
              <a:buSzPct val="100000"/>
              <a:buFont typeface="Arial" panose="020B0604020202020204" pitchFamily="34" charset="0"/>
              <a:buChar char="•"/>
            </a:pPr>
            <a:r>
              <a:rPr lang="en-US" kern="0" dirty="0">
                <a:solidFill>
                  <a:srgbClr val="EE5396"/>
                </a:solidFill>
                <a:ea typeface="+mj-ea"/>
                <a:cs typeface="+mj-cs"/>
                <a:sym typeface="IBM Plex Sans Light"/>
              </a:rPr>
              <a:t>Combine measurement layers or with 2 layers</a:t>
            </a:r>
          </a:p>
          <a:p>
            <a:pPr marL="571500" indent="-571500" defTabSz="2438400">
              <a:buSzPct val="100000"/>
              <a:buFontTx/>
              <a:buChar char="-"/>
            </a:pPr>
            <a:endParaRPr lang="en-US" kern="0" dirty="0">
              <a:solidFill>
                <a:srgbClr val="000000"/>
              </a:solidFill>
              <a:ea typeface="+mj-ea"/>
              <a:cs typeface="+mj-cs"/>
              <a:sym typeface="IBM Plex Sans Light"/>
            </a:endParaRPr>
          </a:p>
          <a:p>
            <a:pPr defTabSz="2438400">
              <a:buSzPct val="100000"/>
            </a:pPr>
            <a:endParaRPr lang="en-US" kern="0" dirty="0">
              <a:solidFill>
                <a:srgbClr val="000000"/>
              </a:solidFill>
              <a:ea typeface="+mj-ea"/>
              <a:cs typeface="+mj-cs"/>
              <a:sym typeface="IBM Plex Sans Light"/>
            </a:endParaRPr>
          </a:p>
        </p:txBody>
      </p:sp>
      <p:sp>
        <p:nvSpPr>
          <p:cNvPr id="14" name="Rectangle 13">
            <a:extLst>
              <a:ext uri="{FF2B5EF4-FFF2-40B4-BE49-F238E27FC236}">
                <a16:creationId xmlns:a16="http://schemas.microsoft.com/office/drawing/2014/main" id="{F9371C23-F2DA-58AC-4AE1-DF9E90B0D7BA}"/>
              </a:ext>
            </a:extLst>
          </p:cNvPr>
          <p:cNvSpPr/>
          <p:nvPr/>
        </p:nvSpPr>
        <p:spPr bwMode="auto">
          <a:xfrm>
            <a:off x="4862946" y="3013362"/>
            <a:ext cx="1737360" cy="8853055"/>
          </a:xfrm>
          <a:prstGeom prst="rect">
            <a:avLst/>
          </a:prstGeom>
          <a:solidFill>
            <a:srgbClr val="FFAFD2">
              <a:alpha val="26000"/>
            </a:srgbClr>
          </a:solidFill>
          <a:ln w="38100">
            <a:solidFill>
              <a:schemeClr val="accent5">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 name="Rectangle 14">
            <a:extLst>
              <a:ext uri="{FF2B5EF4-FFF2-40B4-BE49-F238E27FC236}">
                <a16:creationId xmlns:a16="http://schemas.microsoft.com/office/drawing/2014/main" id="{FF7399FD-A94F-867C-F4CC-2C77A64F3B9F}"/>
              </a:ext>
            </a:extLst>
          </p:cNvPr>
          <p:cNvSpPr/>
          <p:nvPr/>
        </p:nvSpPr>
        <p:spPr bwMode="auto">
          <a:xfrm>
            <a:off x="7045036" y="3013362"/>
            <a:ext cx="6026728" cy="8853055"/>
          </a:xfrm>
          <a:prstGeom prst="rect">
            <a:avLst/>
          </a:prstGeom>
          <a:solidFill>
            <a:srgbClr val="FFAFD2">
              <a:alpha val="26000"/>
            </a:srgbClr>
          </a:solidFill>
          <a:ln w="38100">
            <a:solidFill>
              <a:schemeClr val="accent5">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16" name="Picture 15" descr="A screenshot of a computer&#10;&#10;AI-generated content may be incorrect.">
            <a:extLst>
              <a:ext uri="{FF2B5EF4-FFF2-40B4-BE49-F238E27FC236}">
                <a16:creationId xmlns:a16="http://schemas.microsoft.com/office/drawing/2014/main" id="{95BD6FB3-6CED-BDB0-4116-982D5A5B30A3}"/>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13933455" y="1143389"/>
            <a:ext cx="9973726" cy="10723028"/>
          </a:xfrm>
          <a:prstGeom prst="rect">
            <a:avLst/>
          </a:prstGeom>
        </p:spPr>
      </p:pic>
    </p:spTree>
    <p:extLst>
      <p:ext uri="{BB962C8B-B14F-4D97-AF65-F5344CB8AC3E}">
        <p14:creationId xmlns:p14="http://schemas.microsoft.com/office/powerpoint/2010/main" val="87670263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49CB4A-B97D-6A16-81E6-3120209DC58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18FE270-7D25-5F63-522B-32FFB105553F}"/>
                  </a:ext>
                </a:extLst>
              </p:cNvPr>
              <p:cNvSpPr>
                <a:spLocks noGrp="1"/>
              </p:cNvSpPr>
              <p:nvPr>
                <p:ph type="title"/>
              </p:nvPr>
            </p:nvSpPr>
            <p:spPr>
              <a:xfrm>
                <a:off x="576071" y="384048"/>
                <a:ext cx="11617515" cy="2859087"/>
              </a:xfrm>
            </p:spPr>
            <p:txBody>
              <a:bodyPr/>
              <a:lstStyle/>
              <a:p>
                <a:r>
                  <a:rPr lang="en-US" dirty="0"/>
                  <a:t>Validation of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=30</m:t>
                    </m:r>
                  </m:oMath>
                </a14:m>
                <a:r>
                  <a:rPr lang="en-US" dirty="0"/>
                  <a:t>)</a:t>
                </a:r>
              </a:p>
            </p:txBody>
          </p:sp>
        </mc:Choice>
        <mc:Fallback xmlns="">
          <p:sp>
            <p:nvSpPr>
              <p:cNvPr id="2" name="Title 1">
                <a:extLst>
                  <a:ext uri="{FF2B5EF4-FFF2-40B4-BE49-F238E27FC236}">
                    <a16:creationId xmlns:a16="http://schemas.microsoft.com/office/drawing/2014/main" id="{E18FE270-7D25-5F63-522B-32FFB105553F}"/>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3"/>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D26E0655-5022-1528-7103-E016E3B7A726}"/>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691EF3A6-C42E-6489-9C1A-0E7C1507A820}"/>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53</a:t>
            </a:fld>
            <a:endParaRPr lang="en-US"/>
          </a:p>
        </p:txBody>
      </p:sp>
      <p:sp>
        <p:nvSpPr>
          <p:cNvPr id="6" name="TextBox 5">
            <a:extLst>
              <a:ext uri="{FF2B5EF4-FFF2-40B4-BE49-F238E27FC236}">
                <a16:creationId xmlns:a16="http://schemas.microsoft.com/office/drawing/2014/main" id="{2E35E4E2-650F-CF43-B3A9-405DA9F3D20C}"/>
              </a:ext>
            </a:extLst>
          </p:cNvPr>
          <p:cNvSpPr txBox="1"/>
          <p:nvPr/>
        </p:nvSpPr>
        <p:spPr>
          <a:xfrm>
            <a:off x="2123280" y="3243135"/>
            <a:ext cx="3801270" cy="514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Measurement based (90 qubits)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3C49E9-6213-4D7B-92E8-8A6228B25364}"/>
                  </a:ext>
                </a:extLst>
              </p:cNvPr>
              <p:cNvSpPr txBox="1"/>
              <p:nvPr/>
            </p:nvSpPr>
            <p:spPr>
              <a:xfrm>
                <a:off x="7663307" y="3274637"/>
                <a:ext cx="3266151" cy="584775"/>
              </a:xfrm>
              <a:prstGeom prst="rect">
                <a:avLst/>
              </a:prstGeom>
              <a:noFill/>
              <a:ln w="12700">
                <a:miter lim="400000"/>
              </a:ln>
              <a:extLst>
                <a:ext uri="{C572A759-6A51-4108-AA02-DFA0A04FC94B}">
                  <ma14:wrappingTextBoxFlag xmlns:ma14="http://schemas.microsoft.com/office/mac/drawingml/2011/main" xmlns:m="http://schemas.openxmlformats.org/officeDocument/2006/math" xmlns="" val="1"/>
                </a:ext>
              </a:extLst>
            </p:spPr>
            <p:txBody>
              <a:bodyPr wrap="square">
                <a:spAutoFit/>
              </a:bodyPr>
              <a:lstStyle/>
              <a:p>
                <a:pPr defTabSz="2438400">
                  <a:buSzPct val="100000"/>
                </a:pPr>
                <a14:m>
                  <m:oMathPara xmlns:m="http://schemas.openxmlformats.org/officeDocument/2006/math">
                    <m:oMathParaPr>
                      <m:jc m:val="center"/>
                    </m:oMathParaPr>
                    <m:oMath xmlns:m="http://schemas.openxmlformats.org/officeDocument/2006/math">
                      <m:r>
                        <a:rPr lang="en-US" sz="3200" b="0" i="1" kern="0" smtClean="0">
                          <a:solidFill>
                            <a:srgbClr val="EE5396"/>
                          </a:solidFill>
                          <a:latin typeface="Cambria Math" panose="02040503050406030204" pitchFamily="18" charset="0"/>
                          <a:sym typeface="IBM Plex Sans Light"/>
                        </a:rPr>
                        <m:t>𝑙</m:t>
                      </m:r>
                      <m:r>
                        <a:rPr lang="en-US" sz="3200" b="0" i="1" kern="0" smtClean="0">
                          <a:solidFill>
                            <a:srgbClr val="EE5396"/>
                          </a:solidFill>
                          <a:latin typeface="Cambria Math" panose="02040503050406030204" pitchFamily="18" charset="0"/>
                          <a:sym typeface="IBM Plex Sans Light"/>
                        </a:rPr>
                        <m:t>=10</m:t>
                      </m:r>
                    </m:oMath>
                  </m:oMathPara>
                </a14:m>
                <a:endParaRPr lang="en-US" sz="3200" kern="0" dirty="0">
                  <a:solidFill>
                    <a:srgbClr val="EE5396"/>
                  </a:solidFill>
                  <a:sym typeface="IBM Plex Sans Light"/>
                </a:endParaRPr>
              </a:p>
            </p:txBody>
          </p:sp>
        </mc:Choice>
        <mc:Fallback xmlns="">
          <p:sp>
            <p:nvSpPr>
              <p:cNvPr id="4" name="TextBox 3">
                <a:extLst>
                  <a:ext uri="{FF2B5EF4-FFF2-40B4-BE49-F238E27FC236}">
                    <a16:creationId xmlns:a16="http://schemas.microsoft.com/office/drawing/2014/main" id="{6C3C49E9-6213-4D7B-92E8-8A6228B25364}"/>
                  </a:ext>
                </a:extLst>
              </p:cNvPr>
              <p:cNvSpPr txBox="1">
                <a:spLocks noRot="1" noChangeAspect="1" noMove="1" noResize="1" noEditPoints="1" noAdjustHandles="1" noChangeArrowheads="1" noChangeShapeType="1" noTextEdit="1"/>
              </p:cNvSpPr>
              <p:nvPr/>
            </p:nvSpPr>
            <p:spPr>
              <a:xfrm>
                <a:off x="7663307" y="3274637"/>
                <a:ext cx="3266151" cy="584775"/>
              </a:xfrm>
              <a:prstGeom prst="rect">
                <a:avLst/>
              </a:prstGeom>
              <a:blipFill>
                <a:blip r:embed="rId4"/>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4A86669-B6DC-A1A7-465A-5712A0C50469}"/>
              </a:ext>
            </a:extLst>
          </p:cNvPr>
          <p:cNvGrpSpPr/>
          <p:nvPr/>
        </p:nvGrpSpPr>
        <p:grpSpPr>
          <a:xfrm>
            <a:off x="2024798" y="4019791"/>
            <a:ext cx="7828588" cy="7379533"/>
            <a:chOff x="2024798" y="4019791"/>
            <a:chExt cx="7828588" cy="7379533"/>
          </a:xfrm>
        </p:grpSpPr>
        <p:pic>
          <p:nvPicPr>
            <p:cNvPr id="116" name="Picture 115">
              <a:extLst>
                <a:ext uri="{FF2B5EF4-FFF2-40B4-BE49-F238E27FC236}">
                  <a16:creationId xmlns:a16="http://schemas.microsoft.com/office/drawing/2014/main" id="{B5C38856-9CCC-B5EC-776B-F5B95A7C9C84}"/>
                </a:ext>
              </a:extLst>
            </p:cNvPr>
            <p:cNvPicPr>
              <a:picLocks noChangeAspect="1"/>
            </p:cNvPicPr>
            <p:nvPr/>
          </p:nvPicPr>
          <p:blipFill>
            <a:blip r:embed="rId5"/>
            <a:srcRect/>
            <a:stretch/>
          </p:blipFill>
          <p:spPr>
            <a:xfrm>
              <a:off x="2024798" y="4061149"/>
              <a:ext cx="7762990" cy="7270101"/>
            </a:xfrm>
            <a:prstGeom prst="rect">
              <a:avLst/>
            </a:prstGeom>
          </p:spPr>
        </p:pic>
        <p:sp>
          <p:nvSpPr>
            <p:cNvPr id="24" name="Oval">
              <a:extLst>
                <a:ext uri="{FF2B5EF4-FFF2-40B4-BE49-F238E27FC236}">
                  <a16:creationId xmlns:a16="http://schemas.microsoft.com/office/drawing/2014/main" id="{C6FD8F51-F385-52ED-8D1D-6CA2C82741DF}"/>
                </a:ext>
              </a:extLst>
            </p:cNvPr>
            <p:cNvSpPr/>
            <p:nvPr/>
          </p:nvSpPr>
          <p:spPr>
            <a:xfrm>
              <a:off x="8425011" y="401979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1" name="Oval">
              <a:extLst>
                <a:ext uri="{FF2B5EF4-FFF2-40B4-BE49-F238E27FC236}">
                  <a16:creationId xmlns:a16="http://schemas.microsoft.com/office/drawing/2014/main" id="{882C5589-E5F0-7B0C-67D5-D9D6159CE274}"/>
                </a:ext>
              </a:extLst>
            </p:cNvPr>
            <p:cNvSpPr/>
            <p:nvPr/>
          </p:nvSpPr>
          <p:spPr>
            <a:xfrm rot="5400000">
              <a:off x="8180321" y="5264759"/>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3" name="Oval">
              <a:extLst>
                <a:ext uri="{FF2B5EF4-FFF2-40B4-BE49-F238E27FC236}">
                  <a16:creationId xmlns:a16="http://schemas.microsoft.com/office/drawing/2014/main" id="{7E57BD9E-2CB5-12E2-0B02-BABB1F7F7C51}"/>
                </a:ext>
              </a:extLst>
            </p:cNvPr>
            <p:cNvSpPr/>
            <p:nvPr/>
          </p:nvSpPr>
          <p:spPr>
            <a:xfrm rot="5400000">
              <a:off x="9167586" y="6239822"/>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4" name="Oval">
              <a:extLst>
                <a:ext uri="{FF2B5EF4-FFF2-40B4-BE49-F238E27FC236}">
                  <a16:creationId xmlns:a16="http://schemas.microsoft.com/office/drawing/2014/main" id="{614F7ED8-633B-EF89-339C-93C8CCA54848}"/>
                </a:ext>
              </a:extLst>
            </p:cNvPr>
            <p:cNvSpPr/>
            <p:nvPr/>
          </p:nvSpPr>
          <p:spPr>
            <a:xfrm>
              <a:off x="8882211" y="4967626"/>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5" name="Oval">
              <a:extLst>
                <a:ext uri="{FF2B5EF4-FFF2-40B4-BE49-F238E27FC236}">
                  <a16:creationId xmlns:a16="http://schemas.microsoft.com/office/drawing/2014/main" id="{CB54248C-A9B2-D673-F8CE-57C3A05AEB6F}"/>
                </a:ext>
              </a:extLst>
            </p:cNvPr>
            <p:cNvSpPr/>
            <p:nvPr/>
          </p:nvSpPr>
          <p:spPr>
            <a:xfrm>
              <a:off x="247487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6" name="Oval">
              <a:extLst>
                <a:ext uri="{FF2B5EF4-FFF2-40B4-BE49-F238E27FC236}">
                  <a16:creationId xmlns:a16="http://schemas.microsoft.com/office/drawing/2014/main" id="{8CD28C15-D92F-FCF0-D601-55E6E8254260}"/>
                </a:ext>
              </a:extLst>
            </p:cNvPr>
            <p:cNvSpPr/>
            <p:nvPr/>
          </p:nvSpPr>
          <p:spPr>
            <a:xfrm>
              <a:off x="8887823"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8" name="Oval">
              <a:extLst>
                <a:ext uri="{FF2B5EF4-FFF2-40B4-BE49-F238E27FC236}">
                  <a16:creationId xmlns:a16="http://schemas.microsoft.com/office/drawing/2014/main" id="{F327DA5B-AA15-D9C0-B616-98DC9CDED6B7}"/>
                </a:ext>
              </a:extLst>
            </p:cNvPr>
            <p:cNvSpPr/>
            <p:nvPr/>
          </p:nvSpPr>
          <p:spPr>
            <a:xfrm>
              <a:off x="6947905"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0" name="Oval">
              <a:extLst>
                <a:ext uri="{FF2B5EF4-FFF2-40B4-BE49-F238E27FC236}">
                  <a16:creationId xmlns:a16="http://schemas.microsoft.com/office/drawing/2014/main" id="{A04181D8-BDEB-7AE0-F525-C91BF2156E81}"/>
                </a:ext>
              </a:extLst>
            </p:cNvPr>
            <p:cNvSpPr/>
            <p:nvPr/>
          </p:nvSpPr>
          <p:spPr>
            <a:xfrm>
              <a:off x="5950073" y="698608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Oval">
              <a:extLst>
                <a:ext uri="{FF2B5EF4-FFF2-40B4-BE49-F238E27FC236}">
                  <a16:creationId xmlns:a16="http://schemas.microsoft.com/office/drawing/2014/main" id="{4EFC51C2-F903-652B-1F46-2DBDF2B11CA0}"/>
                </a:ext>
              </a:extLst>
            </p:cNvPr>
            <p:cNvSpPr/>
            <p:nvPr/>
          </p:nvSpPr>
          <p:spPr>
            <a:xfrm>
              <a:off x="4445940" y="7954875"/>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4" name="Oval">
              <a:extLst>
                <a:ext uri="{FF2B5EF4-FFF2-40B4-BE49-F238E27FC236}">
                  <a16:creationId xmlns:a16="http://schemas.microsoft.com/office/drawing/2014/main" id="{94B0F57A-33EE-BA5E-BF0F-3A01B17AB92B}"/>
                </a:ext>
              </a:extLst>
            </p:cNvPr>
            <p:cNvSpPr/>
            <p:nvPr/>
          </p:nvSpPr>
          <p:spPr>
            <a:xfrm rot="5400000">
              <a:off x="9164182" y="823503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5" name="Oval">
              <a:extLst>
                <a:ext uri="{FF2B5EF4-FFF2-40B4-BE49-F238E27FC236}">
                  <a16:creationId xmlns:a16="http://schemas.microsoft.com/office/drawing/2014/main" id="{3B9D86A6-0E81-9E9E-7EB6-2028AEFDBFC0}"/>
                </a:ext>
              </a:extLst>
            </p:cNvPr>
            <p:cNvSpPr/>
            <p:nvPr/>
          </p:nvSpPr>
          <p:spPr>
            <a:xfrm>
              <a:off x="7387519" y="795487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7" name="Oval">
              <a:extLst>
                <a:ext uri="{FF2B5EF4-FFF2-40B4-BE49-F238E27FC236}">
                  <a16:creationId xmlns:a16="http://schemas.microsoft.com/office/drawing/2014/main" id="{D454B31F-0699-A167-EBBB-52CEA245F448}"/>
                </a:ext>
              </a:extLst>
            </p:cNvPr>
            <p:cNvSpPr/>
            <p:nvPr/>
          </p:nvSpPr>
          <p:spPr>
            <a:xfrm>
              <a:off x="6460026" y="797342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9" name="Oval">
              <a:extLst>
                <a:ext uri="{FF2B5EF4-FFF2-40B4-BE49-F238E27FC236}">
                  <a16:creationId xmlns:a16="http://schemas.microsoft.com/office/drawing/2014/main" id="{BB45625C-9AC4-76A0-EF72-2C39468F4586}"/>
                </a:ext>
              </a:extLst>
            </p:cNvPr>
            <p:cNvSpPr/>
            <p:nvPr/>
          </p:nvSpPr>
          <p:spPr>
            <a:xfrm>
              <a:off x="8894740"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Oval">
              <a:extLst>
                <a:ext uri="{FF2B5EF4-FFF2-40B4-BE49-F238E27FC236}">
                  <a16:creationId xmlns:a16="http://schemas.microsoft.com/office/drawing/2014/main" id="{14408268-EB4C-B146-493A-7F2111B9BD6C}"/>
                </a:ext>
              </a:extLst>
            </p:cNvPr>
            <p:cNvSpPr/>
            <p:nvPr/>
          </p:nvSpPr>
          <p:spPr>
            <a:xfrm>
              <a:off x="6902069"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Oval">
              <a:extLst>
                <a:ext uri="{FF2B5EF4-FFF2-40B4-BE49-F238E27FC236}">
                  <a16:creationId xmlns:a16="http://schemas.microsoft.com/office/drawing/2014/main" id="{50A955C5-8587-4138-F6EA-C4F434AB89D1}"/>
                </a:ext>
              </a:extLst>
            </p:cNvPr>
            <p:cNvSpPr/>
            <p:nvPr/>
          </p:nvSpPr>
          <p:spPr>
            <a:xfrm>
              <a:off x="5956990" y="89874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3" name="Oval">
              <a:extLst>
                <a:ext uri="{FF2B5EF4-FFF2-40B4-BE49-F238E27FC236}">
                  <a16:creationId xmlns:a16="http://schemas.microsoft.com/office/drawing/2014/main" id="{7D102F07-D196-9C0C-6AC4-C2C2AE6AC466}"/>
                </a:ext>
              </a:extLst>
            </p:cNvPr>
            <p:cNvSpPr/>
            <p:nvPr/>
          </p:nvSpPr>
          <p:spPr>
            <a:xfrm>
              <a:off x="3925409" y="89680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7" name="Oval">
              <a:extLst>
                <a:ext uri="{FF2B5EF4-FFF2-40B4-BE49-F238E27FC236}">
                  <a16:creationId xmlns:a16="http://schemas.microsoft.com/office/drawing/2014/main" id="{17853CB8-9CC3-C6EF-A4A7-2686AEF93752}"/>
                </a:ext>
              </a:extLst>
            </p:cNvPr>
            <p:cNvSpPr/>
            <p:nvPr/>
          </p:nvSpPr>
          <p:spPr>
            <a:xfrm rot="5400000">
              <a:off x="5208794" y="47698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8" name="Oval">
              <a:extLst>
                <a:ext uri="{FF2B5EF4-FFF2-40B4-BE49-F238E27FC236}">
                  <a16:creationId xmlns:a16="http://schemas.microsoft.com/office/drawing/2014/main" id="{8A56731A-7B8D-378D-B5B1-9E6CEEA136E2}"/>
                </a:ext>
              </a:extLst>
            </p:cNvPr>
            <p:cNvSpPr/>
            <p:nvPr/>
          </p:nvSpPr>
          <p:spPr>
            <a:xfrm rot="5400000">
              <a:off x="6197725" y="577758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dirty="0"/>
            </a:p>
          </p:txBody>
        </p:sp>
        <p:sp>
          <p:nvSpPr>
            <p:cNvPr id="100" name="Oval">
              <a:extLst>
                <a:ext uri="{FF2B5EF4-FFF2-40B4-BE49-F238E27FC236}">
                  <a16:creationId xmlns:a16="http://schemas.microsoft.com/office/drawing/2014/main" id="{631B045B-8175-CBD1-73EF-3B8DA50C4F3F}"/>
                </a:ext>
              </a:extLst>
            </p:cNvPr>
            <p:cNvSpPr/>
            <p:nvPr/>
          </p:nvSpPr>
          <p:spPr>
            <a:xfrm>
              <a:off x="7432078" y="402746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1" name="Oval">
              <a:extLst>
                <a:ext uri="{FF2B5EF4-FFF2-40B4-BE49-F238E27FC236}">
                  <a16:creationId xmlns:a16="http://schemas.microsoft.com/office/drawing/2014/main" id="{C6ADEE33-AB81-C139-47D8-BF404A270F38}"/>
                </a:ext>
              </a:extLst>
            </p:cNvPr>
            <p:cNvSpPr/>
            <p:nvPr/>
          </p:nvSpPr>
          <p:spPr>
            <a:xfrm>
              <a:off x="5449093" y="401979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2" name="Oval">
              <a:extLst>
                <a:ext uri="{FF2B5EF4-FFF2-40B4-BE49-F238E27FC236}">
                  <a16:creationId xmlns:a16="http://schemas.microsoft.com/office/drawing/2014/main" id="{FCDA46C2-32F6-5B86-23AC-E0B46E7974D9}"/>
                </a:ext>
              </a:extLst>
            </p:cNvPr>
            <p:cNvSpPr/>
            <p:nvPr/>
          </p:nvSpPr>
          <p:spPr>
            <a:xfrm>
              <a:off x="2980330" y="896334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3" name="Oval">
              <a:extLst>
                <a:ext uri="{FF2B5EF4-FFF2-40B4-BE49-F238E27FC236}">
                  <a16:creationId xmlns:a16="http://schemas.microsoft.com/office/drawing/2014/main" id="{61BC7FDB-E5B7-76D1-E58A-DE7A3DF91959}"/>
                </a:ext>
              </a:extLst>
            </p:cNvPr>
            <p:cNvSpPr/>
            <p:nvPr/>
          </p:nvSpPr>
          <p:spPr>
            <a:xfrm>
              <a:off x="546549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4" name="Oval">
              <a:extLst>
                <a:ext uri="{FF2B5EF4-FFF2-40B4-BE49-F238E27FC236}">
                  <a16:creationId xmlns:a16="http://schemas.microsoft.com/office/drawing/2014/main" id="{A01624C2-E8AC-4A52-A82A-7840C0525645}"/>
                </a:ext>
              </a:extLst>
            </p:cNvPr>
            <p:cNvSpPr/>
            <p:nvPr/>
          </p:nvSpPr>
          <p:spPr>
            <a:xfrm>
              <a:off x="3453150" y="995231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8" name="Oval">
              <a:extLst>
                <a:ext uri="{FF2B5EF4-FFF2-40B4-BE49-F238E27FC236}">
                  <a16:creationId xmlns:a16="http://schemas.microsoft.com/office/drawing/2014/main" id="{AEFE2BEC-FD03-0627-9555-36EDFCD57DA3}"/>
                </a:ext>
              </a:extLst>
            </p:cNvPr>
            <p:cNvSpPr/>
            <p:nvPr/>
          </p:nvSpPr>
          <p:spPr>
            <a:xfrm>
              <a:off x="5451533" y="599267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9" name="Oval">
              <a:extLst>
                <a:ext uri="{FF2B5EF4-FFF2-40B4-BE49-F238E27FC236}">
                  <a16:creationId xmlns:a16="http://schemas.microsoft.com/office/drawing/2014/main" id="{E369AA71-B00C-2220-603F-02082E508978}"/>
                </a:ext>
              </a:extLst>
            </p:cNvPr>
            <p:cNvSpPr/>
            <p:nvPr/>
          </p:nvSpPr>
          <p:spPr>
            <a:xfrm>
              <a:off x="3486548" y="601122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0" name="Oval">
              <a:extLst>
                <a:ext uri="{FF2B5EF4-FFF2-40B4-BE49-F238E27FC236}">
                  <a16:creationId xmlns:a16="http://schemas.microsoft.com/office/drawing/2014/main" id="{5174F678-DB99-C9EB-A48F-EE5FC8DB00AC}"/>
                </a:ext>
              </a:extLst>
            </p:cNvPr>
            <p:cNvSpPr/>
            <p:nvPr/>
          </p:nvSpPr>
          <p:spPr>
            <a:xfrm>
              <a:off x="2474873" y="5991767"/>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1" name="Oval">
              <a:extLst>
                <a:ext uri="{FF2B5EF4-FFF2-40B4-BE49-F238E27FC236}">
                  <a16:creationId xmlns:a16="http://schemas.microsoft.com/office/drawing/2014/main" id="{1286E5FF-DD06-BE35-7E87-7E35420BBD5A}"/>
                </a:ext>
              </a:extLst>
            </p:cNvPr>
            <p:cNvSpPr/>
            <p:nvPr/>
          </p:nvSpPr>
          <p:spPr>
            <a:xfrm rot="5400000">
              <a:off x="4222079" y="7269074"/>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2" name="Oval">
              <a:extLst>
                <a:ext uri="{FF2B5EF4-FFF2-40B4-BE49-F238E27FC236}">
                  <a16:creationId xmlns:a16="http://schemas.microsoft.com/office/drawing/2014/main" id="{74ED94FE-1DB2-086F-431C-632775F13D4D}"/>
                </a:ext>
              </a:extLst>
            </p:cNvPr>
            <p:cNvSpPr/>
            <p:nvPr/>
          </p:nvSpPr>
          <p:spPr>
            <a:xfrm>
              <a:off x="8408921" y="109421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3" name="Oval">
              <a:extLst>
                <a:ext uri="{FF2B5EF4-FFF2-40B4-BE49-F238E27FC236}">
                  <a16:creationId xmlns:a16="http://schemas.microsoft.com/office/drawing/2014/main" id="{3419783F-1409-CB28-3136-4DD127D31992}"/>
                </a:ext>
              </a:extLst>
            </p:cNvPr>
            <p:cNvSpPr/>
            <p:nvPr/>
          </p:nvSpPr>
          <p:spPr>
            <a:xfrm>
              <a:off x="7397246" y="1092266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4" name="Oval">
              <a:extLst>
                <a:ext uri="{FF2B5EF4-FFF2-40B4-BE49-F238E27FC236}">
                  <a16:creationId xmlns:a16="http://schemas.microsoft.com/office/drawing/2014/main" id="{27A3D0E3-2401-70CE-8828-9B1E157F2D2B}"/>
                </a:ext>
              </a:extLst>
            </p:cNvPr>
            <p:cNvSpPr/>
            <p:nvPr/>
          </p:nvSpPr>
          <p:spPr>
            <a:xfrm>
              <a:off x="6443770" y="995125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5" name="Oval 4">
              <a:extLst>
                <a:ext uri="{FF2B5EF4-FFF2-40B4-BE49-F238E27FC236}">
                  <a16:creationId xmlns:a16="http://schemas.microsoft.com/office/drawing/2014/main" id="{B95C70E3-3EAA-0822-5BD4-0DBC47077E4F}"/>
                </a:ext>
              </a:extLst>
            </p:cNvPr>
            <p:cNvSpPr>
              <a:spLocks noChangeAspect="1"/>
            </p:cNvSpPr>
            <p:nvPr/>
          </p:nvSpPr>
          <p:spPr bwMode="auto">
            <a:xfrm>
              <a:off x="2042700"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 name="Oval 6">
              <a:extLst>
                <a:ext uri="{FF2B5EF4-FFF2-40B4-BE49-F238E27FC236}">
                  <a16:creationId xmlns:a16="http://schemas.microsoft.com/office/drawing/2014/main" id="{677CD205-D320-D1AD-A573-F681315B2AF4}"/>
                </a:ext>
              </a:extLst>
            </p:cNvPr>
            <p:cNvSpPr>
              <a:spLocks noChangeAspect="1"/>
            </p:cNvSpPr>
            <p:nvPr/>
          </p:nvSpPr>
          <p:spPr bwMode="auto">
            <a:xfrm>
              <a:off x="9507082" y="1102238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Oval 7">
              <a:extLst>
                <a:ext uri="{FF2B5EF4-FFF2-40B4-BE49-F238E27FC236}">
                  <a16:creationId xmlns:a16="http://schemas.microsoft.com/office/drawing/2014/main" id="{A01DA81B-E0C7-2E68-BF86-A65D5D886DA5}"/>
                </a:ext>
              </a:extLst>
            </p:cNvPr>
            <p:cNvSpPr>
              <a:spLocks noChangeAspect="1"/>
            </p:cNvSpPr>
            <p:nvPr/>
          </p:nvSpPr>
          <p:spPr bwMode="auto">
            <a:xfrm>
              <a:off x="4570919"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Oval 9">
              <a:extLst>
                <a:ext uri="{FF2B5EF4-FFF2-40B4-BE49-F238E27FC236}">
                  <a16:creationId xmlns:a16="http://schemas.microsoft.com/office/drawing/2014/main" id="{8E7FD7D3-C25C-D8F8-B419-F38E6C0C28F7}"/>
                </a:ext>
              </a:extLst>
            </p:cNvPr>
            <p:cNvSpPr>
              <a:spLocks noChangeAspect="1"/>
            </p:cNvSpPr>
            <p:nvPr/>
          </p:nvSpPr>
          <p:spPr bwMode="auto">
            <a:xfrm>
              <a:off x="5037221" y="6105865"/>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Oval 10">
              <a:extLst>
                <a:ext uri="{FF2B5EF4-FFF2-40B4-BE49-F238E27FC236}">
                  <a16:creationId xmlns:a16="http://schemas.microsoft.com/office/drawing/2014/main" id="{EB3A9691-7C7C-6D81-4317-A163780D9227}"/>
                </a:ext>
              </a:extLst>
            </p:cNvPr>
            <p:cNvSpPr>
              <a:spLocks noChangeAspect="1"/>
            </p:cNvSpPr>
            <p:nvPr/>
          </p:nvSpPr>
          <p:spPr bwMode="auto">
            <a:xfrm>
              <a:off x="5064456" y="70815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2" name="Oval 11">
              <a:extLst>
                <a:ext uri="{FF2B5EF4-FFF2-40B4-BE49-F238E27FC236}">
                  <a16:creationId xmlns:a16="http://schemas.microsoft.com/office/drawing/2014/main" id="{C9FF96B9-2FD7-DA68-A496-AD7A0A265FF0}"/>
                </a:ext>
              </a:extLst>
            </p:cNvPr>
            <p:cNvSpPr>
              <a:spLocks noChangeAspect="1"/>
            </p:cNvSpPr>
            <p:nvPr/>
          </p:nvSpPr>
          <p:spPr bwMode="auto">
            <a:xfrm>
              <a:off x="5530758" y="70974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Oval 12">
              <a:extLst>
                <a:ext uri="{FF2B5EF4-FFF2-40B4-BE49-F238E27FC236}">
                  <a16:creationId xmlns:a16="http://schemas.microsoft.com/office/drawing/2014/main" id="{8F6C2FC7-6C36-C252-DD39-DE7C4425E841}"/>
                </a:ext>
              </a:extLst>
            </p:cNvPr>
            <p:cNvSpPr>
              <a:spLocks noChangeAspect="1"/>
            </p:cNvSpPr>
            <p:nvPr/>
          </p:nvSpPr>
          <p:spPr bwMode="auto">
            <a:xfrm>
              <a:off x="6043774" y="506987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 name="Oval 13">
              <a:extLst>
                <a:ext uri="{FF2B5EF4-FFF2-40B4-BE49-F238E27FC236}">
                  <a16:creationId xmlns:a16="http://schemas.microsoft.com/office/drawing/2014/main" id="{FC23E80E-B9A7-CFA2-862F-9B78DEEFBB83}"/>
                </a:ext>
              </a:extLst>
            </p:cNvPr>
            <p:cNvSpPr>
              <a:spLocks noChangeAspect="1"/>
            </p:cNvSpPr>
            <p:nvPr/>
          </p:nvSpPr>
          <p:spPr bwMode="auto">
            <a:xfrm>
              <a:off x="6510076" y="50857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 name="Oval 14">
              <a:extLst>
                <a:ext uri="{FF2B5EF4-FFF2-40B4-BE49-F238E27FC236}">
                  <a16:creationId xmlns:a16="http://schemas.microsoft.com/office/drawing/2014/main" id="{761D822B-C443-83C4-CF32-C38E578760F1}"/>
                </a:ext>
              </a:extLst>
            </p:cNvPr>
            <p:cNvSpPr>
              <a:spLocks noChangeAspect="1"/>
            </p:cNvSpPr>
            <p:nvPr/>
          </p:nvSpPr>
          <p:spPr bwMode="auto">
            <a:xfrm>
              <a:off x="6532193" y="408892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 name="Oval 15">
              <a:extLst>
                <a:ext uri="{FF2B5EF4-FFF2-40B4-BE49-F238E27FC236}">
                  <a16:creationId xmlns:a16="http://schemas.microsoft.com/office/drawing/2014/main" id="{23D5C0FA-3AE7-9210-5DEB-03C6CDFD94DB}"/>
                </a:ext>
              </a:extLst>
            </p:cNvPr>
            <p:cNvSpPr>
              <a:spLocks noChangeAspect="1"/>
            </p:cNvSpPr>
            <p:nvPr/>
          </p:nvSpPr>
          <p:spPr bwMode="auto">
            <a:xfrm>
              <a:off x="6998495" y="410484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 name="Oval 16">
              <a:extLst>
                <a:ext uri="{FF2B5EF4-FFF2-40B4-BE49-F238E27FC236}">
                  <a16:creationId xmlns:a16="http://schemas.microsoft.com/office/drawing/2014/main" id="{A5A5BFD6-E57E-6ACC-F98E-23C69C922D4A}"/>
                </a:ext>
              </a:extLst>
            </p:cNvPr>
            <p:cNvSpPr>
              <a:spLocks noChangeAspect="1"/>
            </p:cNvSpPr>
            <p:nvPr/>
          </p:nvSpPr>
          <p:spPr bwMode="auto">
            <a:xfrm>
              <a:off x="8533534" y="608113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8" name="Oval 17">
              <a:extLst>
                <a:ext uri="{FF2B5EF4-FFF2-40B4-BE49-F238E27FC236}">
                  <a16:creationId xmlns:a16="http://schemas.microsoft.com/office/drawing/2014/main" id="{90A0FDCE-D13D-6EE0-0B28-F5BCFD473508}"/>
                </a:ext>
              </a:extLst>
            </p:cNvPr>
            <p:cNvSpPr>
              <a:spLocks noChangeAspect="1"/>
            </p:cNvSpPr>
            <p:nvPr/>
          </p:nvSpPr>
          <p:spPr bwMode="auto">
            <a:xfrm>
              <a:off x="8999836" y="609705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9" name="Oval 18">
              <a:extLst>
                <a:ext uri="{FF2B5EF4-FFF2-40B4-BE49-F238E27FC236}">
                  <a16:creationId xmlns:a16="http://schemas.microsoft.com/office/drawing/2014/main" id="{0C8373A0-A756-1503-A5AE-30FD25A1FD79}"/>
                </a:ext>
              </a:extLst>
            </p:cNvPr>
            <p:cNvSpPr>
              <a:spLocks noChangeAspect="1"/>
            </p:cNvSpPr>
            <p:nvPr/>
          </p:nvSpPr>
          <p:spPr bwMode="auto">
            <a:xfrm>
              <a:off x="8036115" y="70746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0" name="Oval 19">
              <a:extLst>
                <a:ext uri="{FF2B5EF4-FFF2-40B4-BE49-F238E27FC236}">
                  <a16:creationId xmlns:a16="http://schemas.microsoft.com/office/drawing/2014/main" id="{B40AE4F2-2C9C-B23A-D631-21809477C053}"/>
                </a:ext>
              </a:extLst>
            </p:cNvPr>
            <p:cNvSpPr>
              <a:spLocks noChangeAspect="1"/>
            </p:cNvSpPr>
            <p:nvPr/>
          </p:nvSpPr>
          <p:spPr bwMode="auto">
            <a:xfrm>
              <a:off x="8502417" y="70905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1" name="Oval 20">
              <a:extLst>
                <a:ext uri="{FF2B5EF4-FFF2-40B4-BE49-F238E27FC236}">
                  <a16:creationId xmlns:a16="http://schemas.microsoft.com/office/drawing/2014/main" id="{1B24E6AD-2B8F-9C32-566D-8869C37FCAE0}"/>
                </a:ext>
              </a:extLst>
            </p:cNvPr>
            <p:cNvSpPr>
              <a:spLocks noChangeAspect="1"/>
            </p:cNvSpPr>
            <p:nvPr/>
          </p:nvSpPr>
          <p:spPr bwMode="auto">
            <a:xfrm>
              <a:off x="5545952" y="80658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2" name="Oval 21">
              <a:extLst>
                <a:ext uri="{FF2B5EF4-FFF2-40B4-BE49-F238E27FC236}">
                  <a16:creationId xmlns:a16="http://schemas.microsoft.com/office/drawing/2014/main" id="{8D09B094-02F1-CE25-1B91-7D101C29E683}"/>
                </a:ext>
              </a:extLst>
            </p:cNvPr>
            <p:cNvSpPr>
              <a:spLocks noChangeAspect="1"/>
            </p:cNvSpPr>
            <p:nvPr/>
          </p:nvSpPr>
          <p:spPr bwMode="auto">
            <a:xfrm>
              <a:off x="6012254" y="80817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3" name="Oval 22">
              <a:extLst>
                <a:ext uri="{FF2B5EF4-FFF2-40B4-BE49-F238E27FC236}">
                  <a16:creationId xmlns:a16="http://schemas.microsoft.com/office/drawing/2014/main" id="{BE0BFB98-316C-E44E-43C4-4AE38593EB6F}"/>
                </a:ext>
              </a:extLst>
            </p:cNvPr>
            <p:cNvSpPr>
              <a:spLocks noChangeAspect="1"/>
            </p:cNvSpPr>
            <p:nvPr/>
          </p:nvSpPr>
          <p:spPr bwMode="auto">
            <a:xfrm>
              <a:off x="8517611" y="80589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5" name="Oval 24">
              <a:extLst>
                <a:ext uri="{FF2B5EF4-FFF2-40B4-BE49-F238E27FC236}">
                  <a16:creationId xmlns:a16="http://schemas.microsoft.com/office/drawing/2014/main" id="{7180CF44-BB87-0ECD-0CA5-9C22521D67C0}"/>
                </a:ext>
              </a:extLst>
            </p:cNvPr>
            <p:cNvSpPr>
              <a:spLocks noChangeAspect="1"/>
            </p:cNvSpPr>
            <p:nvPr/>
          </p:nvSpPr>
          <p:spPr bwMode="auto">
            <a:xfrm>
              <a:off x="8983913" y="80748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6" name="Oval 25">
              <a:extLst>
                <a:ext uri="{FF2B5EF4-FFF2-40B4-BE49-F238E27FC236}">
                  <a16:creationId xmlns:a16="http://schemas.microsoft.com/office/drawing/2014/main" id="{EE1A4557-13F4-5D01-38DD-A975B781B974}"/>
                </a:ext>
              </a:extLst>
            </p:cNvPr>
            <p:cNvSpPr>
              <a:spLocks noChangeAspect="1"/>
            </p:cNvSpPr>
            <p:nvPr/>
          </p:nvSpPr>
          <p:spPr bwMode="auto">
            <a:xfrm>
              <a:off x="5064456" y="90494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7" name="Oval 26">
              <a:extLst>
                <a:ext uri="{FF2B5EF4-FFF2-40B4-BE49-F238E27FC236}">
                  <a16:creationId xmlns:a16="http://schemas.microsoft.com/office/drawing/2014/main" id="{B84DE481-241D-385B-8F55-982416A69996}"/>
                </a:ext>
              </a:extLst>
            </p:cNvPr>
            <p:cNvSpPr>
              <a:spLocks noChangeAspect="1"/>
            </p:cNvSpPr>
            <p:nvPr/>
          </p:nvSpPr>
          <p:spPr bwMode="auto">
            <a:xfrm>
              <a:off x="5530758"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8" name="Oval 27">
              <a:extLst>
                <a:ext uri="{FF2B5EF4-FFF2-40B4-BE49-F238E27FC236}">
                  <a16:creationId xmlns:a16="http://schemas.microsoft.com/office/drawing/2014/main" id="{5926A872-B442-EAAE-235D-022D94658490}"/>
                </a:ext>
              </a:extLst>
            </p:cNvPr>
            <p:cNvSpPr>
              <a:spLocks noChangeAspect="1"/>
            </p:cNvSpPr>
            <p:nvPr/>
          </p:nvSpPr>
          <p:spPr bwMode="auto">
            <a:xfrm>
              <a:off x="8036115" y="90425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9" name="Oval 28">
              <a:extLst>
                <a:ext uri="{FF2B5EF4-FFF2-40B4-BE49-F238E27FC236}">
                  <a16:creationId xmlns:a16="http://schemas.microsoft.com/office/drawing/2014/main" id="{F59993BA-6511-163A-6219-5250211EBCB3}"/>
                </a:ext>
              </a:extLst>
            </p:cNvPr>
            <p:cNvSpPr>
              <a:spLocks noChangeAspect="1"/>
            </p:cNvSpPr>
            <p:nvPr/>
          </p:nvSpPr>
          <p:spPr bwMode="auto">
            <a:xfrm>
              <a:off x="8502417" y="90584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0" name="Oval 29">
              <a:extLst>
                <a:ext uri="{FF2B5EF4-FFF2-40B4-BE49-F238E27FC236}">
                  <a16:creationId xmlns:a16="http://schemas.microsoft.com/office/drawing/2014/main" id="{46DD5EB5-6339-0FD1-CF9F-6BED1AEBEF4A}"/>
                </a:ext>
              </a:extLst>
            </p:cNvPr>
            <p:cNvSpPr>
              <a:spLocks noChangeAspect="1"/>
            </p:cNvSpPr>
            <p:nvPr/>
          </p:nvSpPr>
          <p:spPr bwMode="auto">
            <a:xfrm>
              <a:off x="4547665" y="100466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1" name="Oval 30">
              <a:extLst>
                <a:ext uri="{FF2B5EF4-FFF2-40B4-BE49-F238E27FC236}">
                  <a16:creationId xmlns:a16="http://schemas.microsoft.com/office/drawing/2014/main" id="{F3403449-C64A-1FFA-E1CA-48C377A9BF02}"/>
                </a:ext>
              </a:extLst>
            </p:cNvPr>
            <p:cNvSpPr>
              <a:spLocks noChangeAspect="1"/>
            </p:cNvSpPr>
            <p:nvPr/>
          </p:nvSpPr>
          <p:spPr bwMode="auto">
            <a:xfrm>
              <a:off x="5013967" y="1006261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2" name="Oval 31">
              <a:extLst>
                <a:ext uri="{FF2B5EF4-FFF2-40B4-BE49-F238E27FC236}">
                  <a16:creationId xmlns:a16="http://schemas.microsoft.com/office/drawing/2014/main" id="{341ABA01-D9B7-1563-1F44-0D16D262B443}"/>
                </a:ext>
              </a:extLst>
            </p:cNvPr>
            <p:cNvSpPr>
              <a:spLocks noChangeAspect="1"/>
            </p:cNvSpPr>
            <p:nvPr/>
          </p:nvSpPr>
          <p:spPr bwMode="auto">
            <a:xfrm>
              <a:off x="7519324" y="100397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3" name="Oval 32">
              <a:extLst>
                <a:ext uri="{FF2B5EF4-FFF2-40B4-BE49-F238E27FC236}">
                  <a16:creationId xmlns:a16="http://schemas.microsoft.com/office/drawing/2014/main" id="{D1B54B7C-2116-383E-0D79-769518A156C5}"/>
                </a:ext>
              </a:extLst>
            </p:cNvPr>
            <p:cNvSpPr>
              <a:spLocks noChangeAspect="1"/>
            </p:cNvSpPr>
            <p:nvPr/>
          </p:nvSpPr>
          <p:spPr bwMode="auto">
            <a:xfrm>
              <a:off x="7503566" y="1051365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4" name="Oval 33">
              <a:extLst>
                <a:ext uri="{FF2B5EF4-FFF2-40B4-BE49-F238E27FC236}">
                  <a16:creationId xmlns:a16="http://schemas.microsoft.com/office/drawing/2014/main" id="{F25B4C84-1C70-C20A-BFEC-28C73BDD1435}"/>
                </a:ext>
              </a:extLst>
            </p:cNvPr>
            <p:cNvSpPr>
              <a:spLocks noChangeAspect="1"/>
            </p:cNvSpPr>
            <p:nvPr/>
          </p:nvSpPr>
          <p:spPr bwMode="auto">
            <a:xfrm>
              <a:off x="9503707" y="41340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5" name="Oval 34">
              <a:extLst>
                <a:ext uri="{FF2B5EF4-FFF2-40B4-BE49-F238E27FC236}">
                  <a16:creationId xmlns:a16="http://schemas.microsoft.com/office/drawing/2014/main" id="{501335FE-3864-61B6-386B-39352235E62A}"/>
                </a:ext>
              </a:extLst>
            </p:cNvPr>
            <p:cNvSpPr>
              <a:spLocks noChangeAspect="1"/>
            </p:cNvSpPr>
            <p:nvPr/>
          </p:nvSpPr>
          <p:spPr bwMode="auto">
            <a:xfrm>
              <a:off x="9487949" y="460796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6" name="Oval 35">
              <a:extLst>
                <a:ext uri="{FF2B5EF4-FFF2-40B4-BE49-F238E27FC236}">
                  <a16:creationId xmlns:a16="http://schemas.microsoft.com/office/drawing/2014/main" id="{6D823F9C-C783-BF22-418B-5392BC2E15B5}"/>
                </a:ext>
              </a:extLst>
            </p:cNvPr>
            <p:cNvSpPr>
              <a:spLocks noChangeAspect="1"/>
            </p:cNvSpPr>
            <p:nvPr/>
          </p:nvSpPr>
          <p:spPr bwMode="auto">
            <a:xfrm>
              <a:off x="2565084"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7" name="Oval 36">
              <a:extLst>
                <a:ext uri="{FF2B5EF4-FFF2-40B4-BE49-F238E27FC236}">
                  <a16:creationId xmlns:a16="http://schemas.microsoft.com/office/drawing/2014/main" id="{F077224C-A488-6739-C175-CFB59DDB4CDE}"/>
                </a:ext>
              </a:extLst>
            </p:cNvPr>
            <p:cNvSpPr>
              <a:spLocks noChangeAspect="1"/>
            </p:cNvSpPr>
            <p:nvPr/>
          </p:nvSpPr>
          <p:spPr bwMode="auto">
            <a:xfrm>
              <a:off x="2549326" y="95391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113" name="Group 112">
            <a:extLst>
              <a:ext uri="{FF2B5EF4-FFF2-40B4-BE49-F238E27FC236}">
                <a16:creationId xmlns:a16="http://schemas.microsoft.com/office/drawing/2014/main" id="{67558404-34F5-B78C-CF1D-EF960593D605}"/>
              </a:ext>
            </a:extLst>
          </p:cNvPr>
          <p:cNvGrpSpPr/>
          <p:nvPr/>
        </p:nvGrpSpPr>
        <p:grpSpPr>
          <a:xfrm>
            <a:off x="10466966" y="530941"/>
            <a:ext cx="13525252" cy="13176445"/>
            <a:chOff x="10466966" y="530941"/>
            <a:chExt cx="13525252" cy="13176445"/>
          </a:xfrm>
        </p:grpSpPr>
        <p:pic>
          <p:nvPicPr>
            <p:cNvPr id="114" name="Picture 113" descr="A graph with red lines&#10;&#10;AI-generated content may be incorrect.">
              <a:extLst>
                <a:ext uri="{FF2B5EF4-FFF2-40B4-BE49-F238E27FC236}">
                  <a16:creationId xmlns:a16="http://schemas.microsoft.com/office/drawing/2014/main" id="{015B5961-FD6F-02A0-25D7-0E3FE502D2B7}"/>
                </a:ext>
              </a:extLst>
            </p:cNvPr>
            <p:cNvPicPr>
              <a:picLocks noChangeAspect="1"/>
            </p:cNvPicPr>
            <p:nvPr/>
          </p:nvPicPr>
          <p:blipFill>
            <a:blip r:embed="rId6">
              <a:extLst>
                <a:ext uri="{28A0092B-C50C-407E-A947-70E740481C1C}">
                  <a14:useLocalDpi xmlns:a14="http://schemas.microsoft.com/office/drawing/2010/main"/>
                </a:ext>
              </a:extLst>
            </a:blip>
            <a:srcRect t="6772"/>
            <a:stretch>
              <a:fillRect/>
            </a:stretch>
          </p:blipFill>
          <p:spPr>
            <a:xfrm>
              <a:off x="10614436" y="6685876"/>
              <a:ext cx="7315200" cy="2983671"/>
            </a:xfrm>
            <a:prstGeom prst="rect">
              <a:avLst/>
            </a:prstGeom>
          </p:spPr>
        </p:pic>
        <p:pic>
          <p:nvPicPr>
            <p:cNvPr id="115" name="Picture 114" descr="A graph of a bar graph&#10;&#10;AI-generated content may be incorrect.">
              <a:extLst>
                <a:ext uri="{FF2B5EF4-FFF2-40B4-BE49-F238E27FC236}">
                  <a16:creationId xmlns:a16="http://schemas.microsoft.com/office/drawing/2014/main" id="{E0B886D3-383F-C90F-77F5-BF753BBF3C81}"/>
                </a:ext>
              </a:extLst>
            </p:cNvPr>
            <p:cNvPicPr>
              <a:picLocks noChangeAspect="1"/>
            </p:cNvPicPr>
            <p:nvPr/>
          </p:nvPicPr>
          <p:blipFill>
            <a:blip r:embed="rId7">
              <a:alphaModFix/>
              <a:extLst>
                <a:ext uri="{28A0092B-C50C-407E-A947-70E740481C1C}">
                  <a14:useLocalDpi xmlns:a14="http://schemas.microsoft.com/office/drawing/2010/main"/>
                </a:ext>
              </a:extLst>
            </a:blip>
            <a:srcRect t="6772"/>
            <a:stretch>
              <a:fillRect/>
            </a:stretch>
          </p:blipFill>
          <p:spPr>
            <a:xfrm>
              <a:off x="10615015" y="9539199"/>
              <a:ext cx="7315200" cy="2983670"/>
            </a:xfrm>
            <a:prstGeom prst="rect">
              <a:avLst/>
            </a:prstGeom>
          </p:spPr>
        </p:pic>
        <p:sp>
          <p:nvSpPr>
            <p:cNvPr id="117" name="TextBox 116">
              <a:extLst>
                <a:ext uri="{FF2B5EF4-FFF2-40B4-BE49-F238E27FC236}">
                  <a16:creationId xmlns:a16="http://schemas.microsoft.com/office/drawing/2014/main" id="{6581C9A4-FC96-5BCC-EEF0-CA609EEF2C6D}"/>
                </a:ext>
              </a:extLst>
            </p:cNvPr>
            <p:cNvSpPr txBox="1"/>
            <p:nvPr/>
          </p:nvSpPr>
          <p:spPr>
            <a:xfrm>
              <a:off x="17919300" y="1063691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21 x length-10 chains</a:t>
              </a:r>
            </a:p>
          </p:txBody>
        </p:sp>
        <p:sp>
          <p:nvSpPr>
            <p:cNvPr id="128" name="TextBox 127">
              <a:extLst>
                <a:ext uri="{FF2B5EF4-FFF2-40B4-BE49-F238E27FC236}">
                  <a16:creationId xmlns:a16="http://schemas.microsoft.com/office/drawing/2014/main" id="{B355146F-21E2-FCC3-3FE3-916246475BDA}"/>
                </a:ext>
              </a:extLst>
            </p:cNvPr>
            <p:cNvSpPr txBox="1"/>
            <p:nvPr/>
          </p:nvSpPr>
          <p:spPr>
            <a:xfrm>
              <a:off x="10466966" y="6747016"/>
              <a:ext cx="0" cy="0"/>
            </a:xfrm>
            <a:prstGeom prst="rect">
              <a:avLst/>
            </a:prstGeom>
            <a:ln w="127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130" name="Picture 129" descr="A graph of a number of numbers and a graph&#10;&#10;AI-generated content may be incorrect.">
              <a:extLst>
                <a:ext uri="{FF2B5EF4-FFF2-40B4-BE49-F238E27FC236}">
                  <a16:creationId xmlns:a16="http://schemas.microsoft.com/office/drawing/2014/main" id="{69AA12E9-EE9A-93EB-029D-A75F5E6F13A2}"/>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a:xfrm>
              <a:off x="11225881" y="12401867"/>
              <a:ext cx="5744422" cy="1305519"/>
            </a:xfrm>
            <a:prstGeom prst="rect">
              <a:avLst/>
            </a:prstGeom>
          </p:spPr>
        </p:pic>
        <p:pic>
          <p:nvPicPr>
            <p:cNvPr id="136" name="Picture 135" descr="A graph with red and pink bars&#10;&#10;AI-generated content may be incorrect.">
              <a:extLst>
                <a:ext uri="{FF2B5EF4-FFF2-40B4-BE49-F238E27FC236}">
                  <a16:creationId xmlns:a16="http://schemas.microsoft.com/office/drawing/2014/main" id="{FA59D323-4ADF-3456-CC3A-71ED85E08983}"/>
                </a:ext>
              </a:extLst>
            </p:cNvPr>
            <p:cNvPicPr>
              <a:picLocks noChangeAspect="1"/>
            </p:cNvPicPr>
            <p:nvPr/>
          </p:nvPicPr>
          <p:blipFill>
            <a:blip r:embed="rId9">
              <a:extLst>
                <a:ext uri="{28A0092B-C50C-407E-A947-70E740481C1C}">
                  <a14:useLocalDpi xmlns:a14="http://schemas.microsoft.com/office/drawing/2010/main"/>
                </a:ext>
              </a:extLst>
            </a:blip>
            <a:srcRect t="7407" b="4809"/>
            <a:stretch>
              <a:fillRect/>
            </a:stretch>
          </p:blipFill>
          <p:spPr>
            <a:xfrm>
              <a:off x="10623555" y="6710300"/>
              <a:ext cx="7315200" cy="2809444"/>
            </a:xfrm>
            <a:prstGeom prst="rect">
              <a:avLst/>
            </a:prstGeom>
          </p:spPr>
        </p:pic>
        <p:sp>
          <p:nvSpPr>
            <p:cNvPr id="137" name="TextBox 136">
              <a:extLst>
                <a:ext uri="{FF2B5EF4-FFF2-40B4-BE49-F238E27FC236}">
                  <a16:creationId xmlns:a16="http://schemas.microsoft.com/office/drawing/2014/main" id="{5781063F-5ABC-8A89-BB81-29783D75CA96}"/>
                </a:ext>
              </a:extLst>
            </p:cNvPr>
            <p:cNvSpPr txBox="1"/>
            <p:nvPr/>
          </p:nvSpPr>
          <p:spPr>
            <a:xfrm>
              <a:off x="13397889" y="9845043"/>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(62 qubits)</a:t>
              </a:r>
            </a:p>
          </p:txBody>
        </p:sp>
        <p:pic>
          <p:nvPicPr>
            <p:cNvPr id="141" name="Picture 140" descr="A chart of measurement&#10;&#10;AI-generated content may be incorrect.">
              <a:extLst>
                <a:ext uri="{FF2B5EF4-FFF2-40B4-BE49-F238E27FC236}">
                  <a16:creationId xmlns:a16="http://schemas.microsoft.com/office/drawing/2014/main" id="{7604F21D-B0AC-AF9F-9FE0-1526CB9CBC42}"/>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7919300" y="850111"/>
              <a:ext cx="6072918" cy="4554689"/>
            </a:xfrm>
            <a:prstGeom prst="rect">
              <a:avLst/>
            </a:prstGeom>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133D3F52-769D-9AF8-8697-27527E5AED31}"/>
                    </a:ext>
                  </a:extLst>
                </p:cNvPr>
                <p:cNvSpPr txBox="1"/>
                <p:nvPr/>
              </p:nvSpPr>
              <p:spPr>
                <a:xfrm>
                  <a:off x="19229361" y="530941"/>
                  <a:ext cx="4328741" cy="523220"/>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defTabSz="2438400">
                    <a:buSzPct val="100000"/>
                  </a:pPr>
                  <a14:m>
                    <m:oMathPara xmlns:m="http://schemas.openxmlformats.org/officeDocument/2006/math">
                      <m:oMathParaPr>
                        <m:jc m:val="center"/>
                      </m:oMathParaPr>
                      <m:oMath xmlns:m="http://schemas.openxmlformats.org/officeDocument/2006/math">
                        <m:sSub>
                          <m:sSubPr>
                            <m:ctrlPr>
                              <a:rPr lang="en-US" sz="2800" i="1" kern="0" smtClean="0">
                                <a:solidFill>
                                  <a:srgbClr val="000000"/>
                                </a:solidFill>
                                <a:latin typeface="Cambria Math" panose="02040503050406030204" pitchFamily="18" charset="0"/>
                                <a:sym typeface="IBM Plex Sans Light"/>
                              </a:rPr>
                            </m:ctrlPr>
                          </m:sSubPr>
                          <m:e>
                            <m:d>
                              <m:dPr>
                                <m:begChr m:val="⟨"/>
                                <m:endChr m:val="⟩"/>
                                <m:ctrlPr>
                                  <a:rPr lang="en-US" sz="2800" i="1" kern="0">
                                    <a:solidFill>
                                      <a:srgbClr val="000000"/>
                                    </a:solidFill>
                                    <a:latin typeface="Cambria Math" panose="02040503050406030204" pitchFamily="18" charset="0"/>
                                    <a:sym typeface="IBM Plex Sans Light"/>
                                  </a:rPr>
                                </m:ctrlPr>
                              </m:dPr>
                              <m:e>
                                <m:sSubSup>
                                  <m:sSubSupPr>
                                    <m:ctrlPr>
                                      <a:rPr lang="en-US" sz="2800" i="1" kern="0">
                                        <a:solidFill>
                                          <a:srgbClr val="000000"/>
                                        </a:solidFill>
                                        <a:latin typeface="Cambria Math" panose="02040503050406030204" pitchFamily="18" charset="0"/>
                                        <a:sym typeface="IBM Plex Sans Light"/>
                                      </a:rPr>
                                    </m:ctrlPr>
                                  </m:sSubSupPr>
                                  <m:e>
                                    <m:r>
                                      <a:rPr lang="en-US" sz="2800" i="1" kern="0">
                                        <a:solidFill>
                                          <a:srgbClr val="000000"/>
                                        </a:solidFill>
                                        <a:latin typeface="Cambria Math" panose="02040503050406030204" pitchFamily="18" charset="0"/>
                                        <a:sym typeface="IBM Plex Sans Light"/>
                                      </a:rPr>
                                      <m:t>𝑂</m:t>
                                    </m:r>
                                  </m:e>
                                  <m:sub>
                                    <m:r>
                                      <a:rPr lang="en-US" sz="2800" i="1" kern="0">
                                        <a:solidFill>
                                          <a:srgbClr val="000000"/>
                                        </a:solidFill>
                                        <a:latin typeface="Cambria Math" panose="02040503050406030204" pitchFamily="18" charset="0"/>
                                        <a:sym typeface="IBM Plex Sans Light"/>
                                      </a:rPr>
                                      <m:t>𝑠𝑡𝑟</m:t>
                                    </m:r>
                                  </m:sub>
                                  <m:sup>
                                    <m:r>
                                      <a:rPr lang="en-US" sz="2800" i="1" kern="0">
                                        <a:solidFill>
                                          <a:srgbClr val="000000"/>
                                        </a:solidFill>
                                        <a:latin typeface="Cambria Math" panose="02040503050406030204" pitchFamily="18" charset="0"/>
                                        <a:sym typeface="IBM Plex Sans Light"/>
                                      </a:rPr>
                                      <m:t>𝑧</m:t>
                                    </m:r>
                                  </m:sup>
                                </m:sSubSup>
                              </m:e>
                            </m:d>
                          </m:e>
                          <m:sub>
                            <m:r>
                              <a:rPr lang="en-US" sz="2800" b="0" i="1" kern="0" smtClean="0">
                                <a:solidFill>
                                  <a:srgbClr val="000000"/>
                                </a:solidFill>
                                <a:latin typeface="Cambria Math" panose="02040503050406030204" pitchFamily="18" charset="0"/>
                                <a:sym typeface="IBM Plex Sans Light"/>
                              </a:rPr>
                              <m:t>𝑙</m:t>
                            </m:r>
                            <m:r>
                              <a:rPr lang="en-US" sz="2800" b="0" i="1" kern="0" smtClean="0">
                                <a:solidFill>
                                  <a:srgbClr val="000000"/>
                                </a:solidFill>
                                <a:latin typeface="Cambria Math" panose="02040503050406030204" pitchFamily="18" charset="0"/>
                                <a:sym typeface="IBM Plex Sans Light"/>
                              </a:rPr>
                              <m:t>=10 </m:t>
                            </m:r>
                          </m:sub>
                        </m:sSub>
                      </m:oMath>
                    </m:oMathPara>
                  </a14:m>
                  <a:endParaRPr lang="en-US" sz="2800" kern="0" dirty="0">
                    <a:solidFill>
                      <a:srgbClr val="000000"/>
                    </a:solidFill>
                    <a:sym typeface="IBM Plex Sans Light"/>
                  </a:endParaRPr>
                </a:p>
              </p:txBody>
            </p:sp>
          </mc:Choice>
          <mc:Fallback xmlns="">
            <p:sp>
              <p:nvSpPr>
                <p:cNvPr id="142" name="TextBox 141">
                  <a:extLst>
                    <a:ext uri="{FF2B5EF4-FFF2-40B4-BE49-F238E27FC236}">
                      <a16:creationId xmlns:a16="http://schemas.microsoft.com/office/drawing/2014/main" id="{133D3F52-769D-9AF8-8697-27527E5AED31}"/>
                    </a:ext>
                  </a:extLst>
                </p:cNvPr>
                <p:cNvSpPr txBox="1">
                  <a:spLocks noRot="1" noChangeAspect="1" noMove="1" noResize="1" noEditPoints="1" noAdjustHandles="1" noChangeArrowheads="1" noChangeShapeType="1" noTextEdit="1"/>
                </p:cNvSpPr>
                <p:nvPr/>
              </p:nvSpPr>
              <p:spPr>
                <a:xfrm>
                  <a:off x="19229361" y="530941"/>
                  <a:ext cx="4328741" cy="523220"/>
                </a:xfrm>
                <a:prstGeom prst="rect">
                  <a:avLst/>
                </a:prstGeom>
                <a:blipFill>
                  <a:blip r:embed="rId11"/>
                  <a:stretch>
                    <a:fillRect b="-2093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4217D91-3C4C-3AB2-4F0F-22F6BF66AC68}"/>
                  </a:ext>
                </a:extLst>
              </p:cNvPr>
              <p:cNvSpPr txBox="1"/>
              <p:nvPr/>
            </p:nvSpPr>
            <p:spPr>
              <a:xfrm>
                <a:off x="2024798" y="11880850"/>
                <a:ext cx="5231198" cy="75894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b="0" kern="0" dirty="0">
                    <a:solidFill>
                      <a:srgbClr val="000000"/>
                    </a:solidFill>
                    <a:ea typeface="Cambria Math" panose="02040503050406030204" pitchFamily="18" charset="0"/>
                    <a:cs typeface="+mj-cs"/>
                    <a:sym typeface="IBM Plex Sans Light"/>
                  </a:rPr>
                  <a:t>Circuit duration: </a:t>
                </a:r>
                <a14:m>
                  <m:oMath xmlns:m="http://schemas.openxmlformats.org/officeDocument/2006/math">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 </m:t>
                    </m:r>
                    <m:r>
                      <a:rPr lang="en-US" i="1" kern="0" smtClean="0">
                        <a:solidFill>
                          <a:srgbClr val="000000"/>
                        </a:solidFill>
                        <a:latin typeface="Cambria Math" panose="02040503050406030204" pitchFamily="18" charset="0"/>
                        <a:ea typeface="Cambria Math" panose="02040503050406030204" pitchFamily="18" charset="0"/>
                        <a:cs typeface="+mj-cs"/>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6.4</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𝜇</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𝑠</m:t>
                    </m:r>
                  </m:oMath>
                </a14:m>
                <a:r>
                  <a:rPr lang="en-US" kern="0" dirty="0">
                    <a:solidFill>
                      <a:srgbClr val="000000"/>
                    </a:solidFill>
                    <a:ea typeface="+mj-ea"/>
                    <a:cs typeface="+mj-cs"/>
                    <a:sym typeface="IBM Plex Sans Light"/>
                  </a:rPr>
                  <a:t> </a:t>
                </a:r>
              </a:p>
            </p:txBody>
          </p:sp>
        </mc:Choice>
        <mc:Fallback xmlns="">
          <p:sp>
            <p:nvSpPr>
              <p:cNvPr id="39" name="TextBox 38">
                <a:extLst>
                  <a:ext uri="{FF2B5EF4-FFF2-40B4-BE49-F238E27FC236}">
                    <a16:creationId xmlns:a16="http://schemas.microsoft.com/office/drawing/2014/main" id="{84217D91-3C4C-3AB2-4F0F-22F6BF66AC68}"/>
                  </a:ext>
                </a:extLst>
              </p:cNvPr>
              <p:cNvSpPr txBox="1">
                <a:spLocks noRot="1" noChangeAspect="1" noMove="1" noResize="1" noEditPoints="1" noAdjustHandles="1" noChangeArrowheads="1" noChangeShapeType="1" noTextEdit="1"/>
              </p:cNvSpPr>
              <p:nvPr/>
            </p:nvSpPr>
            <p:spPr>
              <a:xfrm>
                <a:off x="2024798" y="11880850"/>
                <a:ext cx="5231198" cy="758947"/>
              </a:xfrm>
              <a:prstGeom prst="rect">
                <a:avLst/>
              </a:prstGeom>
              <a:blipFill>
                <a:blip r:embed="rId12"/>
                <a:stretch>
                  <a:fillRect l="-5327" t="-18033" b="-81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0" name="TextBox 39">
            <a:extLst>
              <a:ext uri="{FF2B5EF4-FFF2-40B4-BE49-F238E27FC236}">
                <a16:creationId xmlns:a16="http://schemas.microsoft.com/office/drawing/2014/main" id="{78DF8537-E18B-AB5D-19E9-587110A48FA4}"/>
              </a:ext>
            </a:extLst>
          </p:cNvPr>
          <p:cNvSpPr txBox="1"/>
          <p:nvPr/>
        </p:nvSpPr>
        <p:spPr>
          <a:xfrm>
            <a:off x="13397889" y="87190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spTree>
    <p:extLst>
      <p:ext uri="{BB962C8B-B14F-4D97-AF65-F5344CB8AC3E}">
        <p14:creationId xmlns:p14="http://schemas.microsoft.com/office/powerpoint/2010/main" val="271407366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0B9EA-F907-CD3F-8B75-9F6898E91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988E0-AACC-114A-C2C7-DE4415B9C699}"/>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73DB385F-6D73-729E-6705-B77D5C4B7626}"/>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A565028B-5177-7F6C-3D1A-E8B2CE09F5BA}"/>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54</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83896A5-A8D2-644F-8E95-7D2622BB26A8}"/>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kern="0" dirty="0">
                    <a:solidFill>
                      <a:srgbClr val="000000"/>
                    </a:solidFill>
                    <a:sym typeface="IBM Plex Sans Light"/>
                  </a:rPr>
                  <a:t>Unitary (</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~16.3</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p>
              <a:p>
                <a:pPr marL="1657638" lvl="1" indent="-742950" defTabSz="2438400">
                  <a:buSzPct val="100000"/>
                  <a:buFont typeface="+mj-lt"/>
                  <a:buAutoNum type="arabicPeriod"/>
                </a:pPr>
                <a:r>
                  <a:rPr lang="en-US" sz="4000" kern="0" dirty="0">
                    <a:sym typeface="IBM Plex Sans Light"/>
                  </a:rPr>
                  <a:t>Measurement based without dynamic circuits (post-process) </a:t>
                </a:r>
                <a:r>
                  <a:rPr lang="en-US" sz="4000" kern="0" dirty="0">
                    <a:solidFill>
                      <a:srgbClr val="000000"/>
                    </a:solidFill>
                    <a:sym typeface="IBM Plex Sans Light"/>
                  </a:rPr>
                  <a:t>(</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m:t>
                    </m:r>
                    <m:r>
                      <a:rPr lang="en-US" sz="4000" b="0" i="1" kern="0" smtClean="0">
                        <a:solidFill>
                          <a:srgbClr val="000000"/>
                        </a:solidFill>
                        <a:latin typeface="Cambria Math" panose="02040503050406030204" pitchFamily="18" charset="0"/>
                        <a:ea typeface="Cambria Math" panose="02040503050406030204" pitchFamily="18" charset="0"/>
                        <a:sym typeface="IBM Plex Sans Light"/>
                      </a:rPr>
                      <m:t>3.8</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endParaRPr lang="en-US" sz="4000" kern="0" dirty="0">
                  <a:sym typeface="IBM Plex Sans Light"/>
                </a:endParaRPr>
              </a:p>
              <a:p>
                <a:pPr marL="1657638" lvl="1" indent="-742950" defTabSz="2438400">
                  <a:buSzPct val="100000"/>
                  <a:buFont typeface="+mj-lt"/>
                  <a:buAutoNum type="arabicPeriod"/>
                </a:pPr>
                <a:r>
                  <a:rPr lang="en-US" sz="4000" b="1" kern="0" dirty="0">
                    <a:solidFill>
                      <a:srgbClr val="7030A0"/>
                    </a:solidFill>
                    <a:sym typeface="IBM Plex Sans Light"/>
                  </a:rPr>
                  <a:t>Measurement based with dynamic circuits (real-time feed-forward)</a:t>
                </a:r>
              </a:p>
              <a:p>
                <a:pPr marL="1657638" lvl="1" indent="-742950" defTabSz="2438400">
                  <a:buSzPct val="100000"/>
                  <a:buFont typeface="+mj-lt"/>
                  <a:buAutoNum type="arabicPeriod"/>
                </a:pPr>
                <a:r>
                  <a:rPr lang="en-US" sz="4000" kern="0" dirty="0">
                    <a:solidFill>
                      <a:srgbClr val="000000"/>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changes in the circuit:</a:t>
                </a:r>
              </a:p>
              <a:p>
                <a:pPr marL="1657638" lvl="1" indent="-742950" defTabSz="2438400">
                  <a:buSzPct val="100000"/>
                  <a:buFont typeface="+mj-lt"/>
                  <a:buAutoNum type="arabicPeriod"/>
                </a:pPr>
                <a:r>
                  <a:rPr lang="en-US" sz="4000" kern="0" dirty="0">
                    <a:solidFill>
                      <a:srgbClr val="A8A8A8"/>
                    </a:solidFill>
                    <a:sym typeface="IBM Plex Sans Light"/>
                  </a:rPr>
                  <a:t>Extra ancilla qubits needed</a:t>
                </a:r>
              </a:p>
              <a:p>
                <a:pPr marL="1657638" lvl="1" indent="-742950" defTabSz="2438400">
                  <a:buSzPct val="100000"/>
                  <a:buFont typeface="+mj-lt"/>
                  <a:buAutoNum type="arabicPeriod"/>
                </a:pPr>
                <a:r>
                  <a:rPr lang="en-US" sz="4000" kern="0" dirty="0">
                    <a:solidFill>
                      <a:srgbClr val="A8A8A8"/>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A8A8A8"/>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features could be used to improve:</a:t>
                </a:r>
              </a:p>
              <a:p>
                <a:pPr marL="1657638" lvl="1" indent="-742950" defTabSz="2438400">
                  <a:buSzPct val="100000"/>
                  <a:buFont typeface="+mj-lt"/>
                  <a:buAutoNum type="arabicPeriod"/>
                </a:pPr>
                <a:r>
                  <a:rPr lang="en-US" sz="4000" b="1" kern="0" dirty="0">
                    <a:sym typeface="IBM Plex Sans Light"/>
                  </a:rPr>
                  <a:t>Parallel </a:t>
                </a:r>
                <a:r>
                  <a:rPr lang="en-US" sz="4000" b="1" kern="0" dirty="0">
                    <a:latin typeface="IBM Plex Mono Light" panose="020B0409050203000203" pitchFamily="49" charset="77"/>
                    <a:sym typeface="IBM Plex Sans Light"/>
                  </a:rPr>
                  <a:t>if</a:t>
                </a:r>
                <a:r>
                  <a:rPr lang="en-US" sz="4000" b="1" kern="0" dirty="0">
                    <a:sym typeface="IBM Plex Sans Light"/>
                  </a:rPr>
                  <a:t>s for larger state preparation</a:t>
                </a:r>
              </a:p>
              <a:p>
                <a:pPr marL="1657638" lvl="1" indent="-742950" defTabSz="2438400">
                  <a:buSzPct val="100000"/>
                  <a:buFont typeface="+mj-lt"/>
                  <a:buAutoNum type="arabicPeriod"/>
                </a:pPr>
                <a:r>
                  <a:rPr lang="en-US" sz="4000" kern="0" dirty="0">
                    <a:solidFill>
                      <a:srgbClr val="A8A8A8"/>
                    </a:solidFill>
                    <a:sym typeface="IBM Plex Sans Light"/>
                  </a:rPr>
                  <a:t>Different measurement types </a:t>
                </a:r>
              </a:p>
              <a:p>
                <a:pPr marL="1657638" lvl="1" indent="-742950" defTabSz="2438400">
                  <a:buSzPct val="100000"/>
                  <a:buFont typeface="+mj-lt"/>
                  <a:buAutoNum type="arabicPeriod"/>
                </a:pPr>
                <a:r>
                  <a:rPr lang="en-US" sz="4000" kern="0" dirty="0">
                    <a:solidFill>
                      <a:srgbClr val="A8A8A8"/>
                    </a:solidFill>
                    <a:latin typeface="IBM Plex Mono Light" panose="020B0409050203000203" pitchFamily="49" charset="77"/>
                    <a:sym typeface="IBM Plex Sans Light"/>
                  </a:rPr>
                  <a:t>Stretch</a:t>
                </a:r>
                <a:r>
                  <a:rPr lang="en-US" sz="4000" kern="0" dirty="0">
                    <a:solidFill>
                      <a:srgbClr val="A8A8A8"/>
                    </a:solidFill>
                    <a:sym typeface="IBM Plex Sans Light"/>
                  </a:rPr>
                  <a:t> DD</a:t>
                </a:r>
              </a:p>
              <a:p>
                <a:pPr marL="1657638" lvl="1" indent="-742950" defTabSz="2438400">
                  <a:buSzPct val="100000"/>
                  <a:buFont typeface="+mj-lt"/>
                  <a:buAutoNum type="arabicPeriod"/>
                </a:pPr>
                <a:r>
                  <a:rPr lang="en-US" sz="4000" kern="0" dirty="0">
                    <a:solidFill>
                      <a:srgbClr val="A8A8A8"/>
                    </a:solidFill>
                    <a:sym typeface="IBM Plex Sans Light"/>
                  </a:rPr>
                  <a:t>Visualization (beta) for optimization and debugging</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mc:Choice>
        <mc:Fallback>
          <p:sp>
            <p:nvSpPr>
              <p:cNvPr id="5" name="TextBox 4">
                <a:extLst>
                  <a:ext uri="{FF2B5EF4-FFF2-40B4-BE49-F238E27FC236}">
                    <a16:creationId xmlns:a16="http://schemas.microsoft.com/office/drawing/2014/main" id="{F83896A5-A8D2-644F-8E95-7D2622BB26A8}"/>
                  </a:ext>
                </a:extLst>
              </p:cNvPr>
              <p:cNvSpPr txBox="1">
                <a:spLocks noRot="1" noChangeAspect="1" noMove="1" noResize="1" noEditPoints="1" noAdjustHandles="1" noChangeArrowheads="1" noChangeShapeType="1" noTextEdit="1"/>
              </p:cNvSpPr>
              <p:nvPr/>
            </p:nvSpPr>
            <p:spPr>
              <a:xfrm>
                <a:off x="1678756" y="2954377"/>
                <a:ext cx="19954023" cy="9558465"/>
              </a:xfrm>
              <a:prstGeom prst="rect">
                <a:avLst/>
              </a:prstGeom>
              <a:blipFill>
                <a:blip r:embed="rId3"/>
                <a:stretch>
                  <a:fillRect l="-1463" t="-1592"/>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7" name="TextBox 6">
            <a:extLst>
              <a:ext uri="{FF2B5EF4-FFF2-40B4-BE49-F238E27FC236}">
                <a16:creationId xmlns:a16="http://schemas.microsoft.com/office/drawing/2014/main" id="{05A17B72-E2A1-2955-BC38-31AF0DA1B217}"/>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4" name="Picture 3">
            <a:extLst>
              <a:ext uri="{FF2B5EF4-FFF2-40B4-BE49-F238E27FC236}">
                <a16:creationId xmlns:a16="http://schemas.microsoft.com/office/drawing/2014/main" id="{972F9D9F-ED8C-5D5C-5478-54933AAC73CE}"/>
              </a:ext>
            </a:extLst>
          </p:cNvPr>
          <p:cNvPicPr>
            <a:picLocks noChangeAspect="1"/>
          </p:cNvPicPr>
          <p:nvPr/>
        </p:nvPicPr>
        <p:blipFill>
          <a:blip r:embed="rId4"/>
          <a:srcRect/>
          <a:stretch/>
        </p:blipFill>
        <p:spPr>
          <a:xfrm>
            <a:off x="16872226" y="7203969"/>
            <a:ext cx="5668798" cy="53088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FAA627-A5A6-B0C9-4DD2-1DBAA9C47523}"/>
                  </a:ext>
                </a:extLst>
              </p:cNvPr>
              <p:cNvSpPr txBox="1"/>
              <p:nvPr/>
            </p:nvSpPr>
            <p:spPr>
              <a:xfrm>
                <a:off x="16872226" y="6512031"/>
                <a:ext cx="3801270" cy="5143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kern="0" dirty="0">
                    <a:solidFill>
                      <a:srgbClr val="000000"/>
                    </a:solidFill>
                    <a:ea typeface="+mj-ea"/>
                    <a:cs typeface="+mj-cs"/>
                    <a:sym typeface="IBM Plex Sans Light"/>
                  </a:rPr>
                  <a:t>90 qubits for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=30</m:t>
                    </m:r>
                  </m:oMath>
                </a14:m>
                <a:endParaRPr lang="en-US" kern="0" dirty="0">
                  <a:solidFill>
                    <a:srgbClr val="000000"/>
                  </a:solidFill>
                  <a:ea typeface="+mj-ea"/>
                  <a:cs typeface="+mj-cs"/>
                  <a:sym typeface="IBM Plex Sans Light"/>
                </a:endParaRPr>
              </a:p>
            </p:txBody>
          </p:sp>
        </mc:Choice>
        <mc:Fallback xmlns="">
          <p:sp>
            <p:nvSpPr>
              <p:cNvPr id="6" name="TextBox 5">
                <a:extLst>
                  <a:ext uri="{FF2B5EF4-FFF2-40B4-BE49-F238E27FC236}">
                    <a16:creationId xmlns:a16="http://schemas.microsoft.com/office/drawing/2014/main" id="{FCFAA627-A5A6-B0C9-4DD2-1DBAA9C47523}"/>
                  </a:ext>
                </a:extLst>
              </p:cNvPr>
              <p:cNvSpPr txBox="1">
                <a:spLocks noRot="1" noChangeAspect="1" noMove="1" noResize="1" noEditPoints="1" noAdjustHandles="1" noChangeArrowheads="1" noChangeShapeType="1" noTextEdit="1"/>
              </p:cNvSpPr>
              <p:nvPr/>
            </p:nvSpPr>
            <p:spPr>
              <a:xfrm>
                <a:off x="16872226" y="6512031"/>
                <a:ext cx="3801270" cy="514350"/>
              </a:xfrm>
              <a:prstGeom prst="rect">
                <a:avLst/>
              </a:prstGeom>
              <a:blipFill>
                <a:blip r:embed="rId5"/>
                <a:stretch>
                  <a:fillRect l="-7333" t="-26190" r="-36667" b="-571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349811817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89C1C-3606-0D01-02FF-13F0F6A0413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83B020-647D-BDB5-8907-C42C0988E136}"/>
                  </a:ext>
                </a:extLst>
              </p:cNvPr>
              <p:cNvSpPr>
                <a:spLocks noGrp="1"/>
              </p:cNvSpPr>
              <p:nvPr>
                <p:ph type="title"/>
              </p:nvPr>
            </p:nvSpPr>
            <p:spPr/>
            <p:txBody>
              <a:bodyPr/>
              <a:lstStyle/>
              <a:p>
                <a:r>
                  <a:rPr lang="en-US" u="sng" dirty="0"/>
                  <a:t>Dynamic</a:t>
                </a:r>
                <a:r>
                  <a:rPr lang="en-US" dirty="0"/>
                  <a:t>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4283B020-647D-BDB5-8907-C42C0988E136}"/>
                  </a:ext>
                </a:extLst>
              </p:cNvPr>
              <p:cNvSpPr>
                <a:spLocks noGrp="1" noRot="1" noChangeAspect="1" noMove="1" noResize="1" noEditPoints="1" noAdjustHandles="1" noChangeArrowheads="1" noChangeShapeType="1" noTextEdit="1"/>
              </p:cNvSpPr>
              <p:nvPr>
                <p:ph type="title"/>
              </p:nvPr>
            </p:nvSpPr>
            <p:spPr>
              <a:blipFill>
                <a:blip r:embed="rId3"/>
                <a:stretch>
                  <a:fillRect l="-447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D06C1CD3-155B-2473-05DE-01BFE35C0474}"/>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6AF2038C-B56A-6A4F-AE44-A5408EC7B47D}"/>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55</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0FFBC0-C07A-BB93-1DB4-CC57B605A3DE}"/>
                  </a:ext>
                </a:extLst>
              </p:cNvPr>
              <p:cNvSpPr txBox="1"/>
              <p:nvPr/>
            </p:nvSpPr>
            <p:spPr>
              <a:xfrm>
                <a:off x="2268245" y="12413668"/>
                <a:ext cx="14074674" cy="73297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rtlCol="0" anchor="t">
                <a:noAutofit/>
              </a:bodyPr>
              <a:lstStyle/>
              <a:p>
                <a:pPr lvl="1" defTabSz="2438400">
                  <a:buSzPct val="100000"/>
                </a:pPr>
                <a:r>
                  <a:rPr lang="en-US" kern="0" dirty="0">
                    <a:solidFill>
                      <a:srgbClr val="000000"/>
                    </a:solidFill>
                    <a:ea typeface="+mj-ea"/>
                    <a:cs typeface="+mj-cs"/>
                    <a:sym typeface="IBM Plex Sans Light"/>
                  </a:rPr>
                  <a:t>Z(</a:t>
                </a:r>
                <a14:m>
                  <m:oMath xmlns:m="http://schemas.openxmlformats.org/officeDocument/2006/math">
                    <m:r>
                      <a:rPr lang="en-US" i="1" kern="0" dirty="0">
                        <a:solidFill>
                          <a:srgbClr val="000000"/>
                        </a:solidFill>
                        <a:latin typeface="Cambria Math" panose="02040503050406030204" pitchFamily="18" charset="0"/>
                        <a:ea typeface="Cambria Math" panose="02040503050406030204" pitchFamily="18" charset="0"/>
                        <a:sym typeface="IBM Plex Sans Light"/>
                      </a:rPr>
                      <m:t>𝜃</m:t>
                    </m:r>
                  </m:oMath>
                </a14:m>
                <a:r>
                  <a:rPr lang="en-US" kern="0" dirty="0">
                    <a:solidFill>
                      <a:srgbClr val="000000"/>
                    </a:solidFill>
                    <a:ea typeface="+mj-ea"/>
                    <a:cs typeface="+mj-cs"/>
                    <a:sym typeface="IBM Plex Sans Light"/>
                  </a:rPr>
                  <a:t>)’s plus: </a:t>
                </a:r>
                <a14:m>
                  <m:oMath xmlns:m="http://schemas.openxmlformats.org/officeDocument/2006/math">
                    <m:r>
                      <a:rPr lang="en-US" i="1" kern="0">
                        <a:solidFill>
                          <a:srgbClr val="000000"/>
                        </a:solidFill>
                        <a:latin typeface="Cambria Math" panose="02040503050406030204" pitchFamily="18" charset="0"/>
                        <a:ea typeface="Cambria Math" panose="02040503050406030204" pitchFamily="18" charset="0"/>
                        <a:sym typeface="IBM Plex Sans Light"/>
                      </a:rPr>
                      <m:t>7</m:t>
                    </m:r>
                    <m:r>
                      <a:rPr lang="en-US" i="1" kern="0">
                        <a:solidFill>
                          <a:srgbClr val="000000"/>
                        </a:solidFill>
                        <a:latin typeface="Cambria Math" panose="02040503050406030204" pitchFamily="18" charset="0"/>
                        <a:ea typeface="Cambria Math" panose="02040503050406030204" pitchFamily="18" charset="0"/>
                        <a:sym typeface="IBM Plex Sans Light"/>
                      </a:rPr>
                      <m:t>𝐶𝑍</m:t>
                    </m:r>
                    <m:r>
                      <a:rPr lang="en-US" i="1" kern="0">
                        <a:solidFill>
                          <a:srgbClr val="000000"/>
                        </a:solidFill>
                        <a:latin typeface="Cambria Math" panose="02040503050406030204" pitchFamily="18" charset="0"/>
                        <a:ea typeface="Cambria Math" panose="02040503050406030204" pitchFamily="18" charset="0"/>
                        <a:sym typeface="IBM Plex Sans Light"/>
                      </a:rPr>
                      <m:t>+10</m:t>
                    </m:r>
                    <m:r>
                      <a:rPr lang="en-US" i="1" kern="0">
                        <a:solidFill>
                          <a:srgbClr val="000000"/>
                        </a:solidFill>
                        <a:latin typeface="Cambria Math" panose="02040503050406030204" pitchFamily="18" charset="0"/>
                        <a:ea typeface="Cambria Math" panose="02040503050406030204" pitchFamily="18" charset="0"/>
                        <a:sym typeface="IBM Plex Sans Light"/>
                      </a:rPr>
                      <m:t>𝑆𝑥</m:t>
                    </m:r>
                    <m:r>
                      <a:rPr lang="en-US" b="0" i="1" kern="0" smtClean="0">
                        <a:solidFill>
                          <a:srgbClr val="000000"/>
                        </a:solidFill>
                        <a:latin typeface="Cambria Math" panose="02040503050406030204" pitchFamily="18" charset="0"/>
                        <a:ea typeface="Cambria Math" panose="02040503050406030204" pitchFamily="18" charset="0"/>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sym typeface="IBM Plex Sans Light"/>
                      </a:rPr>
                      <m:t>𝑆𝑊𝐴𝑃</m:t>
                    </m:r>
                    <m:r>
                      <a:rPr lang="en-US" b="0" i="1" kern="0" smtClean="0">
                        <a:solidFill>
                          <a:srgbClr val="000000"/>
                        </a:solidFill>
                        <a:latin typeface="Cambria Math" panose="02040503050406030204" pitchFamily="18" charset="0"/>
                        <a:ea typeface="Cambria Math" panose="02040503050406030204" pitchFamily="18" charset="0"/>
                        <a:sym typeface="IBM Plex Sans Light"/>
                      </a:rPr>
                      <m:t> </m:t>
                    </m:r>
                    <m:d>
                      <m:dPr>
                        <m:ctrlPr>
                          <a:rPr lang="en-US" b="0" i="1" kern="0" smtClean="0">
                            <a:solidFill>
                              <a:srgbClr val="000000"/>
                            </a:solidFill>
                            <a:latin typeface="Cambria Math" panose="02040503050406030204" pitchFamily="18" charset="0"/>
                            <a:ea typeface="Cambria Math" panose="02040503050406030204" pitchFamily="18" charset="0"/>
                            <a:sym typeface="IBM Plex Sans Light"/>
                          </a:rPr>
                        </m:ctrlPr>
                      </m:dPr>
                      <m:e>
                        <m:r>
                          <a:rPr lang="en-US" b="0" i="1" kern="0" smtClean="0">
                            <a:solidFill>
                              <a:srgbClr val="000000"/>
                            </a:solidFill>
                            <a:latin typeface="Cambria Math" panose="02040503050406030204" pitchFamily="18" charset="0"/>
                            <a:ea typeface="Cambria Math" panose="02040503050406030204" pitchFamily="18" charset="0"/>
                            <a:sym typeface="IBM Plex Sans Light"/>
                          </a:rPr>
                          <m:t>3</m:t>
                        </m:r>
                        <m:r>
                          <a:rPr lang="en-US" i="1" kern="0">
                            <a:solidFill>
                              <a:srgbClr val="000000"/>
                            </a:solidFill>
                            <a:latin typeface="Cambria Math" panose="02040503050406030204" pitchFamily="18" charset="0"/>
                            <a:ea typeface="Cambria Math" panose="02040503050406030204" pitchFamily="18" charset="0"/>
                            <a:sym typeface="IBM Plex Sans Light"/>
                          </a:rPr>
                          <m:t>𝐶𝑍</m:t>
                        </m:r>
                        <m:r>
                          <a:rPr lang="en-US" i="1" kern="0">
                            <a:solidFill>
                              <a:srgbClr val="000000"/>
                            </a:solidFill>
                            <a:latin typeface="Cambria Math" panose="02040503050406030204" pitchFamily="18" charset="0"/>
                            <a:ea typeface="Cambria Math" panose="02040503050406030204" pitchFamily="18" charset="0"/>
                            <a:sym typeface="IBM Plex Sans Light"/>
                          </a:rPr>
                          <m:t>+3</m:t>
                        </m:r>
                        <m:r>
                          <a:rPr lang="en-US" i="1" kern="0">
                            <a:solidFill>
                              <a:srgbClr val="000000"/>
                            </a:solidFill>
                            <a:latin typeface="Cambria Math" panose="02040503050406030204" pitchFamily="18" charset="0"/>
                            <a:ea typeface="Cambria Math" panose="02040503050406030204" pitchFamily="18" charset="0"/>
                            <a:sym typeface="IBM Plex Sans Light"/>
                          </a:rPr>
                          <m:t>𝑆𝑥</m:t>
                        </m:r>
                      </m:e>
                    </m:d>
                    <m:r>
                      <a:rPr lang="en-US" b="0" i="1" kern="0" smtClean="0">
                        <a:solidFill>
                          <a:srgbClr val="000000"/>
                        </a:solidFill>
                        <a:latin typeface="Cambria Math" panose="02040503050406030204" pitchFamily="18" charset="0"/>
                        <a:ea typeface="Cambria Math" panose="02040503050406030204" pitchFamily="18" charset="0"/>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sym typeface="IBM Plex Sans Light"/>
                      </a:rPr>
                      <m:t>𝑓𝑓𝑤𝑑</m:t>
                    </m:r>
                  </m:oMath>
                </a14:m>
                <a:endParaRPr lang="en-US" kern="0" dirty="0">
                  <a:solidFill>
                    <a:srgbClr val="000000"/>
                  </a:solidFill>
                  <a:ea typeface="+mj-ea"/>
                  <a:cs typeface="+mj-cs"/>
                  <a:sym typeface="IBM Plex Sans Light"/>
                </a:endParaRPr>
              </a:p>
              <a:p>
                <a:pPr defTabSz="2438400">
                  <a:buSzPct val="100000"/>
                </a:pPr>
                <a:endParaRPr lang="en-US" kern="0" dirty="0">
                  <a:solidFill>
                    <a:srgbClr val="000000"/>
                  </a:solidFill>
                  <a:ea typeface="+mj-ea"/>
                  <a:cs typeface="+mj-cs"/>
                  <a:sym typeface="IBM Plex Sans Light"/>
                </a:endParaRPr>
              </a:p>
            </p:txBody>
          </p:sp>
        </mc:Choice>
        <mc:Fallback xmlns="">
          <p:sp>
            <p:nvSpPr>
              <p:cNvPr id="4" name="TextBox 3">
                <a:extLst>
                  <a:ext uri="{FF2B5EF4-FFF2-40B4-BE49-F238E27FC236}">
                    <a16:creationId xmlns:a16="http://schemas.microsoft.com/office/drawing/2014/main" id="{960FFBC0-C07A-BB93-1DB4-CC57B605A3DE}"/>
                  </a:ext>
                </a:extLst>
              </p:cNvPr>
              <p:cNvSpPr txBox="1">
                <a:spLocks noRot="1" noChangeAspect="1" noMove="1" noResize="1" noEditPoints="1" noAdjustHandles="1" noChangeArrowheads="1" noChangeShapeType="1" noTextEdit="1"/>
              </p:cNvSpPr>
              <p:nvPr/>
            </p:nvSpPr>
            <p:spPr>
              <a:xfrm>
                <a:off x="2268245" y="12413668"/>
                <a:ext cx="14074674" cy="732971"/>
              </a:xfrm>
              <a:prstGeom prst="rect">
                <a:avLst/>
              </a:prstGeom>
              <a:blipFill>
                <a:blip r:embed="rId4"/>
                <a:stretch>
                  <a:fillRect t="-18644" b="-11864"/>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pic>
        <p:nvPicPr>
          <p:cNvPr id="7" name="Picture 6">
            <a:extLst>
              <a:ext uri="{FF2B5EF4-FFF2-40B4-BE49-F238E27FC236}">
                <a16:creationId xmlns:a16="http://schemas.microsoft.com/office/drawing/2014/main" id="{22118ED3-6A0B-54BC-02DC-75CFBB82198B}"/>
              </a:ext>
            </a:extLst>
          </p:cNvPr>
          <p:cNvPicPr>
            <a:picLocks noChangeAspect="1"/>
          </p:cNvPicPr>
          <p:nvPr/>
        </p:nvPicPr>
        <p:blipFill>
          <a:blip r:embed="rId5"/>
          <a:stretch>
            <a:fillRect/>
          </a:stretch>
        </p:blipFill>
        <p:spPr>
          <a:xfrm>
            <a:off x="312935" y="2809308"/>
            <a:ext cx="23709051" cy="9373345"/>
          </a:xfrm>
          <a:prstGeom prst="rect">
            <a:avLst/>
          </a:prstGeom>
        </p:spPr>
      </p:pic>
      <p:grpSp>
        <p:nvGrpSpPr>
          <p:cNvPr id="24" name="Group 23">
            <a:extLst>
              <a:ext uri="{FF2B5EF4-FFF2-40B4-BE49-F238E27FC236}">
                <a16:creationId xmlns:a16="http://schemas.microsoft.com/office/drawing/2014/main" id="{D088E74E-F7A4-1ADB-0D45-CB8C6CBEC0FD}"/>
              </a:ext>
            </a:extLst>
          </p:cNvPr>
          <p:cNvGrpSpPr/>
          <p:nvPr/>
        </p:nvGrpSpPr>
        <p:grpSpPr>
          <a:xfrm>
            <a:off x="16934131" y="9488606"/>
            <a:ext cx="4634867" cy="3450232"/>
            <a:chOff x="15673319" y="9526772"/>
            <a:chExt cx="4634867" cy="3450232"/>
          </a:xfrm>
        </p:grpSpPr>
        <p:sp>
          <p:nvSpPr>
            <p:cNvPr id="23" name="Rectangle 22">
              <a:extLst>
                <a:ext uri="{FF2B5EF4-FFF2-40B4-BE49-F238E27FC236}">
                  <a16:creationId xmlns:a16="http://schemas.microsoft.com/office/drawing/2014/main" id="{A11CB330-5390-DF46-F7E1-668E912A414D}"/>
                </a:ext>
              </a:extLst>
            </p:cNvPr>
            <p:cNvSpPr/>
            <p:nvPr/>
          </p:nvSpPr>
          <p:spPr bwMode="auto">
            <a:xfrm>
              <a:off x="15673319" y="9526772"/>
              <a:ext cx="4634867" cy="3450232"/>
            </a:xfrm>
            <a:prstGeom prst="rect">
              <a:avLst/>
            </a:prstGeom>
            <a:solidFill>
              <a:schemeClr val="bg1"/>
            </a:solidFill>
            <a:ln w="38100">
              <a:solidFill>
                <a:schemeClr val="tx1">
                  <a:lumMod val="95000"/>
                  <a:lumOff val="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grpSp>
          <p:nvGrpSpPr>
            <p:cNvPr id="22" name="Group 21">
              <a:extLst>
                <a:ext uri="{FF2B5EF4-FFF2-40B4-BE49-F238E27FC236}">
                  <a16:creationId xmlns:a16="http://schemas.microsoft.com/office/drawing/2014/main" id="{9C743785-8C6F-E1AD-2196-F4693D68E1F6}"/>
                </a:ext>
              </a:extLst>
            </p:cNvPr>
            <p:cNvGrpSpPr/>
            <p:nvPr/>
          </p:nvGrpSpPr>
          <p:grpSpPr>
            <a:xfrm>
              <a:off x="15758380" y="9702176"/>
              <a:ext cx="3902073" cy="2987878"/>
              <a:chOff x="14850268" y="6257228"/>
              <a:chExt cx="3902073" cy="2987878"/>
            </a:xfrm>
            <a:noFill/>
          </p:grpSpPr>
          <p:pic>
            <p:nvPicPr>
              <p:cNvPr id="10" name="Picture 9" descr="A close-up of a red rectangle&#10;&#10;AI-generated content may be incorrect.">
                <a:extLst>
                  <a:ext uri="{FF2B5EF4-FFF2-40B4-BE49-F238E27FC236}">
                    <a16:creationId xmlns:a16="http://schemas.microsoft.com/office/drawing/2014/main" id="{AFF19C81-1B15-EE07-3F92-C3CD506AFD0E}"/>
                  </a:ext>
                </a:extLst>
              </p:cNvPr>
              <p:cNvPicPr>
                <a:picLocks noChangeAspect="1"/>
              </p:cNvPicPr>
              <p:nvPr/>
            </p:nvPicPr>
            <p:blipFill>
              <a:blip r:embed="rId6"/>
              <a:stretch>
                <a:fillRect/>
              </a:stretch>
            </p:blipFill>
            <p:spPr>
              <a:xfrm>
                <a:off x="14871533" y="6257228"/>
                <a:ext cx="1612900" cy="1587500"/>
              </a:xfrm>
              <a:prstGeom prst="rect">
                <a:avLst/>
              </a:prstGeom>
              <a:grpFill/>
            </p:spPr>
          </p:pic>
          <p:pic>
            <p:nvPicPr>
              <p:cNvPr id="14" name="Picture 13" descr="A blue line with black lines&#10;&#10;AI-generated content may be incorrect.">
                <a:extLst>
                  <a:ext uri="{FF2B5EF4-FFF2-40B4-BE49-F238E27FC236}">
                    <a16:creationId xmlns:a16="http://schemas.microsoft.com/office/drawing/2014/main" id="{7A29C271-B2C3-72D9-B4D6-EAF3B9638C1E}"/>
                  </a:ext>
                </a:extLst>
              </p:cNvPr>
              <p:cNvPicPr>
                <a:picLocks noChangeAspect="1"/>
              </p:cNvPicPr>
              <p:nvPr/>
            </p:nvPicPr>
            <p:blipFill>
              <a:blip r:embed="rId7"/>
              <a:stretch>
                <a:fillRect/>
              </a:stretch>
            </p:blipFill>
            <p:spPr>
              <a:xfrm>
                <a:off x="17139441" y="6257228"/>
                <a:ext cx="1612900" cy="1587500"/>
              </a:xfrm>
              <a:prstGeom prst="rect">
                <a:avLst/>
              </a:prstGeom>
              <a:grpFill/>
            </p:spPr>
          </p:pic>
          <p:sp>
            <p:nvSpPr>
              <p:cNvPr id="16" name="TextBox 15">
                <a:extLst>
                  <a:ext uri="{FF2B5EF4-FFF2-40B4-BE49-F238E27FC236}">
                    <a16:creationId xmlns:a16="http://schemas.microsoft.com/office/drawing/2014/main" id="{9A2232B3-28F7-0129-8454-5BCB16182E6D}"/>
                  </a:ext>
                </a:extLst>
              </p:cNvPr>
              <p:cNvSpPr txBox="1"/>
              <p:nvPr/>
            </p:nvSpPr>
            <p:spPr>
              <a:xfrm>
                <a:off x="16539368" y="6555678"/>
                <a:ext cx="981868" cy="990600"/>
              </a:xfrm>
              <a:prstGeom prst="rect">
                <a:avLst/>
              </a:prstGeom>
              <a:gr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8400">
                  <a:spcBef>
                    <a:spcPts val="2900"/>
                  </a:spcBef>
                  <a:buSzPct val="100000"/>
                </a:pPr>
                <a:r>
                  <a:rPr lang="en-US" sz="4800" kern="0" dirty="0">
                    <a:solidFill>
                      <a:srgbClr val="000000"/>
                    </a:solidFill>
                    <a:ea typeface="+mj-ea"/>
                    <a:cs typeface="+mj-cs"/>
                    <a:sym typeface="IBM Plex Sans Light"/>
                  </a:rPr>
                  <a:t>=</a:t>
                </a:r>
              </a:p>
            </p:txBody>
          </p:sp>
          <p:pic>
            <p:nvPicPr>
              <p:cNvPr id="18" name="Picture 17" descr="A close-up of a red rectangle&#10;&#10;AI-generated content may be incorrect.">
                <a:extLst>
                  <a:ext uri="{FF2B5EF4-FFF2-40B4-BE49-F238E27FC236}">
                    <a16:creationId xmlns:a16="http://schemas.microsoft.com/office/drawing/2014/main" id="{C0D56683-D39E-A68D-1FCA-93B84C8180E2}"/>
                  </a:ext>
                </a:extLst>
              </p:cNvPr>
              <p:cNvPicPr>
                <a:picLocks noChangeAspect="1"/>
              </p:cNvPicPr>
              <p:nvPr/>
            </p:nvPicPr>
            <p:blipFill>
              <a:blip r:embed="rId8"/>
              <a:stretch>
                <a:fillRect/>
              </a:stretch>
            </p:blipFill>
            <p:spPr>
              <a:xfrm>
                <a:off x="14850268" y="7657606"/>
                <a:ext cx="1612900" cy="1587500"/>
              </a:xfrm>
              <a:prstGeom prst="rect">
                <a:avLst/>
              </a:prstGeom>
              <a:grpFill/>
            </p:spPr>
          </p:pic>
          <p:pic>
            <p:nvPicPr>
              <p:cNvPr id="20" name="Picture 19" descr="A diagram of a number of blue squares&#10;&#10;AI-generated content may be incorrect.">
                <a:extLst>
                  <a:ext uri="{FF2B5EF4-FFF2-40B4-BE49-F238E27FC236}">
                    <a16:creationId xmlns:a16="http://schemas.microsoft.com/office/drawing/2014/main" id="{A3193C0C-6238-2CD9-3A8E-A4BD1A1E8803}"/>
                  </a:ext>
                </a:extLst>
              </p:cNvPr>
              <p:cNvPicPr>
                <a:picLocks noChangeAspect="1"/>
              </p:cNvPicPr>
              <p:nvPr/>
            </p:nvPicPr>
            <p:blipFill>
              <a:blip r:embed="rId9"/>
              <a:stretch>
                <a:fillRect/>
              </a:stretch>
            </p:blipFill>
            <p:spPr>
              <a:xfrm>
                <a:off x="17139441" y="7657606"/>
                <a:ext cx="1612900" cy="1587500"/>
              </a:xfrm>
              <a:prstGeom prst="rect">
                <a:avLst/>
              </a:prstGeom>
              <a:grpFill/>
            </p:spPr>
          </p:pic>
          <p:sp>
            <p:nvSpPr>
              <p:cNvPr id="21" name="TextBox 20">
                <a:extLst>
                  <a:ext uri="{FF2B5EF4-FFF2-40B4-BE49-F238E27FC236}">
                    <a16:creationId xmlns:a16="http://schemas.microsoft.com/office/drawing/2014/main" id="{B4FF6B61-D2C2-4969-BB18-8673CDD34128}"/>
                  </a:ext>
                </a:extLst>
              </p:cNvPr>
              <p:cNvSpPr txBox="1"/>
              <p:nvPr/>
            </p:nvSpPr>
            <p:spPr>
              <a:xfrm>
                <a:off x="16532064" y="7956056"/>
                <a:ext cx="981868" cy="990600"/>
              </a:xfrm>
              <a:prstGeom prst="rect">
                <a:avLst/>
              </a:prstGeom>
              <a:gr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8400">
                  <a:spcBef>
                    <a:spcPts val="2900"/>
                  </a:spcBef>
                  <a:buSzPct val="100000"/>
                </a:pPr>
                <a:r>
                  <a:rPr lang="en-US" sz="4800" kern="0">
                    <a:solidFill>
                      <a:srgbClr val="000000"/>
                    </a:solidFill>
                    <a:ea typeface="+mj-ea"/>
                    <a:cs typeface="+mj-cs"/>
                    <a:sym typeface="IBM Plex Sans Light"/>
                  </a:rPr>
                  <a:t>=</a:t>
                </a:r>
              </a:p>
            </p:txBody>
          </p:sp>
        </p:grpSp>
      </p:grpSp>
      <p:sp>
        <p:nvSpPr>
          <p:cNvPr id="8" name="Oval">
            <a:extLst>
              <a:ext uri="{FF2B5EF4-FFF2-40B4-BE49-F238E27FC236}">
                <a16:creationId xmlns:a16="http://schemas.microsoft.com/office/drawing/2014/main" id="{116E56CB-CBDC-76AE-311F-7B261FD3C95B}"/>
              </a:ext>
            </a:extLst>
          </p:cNvPr>
          <p:cNvSpPr>
            <a:spLocks noChangeAspect="1"/>
          </p:cNvSpPr>
          <p:nvPr/>
        </p:nvSpPr>
        <p:spPr>
          <a:xfrm rot="5400000">
            <a:off x="878070" y="6284848"/>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 name="Oval">
            <a:extLst>
              <a:ext uri="{FF2B5EF4-FFF2-40B4-BE49-F238E27FC236}">
                <a16:creationId xmlns:a16="http://schemas.microsoft.com/office/drawing/2014/main" id="{A3DCE5F0-2F14-8C1B-8A86-55D36444F468}"/>
              </a:ext>
            </a:extLst>
          </p:cNvPr>
          <p:cNvSpPr>
            <a:spLocks noChangeAspect="1"/>
          </p:cNvSpPr>
          <p:nvPr/>
        </p:nvSpPr>
        <p:spPr>
          <a:xfrm rot="5400000">
            <a:off x="874829" y="4588991"/>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 name="Oval">
            <a:extLst>
              <a:ext uri="{FF2B5EF4-FFF2-40B4-BE49-F238E27FC236}">
                <a16:creationId xmlns:a16="http://schemas.microsoft.com/office/drawing/2014/main" id="{A8C6351E-17D7-07F4-C8D5-7A1D16A76698}"/>
              </a:ext>
            </a:extLst>
          </p:cNvPr>
          <p:cNvSpPr>
            <a:spLocks noChangeAspect="1"/>
          </p:cNvSpPr>
          <p:nvPr/>
        </p:nvSpPr>
        <p:spPr>
          <a:xfrm rot="5400000">
            <a:off x="871589" y="3690806"/>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7" name="Oval">
            <a:extLst>
              <a:ext uri="{FF2B5EF4-FFF2-40B4-BE49-F238E27FC236}">
                <a16:creationId xmlns:a16="http://schemas.microsoft.com/office/drawing/2014/main" id="{AFEFF892-570C-9521-CB57-BDED7FDC5A51}"/>
              </a:ext>
            </a:extLst>
          </p:cNvPr>
          <p:cNvSpPr>
            <a:spLocks noChangeAspect="1"/>
          </p:cNvSpPr>
          <p:nvPr/>
        </p:nvSpPr>
        <p:spPr>
          <a:xfrm rot="5400000">
            <a:off x="873833" y="7162474"/>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9" name="Oval">
            <a:extLst>
              <a:ext uri="{FF2B5EF4-FFF2-40B4-BE49-F238E27FC236}">
                <a16:creationId xmlns:a16="http://schemas.microsoft.com/office/drawing/2014/main" id="{E87DEFF4-CCFB-49CD-8219-0411026DA20D}"/>
              </a:ext>
            </a:extLst>
          </p:cNvPr>
          <p:cNvSpPr>
            <a:spLocks noChangeAspect="1"/>
          </p:cNvSpPr>
          <p:nvPr/>
        </p:nvSpPr>
        <p:spPr>
          <a:xfrm rot="5400000">
            <a:off x="847590" y="8897812"/>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26" name="Oval">
            <a:extLst>
              <a:ext uri="{FF2B5EF4-FFF2-40B4-BE49-F238E27FC236}">
                <a16:creationId xmlns:a16="http://schemas.microsoft.com/office/drawing/2014/main" id="{DA0551FF-936B-09B8-5435-00F1AE08B5AB}"/>
              </a:ext>
            </a:extLst>
          </p:cNvPr>
          <p:cNvSpPr>
            <a:spLocks noChangeAspect="1"/>
          </p:cNvSpPr>
          <p:nvPr/>
        </p:nvSpPr>
        <p:spPr>
          <a:xfrm rot="5400000">
            <a:off x="843353" y="9775438"/>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987603-3D23-AA07-B35E-00FB70E6984F}"/>
                  </a:ext>
                </a:extLst>
              </p:cNvPr>
              <p:cNvSpPr txBox="1"/>
              <p:nvPr/>
            </p:nvSpPr>
            <p:spPr>
              <a:xfrm>
                <a:off x="16762506" y="1144944"/>
                <a:ext cx="7433468" cy="270510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Total number of qubits needed</a:t>
                </a:r>
              </a:p>
              <a:p>
                <a:pPr defTabSz="2438400">
                  <a:buSzPct val="100000"/>
                </a:pPr>
                <a14:m>
                  <m:oMathPara xmlns:m="http://schemas.openxmlformats.org/officeDocument/2006/math">
                    <m:oMathParaPr>
                      <m:jc m:val="centerGroup"/>
                    </m:oMathParaPr>
                    <m:oMath xmlns:m="http://schemas.openxmlformats.org/officeDocument/2006/math">
                      <m:r>
                        <a:rPr lang="en-US" kern="0">
                          <a:solidFill>
                            <a:srgbClr val="000000"/>
                          </a:solidFill>
                          <a:latin typeface="Cambria Math" panose="02040503050406030204" pitchFamily="18" charset="0"/>
                          <a:sym typeface="IBM Plex Sans Light"/>
                        </a:rPr>
                        <m:t>= </m:t>
                      </m:r>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 </m:t>
                      </m:r>
                      <m:r>
                        <a:rPr lang="en-US" i="1" kern="0">
                          <a:solidFill>
                            <a:srgbClr val="000000"/>
                          </a:solidFill>
                          <a:latin typeface="Cambria Math" panose="02040503050406030204" pitchFamily="18" charset="0"/>
                          <a:ea typeface="Cambria Math" panose="02040503050406030204" pitchFamily="18" charset="0"/>
                          <a:sym typeface="IBM Plex Sans Light"/>
                        </a:rPr>
                        <m:t>× 2+</m:t>
                      </m:r>
                      <m:r>
                        <a:rPr lang="en-US" i="1" kern="0">
                          <a:solidFill>
                            <a:srgbClr val="000000"/>
                          </a:solidFill>
                          <a:latin typeface="Cambria Math" panose="02040503050406030204" pitchFamily="18" charset="0"/>
                          <a:ea typeface="Cambria Math" panose="02040503050406030204" pitchFamily="18" charset="0"/>
                          <a:sym typeface="IBM Plex Sans Light"/>
                        </a:rPr>
                        <m:t>𝑎𝑛𝑐𝑖𝑙𝑙𝑎𝑠</m:t>
                      </m:r>
                      <m:r>
                        <a:rPr lang="en-US" kern="0">
                          <a:solidFill>
                            <a:srgbClr val="000000"/>
                          </a:solidFill>
                          <a:latin typeface="Cambria Math" panose="02040503050406030204" pitchFamily="18" charset="0"/>
                          <a:sym typeface="IBM Plex Sans Light"/>
                        </a:rPr>
                        <m:t>= </m:t>
                      </m:r>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 </m:t>
                      </m:r>
                      <m:r>
                        <a:rPr lang="en-US" i="1" kern="0">
                          <a:solidFill>
                            <a:srgbClr val="000000"/>
                          </a:solidFill>
                          <a:latin typeface="Cambria Math" panose="02040503050406030204" pitchFamily="18" charset="0"/>
                          <a:ea typeface="Cambria Math" panose="02040503050406030204" pitchFamily="18" charset="0"/>
                          <a:sym typeface="IBM Plex Sans Light"/>
                        </a:rPr>
                        <m:t>× 3=18</m:t>
                      </m:r>
                    </m:oMath>
                  </m:oMathPara>
                </a14:m>
                <a:endParaRPr lang="en-US" kern="0" dirty="0">
                  <a:solidFill>
                    <a:srgbClr val="000000"/>
                  </a:solidFill>
                  <a:sym typeface="IBM Plex Sans Light"/>
                </a:endParaRPr>
              </a:p>
              <a:p>
                <a:pPr defTabSz="2438400">
                  <a:buSzPct val="100000"/>
                </a:pPr>
                <a:endParaRPr lang="en-US" kern="0" dirty="0">
                  <a:solidFill>
                    <a:srgbClr val="000000"/>
                  </a:solidFill>
                  <a:ea typeface="+mj-ea"/>
                  <a:cs typeface="+mj-cs"/>
                  <a:sym typeface="IBM Plex Sans Light"/>
                </a:endParaRPr>
              </a:p>
              <a:p>
                <a:pPr defTabSz="2438400">
                  <a:buSzPct val="100000"/>
                </a:pPr>
                <a:endParaRPr lang="en-US" kern="0" dirty="0">
                  <a:solidFill>
                    <a:srgbClr val="000000"/>
                  </a:solidFill>
                  <a:ea typeface="+mj-ea"/>
                  <a:cs typeface="+mj-cs"/>
                  <a:sym typeface="IBM Plex Sans Light"/>
                </a:endParaRPr>
              </a:p>
            </p:txBody>
          </p:sp>
        </mc:Choice>
        <mc:Fallback xmlns="">
          <p:sp>
            <p:nvSpPr>
              <p:cNvPr id="25" name="TextBox 24">
                <a:extLst>
                  <a:ext uri="{FF2B5EF4-FFF2-40B4-BE49-F238E27FC236}">
                    <a16:creationId xmlns:a16="http://schemas.microsoft.com/office/drawing/2014/main" id="{DA987603-3D23-AA07-B35E-00FB70E6984F}"/>
                  </a:ext>
                </a:extLst>
              </p:cNvPr>
              <p:cNvSpPr txBox="1">
                <a:spLocks noRot="1" noChangeAspect="1" noMove="1" noResize="1" noEditPoints="1" noAdjustHandles="1" noChangeArrowheads="1" noChangeShapeType="1" noTextEdit="1"/>
              </p:cNvSpPr>
              <p:nvPr/>
            </p:nvSpPr>
            <p:spPr>
              <a:xfrm>
                <a:off x="16762506" y="1144944"/>
                <a:ext cx="7433468" cy="2705100"/>
              </a:xfrm>
              <a:prstGeom prst="rect">
                <a:avLst/>
              </a:prstGeom>
              <a:blipFill>
                <a:blip r:embed="rId10"/>
                <a:stretch>
                  <a:fillRect l="-3925" t="-514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129732146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7748C-9904-47F8-0A0E-94120EC4C58B}"/>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BBFA5FFD-19A8-32A0-4F25-B7C2028E42A6}"/>
              </a:ext>
            </a:extLst>
          </p:cNvPr>
          <p:cNvPicPr>
            <a:picLocks noChangeAspect="1"/>
          </p:cNvPicPr>
          <p:nvPr/>
        </p:nvPicPr>
        <p:blipFill>
          <a:blip r:embed="rId3">
            <a:extLst>
              <a:ext uri="{28A0092B-C50C-407E-A947-70E740481C1C}">
                <a14:useLocalDpi xmlns:a14="http://schemas.microsoft.com/office/drawing/2010/main"/>
              </a:ext>
            </a:extLst>
          </a:blip>
          <a:srcRect r="-1632"/>
          <a:stretch>
            <a:fillRect/>
          </a:stretch>
        </p:blipFill>
        <p:spPr>
          <a:xfrm>
            <a:off x="12840866" y="347055"/>
            <a:ext cx="11530061" cy="1302189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4D5B68F-532B-4660-C5D2-EAE4B623FA20}"/>
                  </a:ext>
                </a:extLst>
              </p:cNvPr>
              <p:cNvSpPr>
                <a:spLocks noGrp="1"/>
              </p:cNvSpPr>
              <p:nvPr>
                <p:ph type="title"/>
              </p:nvPr>
            </p:nvSpPr>
            <p:spPr>
              <a:xfrm>
                <a:off x="576071" y="384048"/>
                <a:ext cx="11530061" cy="2859087"/>
              </a:xfrm>
            </p:spPr>
            <p:txBody>
              <a:bodyPr/>
              <a:lstStyle/>
              <a:p>
                <a:r>
                  <a:rPr lang="en-US" u="sng" dirty="0"/>
                  <a:t>Dynamic</a:t>
                </a:r>
                <a:r>
                  <a:rPr lang="en-US" dirty="0"/>
                  <a:t> </a:t>
                </a:r>
                <a:br>
                  <a:rPr lang="en-US" dirty="0"/>
                </a:br>
                <a:r>
                  <a:rPr lang="en-US" dirty="0"/>
                  <a:t>scheduled circuit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94D5B68F-532B-4660-C5D2-EAE4B623FA20}"/>
                  </a:ext>
                </a:extLst>
              </p:cNvPr>
              <p:cNvSpPr>
                <a:spLocks noGrp="1" noRot="1" noChangeAspect="1" noMove="1" noResize="1" noEditPoints="1" noAdjustHandles="1" noChangeArrowheads="1" noChangeShapeType="1" noTextEdit="1"/>
              </p:cNvSpPr>
              <p:nvPr>
                <p:ph type="title"/>
              </p:nvPr>
            </p:nvSpPr>
            <p:spPr>
              <a:xfrm>
                <a:off x="576071" y="384048"/>
                <a:ext cx="11530061" cy="2859087"/>
              </a:xfrm>
              <a:blipFill>
                <a:blip r:embed="rId4"/>
                <a:stretch>
                  <a:fillRect l="-4290"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DC421A6A-661D-2B7E-C242-96AE1D0D152D}"/>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30528638-FCD4-5750-B38F-048A333FF615}"/>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56</a:t>
            </a:fld>
            <a:endParaRPr lang="en-US"/>
          </a:p>
        </p:txBody>
      </p:sp>
      <p:pic>
        <p:nvPicPr>
          <p:cNvPr id="7" name="Picture 6">
            <a:extLst>
              <a:ext uri="{FF2B5EF4-FFF2-40B4-BE49-F238E27FC236}">
                <a16:creationId xmlns:a16="http://schemas.microsoft.com/office/drawing/2014/main" id="{32007DF4-4D74-0AFD-5028-C02D39551651}"/>
              </a:ext>
            </a:extLst>
          </p:cNvPr>
          <p:cNvPicPr>
            <a:picLocks noChangeAspect="1"/>
          </p:cNvPicPr>
          <p:nvPr/>
        </p:nvPicPr>
        <p:blipFill>
          <a:blip r:embed="rId5"/>
          <a:stretch>
            <a:fillRect/>
          </a:stretch>
        </p:blipFill>
        <p:spPr>
          <a:xfrm>
            <a:off x="6954" y="4572000"/>
            <a:ext cx="12436124" cy="4916606"/>
          </a:xfrm>
          <a:prstGeom prst="rect">
            <a:avLst/>
          </a:prstGeom>
        </p:spPr>
      </p:pic>
    </p:spTree>
    <p:extLst>
      <p:ext uri="{BB962C8B-B14F-4D97-AF65-F5344CB8AC3E}">
        <p14:creationId xmlns:p14="http://schemas.microsoft.com/office/powerpoint/2010/main" val="294522892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C0ECC-D165-E5BA-2935-944D30BBEDFA}"/>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BC705460-B542-D903-4ECD-CF8C02CDD376}"/>
              </a:ext>
            </a:extLst>
          </p:cNvPr>
          <p:cNvPicPr>
            <a:picLocks noChangeAspect="1"/>
          </p:cNvPicPr>
          <p:nvPr/>
        </p:nvPicPr>
        <p:blipFill>
          <a:blip r:embed="rId3">
            <a:extLst>
              <a:ext uri="{28A0092B-C50C-407E-A947-70E740481C1C}">
                <a14:useLocalDpi xmlns:a14="http://schemas.microsoft.com/office/drawing/2010/main"/>
              </a:ext>
            </a:extLst>
          </a:blip>
          <a:srcRect r="-1632"/>
          <a:stretch>
            <a:fillRect/>
          </a:stretch>
        </p:blipFill>
        <p:spPr>
          <a:xfrm>
            <a:off x="12840866" y="347055"/>
            <a:ext cx="11530061" cy="1302189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7151D2-1AE7-ACEA-84E6-AFE2D77DA455}"/>
                  </a:ext>
                </a:extLst>
              </p:cNvPr>
              <p:cNvSpPr>
                <a:spLocks noGrp="1"/>
              </p:cNvSpPr>
              <p:nvPr>
                <p:ph type="title"/>
              </p:nvPr>
            </p:nvSpPr>
            <p:spPr>
              <a:xfrm>
                <a:off x="576072" y="384048"/>
                <a:ext cx="11530060" cy="2859087"/>
              </a:xfrm>
            </p:spPr>
            <p:txBody>
              <a:bodyPr/>
              <a:lstStyle/>
              <a:p>
                <a:r>
                  <a:rPr lang="en-US" u="sng" dirty="0"/>
                  <a:t>Dynamic</a:t>
                </a:r>
                <a:r>
                  <a:rPr lang="en-US" dirty="0"/>
                  <a:t> </a:t>
                </a:r>
                <a:br>
                  <a:rPr lang="en-US" dirty="0"/>
                </a:br>
                <a:r>
                  <a:rPr lang="en-US" dirty="0"/>
                  <a:t>scheduled circuit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F17151D2-1AE7-ACEA-84E6-AFE2D77DA455}"/>
                  </a:ext>
                </a:extLst>
              </p:cNvPr>
              <p:cNvSpPr>
                <a:spLocks noGrp="1" noRot="1" noChangeAspect="1" noMove="1" noResize="1" noEditPoints="1" noAdjustHandles="1" noChangeArrowheads="1" noChangeShapeType="1" noTextEdit="1"/>
              </p:cNvSpPr>
              <p:nvPr>
                <p:ph type="title"/>
              </p:nvPr>
            </p:nvSpPr>
            <p:spPr>
              <a:xfrm>
                <a:off x="576072" y="384048"/>
                <a:ext cx="11530060" cy="2859087"/>
              </a:xfrm>
              <a:blipFill>
                <a:blip r:embed="rId4"/>
                <a:stretch>
                  <a:fillRect l="-4290"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3CAC0CF8-398E-1F37-302B-87A3078E3811}"/>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29A02DF3-AE2A-FB00-2430-787867E9CD5D}"/>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57</a:t>
            </a:fld>
            <a:endParaRPr lang="en-US"/>
          </a:p>
        </p:txBody>
      </p:sp>
      <p:pic>
        <p:nvPicPr>
          <p:cNvPr id="7" name="Picture 6">
            <a:extLst>
              <a:ext uri="{FF2B5EF4-FFF2-40B4-BE49-F238E27FC236}">
                <a16:creationId xmlns:a16="http://schemas.microsoft.com/office/drawing/2014/main" id="{D05F9F1E-85B7-EBB0-D1E4-D3B6C3EFAF56}"/>
              </a:ext>
            </a:extLst>
          </p:cNvPr>
          <p:cNvPicPr>
            <a:picLocks noChangeAspect="1"/>
          </p:cNvPicPr>
          <p:nvPr/>
        </p:nvPicPr>
        <p:blipFill>
          <a:blip r:embed="rId5"/>
          <a:stretch>
            <a:fillRect/>
          </a:stretch>
        </p:blipFill>
        <p:spPr>
          <a:xfrm>
            <a:off x="6954" y="4572000"/>
            <a:ext cx="12436124" cy="4916606"/>
          </a:xfrm>
          <a:prstGeom prst="rect">
            <a:avLst/>
          </a:prstGeom>
        </p:spPr>
      </p:pic>
      <p:sp>
        <p:nvSpPr>
          <p:cNvPr id="4" name="Rectangle 3">
            <a:extLst>
              <a:ext uri="{FF2B5EF4-FFF2-40B4-BE49-F238E27FC236}">
                <a16:creationId xmlns:a16="http://schemas.microsoft.com/office/drawing/2014/main" id="{7183EFB1-E718-BA34-4A02-8E1BC7383626}"/>
              </a:ext>
            </a:extLst>
          </p:cNvPr>
          <p:cNvSpPr/>
          <p:nvPr/>
        </p:nvSpPr>
        <p:spPr bwMode="auto">
          <a:xfrm>
            <a:off x="576072" y="4316820"/>
            <a:ext cx="1720560" cy="5337544"/>
          </a:xfrm>
          <a:prstGeom prst="rect">
            <a:avLst/>
          </a:prstGeom>
          <a:solidFill>
            <a:schemeClr val="accent2">
              <a:lumMod val="60000"/>
              <a:lumOff val="40000"/>
              <a:alpha val="26000"/>
            </a:schemeClr>
          </a:solid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Rectangle 7">
            <a:extLst>
              <a:ext uri="{FF2B5EF4-FFF2-40B4-BE49-F238E27FC236}">
                <a16:creationId xmlns:a16="http://schemas.microsoft.com/office/drawing/2014/main" id="{F7DA52DB-DDD1-4ACB-59F6-52CD1FC83D78}"/>
              </a:ext>
            </a:extLst>
          </p:cNvPr>
          <p:cNvSpPr/>
          <p:nvPr/>
        </p:nvSpPr>
        <p:spPr bwMode="auto">
          <a:xfrm>
            <a:off x="12760516" y="1200772"/>
            <a:ext cx="2018740" cy="12073268"/>
          </a:xfrm>
          <a:prstGeom prst="rect">
            <a:avLst/>
          </a:prstGeom>
          <a:solidFill>
            <a:schemeClr val="accent2">
              <a:lumMod val="60000"/>
              <a:lumOff val="40000"/>
              <a:alpha val="26000"/>
            </a:schemeClr>
          </a:solid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23370952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AB697-BF7E-5400-8995-DF7F217A6FF6}"/>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7B49364D-4224-853A-A637-17DD63ACE4C0}"/>
              </a:ext>
            </a:extLst>
          </p:cNvPr>
          <p:cNvPicPr>
            <a:picLocks noChangeAspect="1"/>
          </p:cNvPicPr>
          <p:nvPr/>
        </p:nvPicPr>
        <p:blipFill>
          <a:blip r:embed="rId3">
            <a:extLst>
              <a:ext uri="{28A0092B-C50C-407E-A947-70E740481C1C}">
                <a14:useLocalDpi xmlns:a14="http://schemas.microsoft.com/office/drawing/2010/main"/>
              </a:ext>
            </a:extLst>
          </a:blip>
          <a:srcRect r="-1632"/>
          <a:stretch>
            <a:fillRect/>
          </a:stretch>
        </p:blipFill>
        <p:spPr>
          <a:xfrm>
            <a:off x="12840866" y="347055"/>
            <a:ext cx="11530061" cy="1302189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43E9BDB-EBCB-0F2A-A7EA-DC5E8394D828}"/>
                  </a:ext>
                </a:extLst>
              </p:cNvPr>
              <p:cNvSpPr>
                <a:spLocks noGrp="1"/>
              </p:cNvSpPr>
              <p:nvPr>
                <p:ph type="title"/>
              </p:nvPr>
            </p:nvSpPr>
            <p:spPr>
              <a:xfrm>
                <a:off x="576072" y="384048"/>
                <a:ext cx="11311128" cy="2859087"/>
              </a:xfrm>
            </p:spPr>
            <p:txBody>
              <a:bodyPr/>
              <a:lstStyle/>
              <a:p>
                <a:r>
                  <a:rPr lang="en-US" u="sng" dirty="0"/>
                  <a:t>Dynamic</a:t>
                </a:r>
                <a:r>
                  <a:rPr lang="en-US" dirty="0"/>
                  <a:t> </a:t>
                </a:r>
                <a:br>
                  <a:rPr lang="en-US" dirty="0"/>
                </a:br>
                <a:r>
                  <a:rPr lang="en-US" dirty="0"/>
                  <a:t>scheduled circuit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E43E9BDB-EBCB-0F2A-A7EA-DC5E8394D828}"/>
                  </a:ext>
                </a:extLst>
              </p:cNvPr>
              <p:cNvSpPr>
                <a:spLocks noGrp="1" noRot="1" noChangeAspect="1" noMove="1" noResize="1" noEditPoints="1" noAdjustHandles="1" noChangeArrowheads="1" noChangeShapeType="1" noTextEdit="1"/>
              </p:cNvSpPr>
              <p:nvPr>
                <p:ph type="title"/>
              </p:nvPr>
            </p:nvSpPr>
            <p:spPr>
              <a:xfrm>
                <a:off x="576072" y="384048"/>
                <a:ext cx="11311128" cy="2859087"/>
              </a:xfrm>
              <a:blipFill>
                <a:blip r:embed="rId4"/>
                <a:stretch>
                  <a:fillRect l="-4372"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AEF9360-A9C7-CCBD-8792-0EB102FFBA12}"/>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98E7942F-904A-C036-0E36-1C712A07B269}"/>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58</a:t>
            </a:fld>
            <a:endParaRPr lang="en-US"/>
          </a:p>
        </p:txBody>
      </p:sp>
      <p:pic>
        <p:nvPicPr>
          <p:cNvPr id="7" name="Picture 6">
            <a:extLst>
              <a:ext uri="{FF2B5EF4-FFF2-40B4-BE49-F238E27FC236}">
                <a16:creationId xmlns:a16="http://schemas.microsoft.com/office/drawing/2014/main" id="{0DCB1469-7C15-93E8-79B2-D8ABE213832C}"/>
              </a:ext>
            </a:extLst>
          </p:cNvPr>
          <p:cNvPicPr>
            <a:picLocks noChangeAspect="1"/>
          </p:cNvPicPr>
          <p:nvPr/>
        </p:nvPicPr>
        <p:blipFill>
          <a:blip r:embed="rId5"/>
          <a:stretch>
            <a:fillRect/>
          </a:stretch>
        </p:blipFill>
        <p:spPr>
          <a:xfrm>
            <a:off x="6954" y="4572000"/>
            <a:ext cx="12436124" cy="4916606"/>
          </a:xfrm>
          <a:prstGeom prst="rect">
            <a:avLst/>
          </a:prstGeom>
        </p:spPr>
      </p:pic>
      <p:sp>
        <p:nvSpPr>
          <p:cNvPr id="4" name="Rectangle 3">
            <a:extLst>
              <a:ext uri="{FF2B5EF4-FFF2-40B4-BE49-F238E27FC236}">
                <a16:creationId xmlns:a16="http://schemas.microsoft.com/office/drawing/2014/main" id="{F4AEB16E-8DC7-8817-A1AA-6703AA696D9D}"/>
              </a:ext>
            </a:extLst>
          </p:cNvPr>
          <p:cNvSpPr/>
          <p:nvPr/>
        </p:nvSpPr>
        <p:spPr bwMode="auto">
          <a:xfrm>
            <a:off x="2341077" y="4316820"/>
            <a:ext cx="997546" cy="5337544"/>
          </a:xfrm>
          <a:prstGeom prst="rect">
            <a:avLst/>
          </a:prstGeom>
          <a:solidFill>
            <a:schemeClr val="accent2">
              <a:lumMod val="60000"/>
              <a:lumOff val="40000"/>
              <a:alpha val="26000"/>
            </a:schemeClr>
          </a:solid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Rectangle 7">
            <a:extLst>
              <a:ext uri="{FF2B5EF4-FFF2-40B4-BE49-F238E27FC236}">
                <a16:creationId xmlns:a16="http://schemas.microsoft.com/office/drawing/2014/main" id="{FDD34139-A3DE-91D8-79D0-636D0D4F2837}"/>
              </a:ext>
            </a:extLst>
          </p:cNvPr>
          <p:cNvSpPr/>
          <p:nvPr/>
        </p:nvSpPr>
        <p:spPr bwMode="auto">
          <a:xfrm>
            <a:off x="14823232" y="1200772"/>
            <a:ext cx="2946608" cy="12073268"/>
          </a:xfrm>
          <a:prstGeom prst="rect">
            <a:avLst/>
          </a:prstGeom>
          <a:solidFill>
            <a:schemeClr val="accent2">
              <a:lumMod val="60000"/>
              <a:lumOff val="40000"/>
              <a:alpha val="26000"/>
            </a:schemeClr>
          </a:solid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73671099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9F170-8C77-7873-FC6A-F00312D2BBEC}"/>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1A97764A-6C42-73A1-525C-22AADFA35A6F}"/>
              </a:ext>
            </a:extLst>
          </p:cNvPr>
          <p:cNvPicPr>
            <a:picLocks noChangeAspect="1"/>
          </p:cNvPicPr>
          <p:nvPr/>
        </p:nvPicPr>
        <p:blipFill>
          <a:blip r:embed="rId3">
            <a:extLst>
              <a:ext uri="{28A0092B-C50C-407E-A947-70E740481C1C}">
                <a14:useLocalDpi xmlns:a14="http://schemas.microsoft.com/office/drawing/2010/main"/>
              </a:ext>
            </a:extLst>
          </a:blip>
          <a:srcRect r="-1632"/>
          <a:stretch>
            <a:fillRect/>
          </a:stretch>
        </p:blipFill>
        <p:spPr>
          <a:xfrm>
            <a:off x="12840866" y="347055"/>
            <a:ext cx="11530061" cy="1302189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7887933-692A-C334-E25E-8BAF23C6AAC2}"/>
                  </a:ext>
                </a:extLst>
              </p:cNvPr>
              <p:cNvSpPr>
                <a:spLocks noGrp="1"/>
              </p:cNvSpPr>
              <p:nvPr>
                <p:ph type="title"/>
              </p:nvPr>
            </p:nvSpPr>
            <p:spPr>
              <a:xfrm>
                <a:off x="576071" y="384048"/>
                <a:ext cx="11530061" cy="2859087"/>
              </a:xfrm>
            </p:spPr>
            <p:txBody>
              <a:bodyPr/>
              <a:lstStyle/>
              <a:p>
                <a:r>
                  <a:rPr lang="en-US" u="sng" dirty="0"/>
                  <a:t>Dynamic</a:t>
                </a:r>
                <a:r>
                  <a:rPr lang="en-US" dirty="0"/>
                  <a:t> </a:t>
                </a:r>
                <a:br>
                  <a:rPr lang="en-US" dirty="0"/>
                </a:br>
                <a:r>
                  <a:rPr lang="en-US" dirty="0"/>
                  <a:t>scheduled circuit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C7887933-692A-C334-E25E-8BAF23C6AAC2}"/>
                  </a:ext>
                </a:extLst>
              </p:cNvPr>
              <p:cNvSpPr>
                <a:spLocks noGrp="1" noRot="1" noChangeAspect="1" noMove="1" noResize="1" noEditPoints="1" noAdjustHandles="1" noChangeArrowheads="1" noChangeShapeType="1" noTextEdit="1"/>
              </p:cNvSpPr>
              <p:nvPr>
                <p:ph type="title"/>
              </p:nvPr>
            </p:nvSpPr>
            <p:spPr>
              <a:xfrm>
                <a:off x="576071" y="384048"/>
                <a:ext cx="11530061" cy="2859087"/>
              </a:xfrm>
              <a:blipFill>
                <a:blip r:embed="rId4"/>
                <a:stretch>
                  <a:fillRect l="-4290"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C3797C46-A785-69CC-71AF-70E1FEAC90EE}"/>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C5F20DDA-0293-578C-49F6-9A5192EFBF7A}"/>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59</a:t>
            </a:fld>
            <a:endParaRPr lang="en-US"/>
          </a:p>
        </p:txBody>
      </p:sp>
      <p:pic>
        <p:nvPicPr>
          <p:cNvPr id="7" name="Picture 6">
            <a:extLst>
              <a:ext uri="{FF2B5EF4-FFF2-40B4-BE49-F238E27FC236}">
                <a16:creationId xmlns:a16="http://schemas.microsoft.com/office/drawing/2014/main" id="{D5251C67-E66D-E473-BD06-0AA88A76B6F7}"/>
              </a:ext>
            </a:extLst>
          </p:cNvPr>
          <p:cNvPicPr>
            <a:picLocks noChangeAspect="1"/>
          </p:cNvPicPr>
          <p:nvPr/>
        </p:nvPicPr>
        <p:blipFill>
          <a:blip r:embed="rId5"/>
          <a:stretch>
            <a:fillRect/>
          </a:stretch>
        </p:blipFill>
        <p:spPr>
          <a:xfrm>
            <a:off x="6954" y="4572000"/>
            <a:ext cx="12436124" cy="4916606"/>
          </a:xfrm>
          <a:prstGeom prst="rect">
            <a:avLst/>
          </a:prstGeom>
        </p:spPr>
      </p:pic>
      <p:sp>
        <p:nvSpPr>
          <p:cNvPr id="4" name="Rectangle 3">
            <a:extLst>
              <a:ext uri="{FF2B5EF4-FFF2-40B4-BE49-F238E27FC236}">
                <a16:creationId xmlns:a16="http://schemas.microsoft.com/office/drawing/2014/main" id="{F74B3203-3D7F-DC90-4F8A-C47ED420F209}"/>
              </a:ext>
            </a:extLst>
          </p:cNvPr>
          <p:cNvSpPr/>
          <p:nvPr/>
        </p:nvSpPr>
        <p:spPr bwMode="auto">
          <a:xfrm>
            <a:off x="3298004" y="4316820"/>
            <a:ext cx="5739670" cy="5337544"/>
          </a:xfrm>
          <a:prstGeom prst="rect">
            <a:avLst/>
          </a:prstGeom>
          <a:solidFill>
            <a:schemeClr val="accent2">
              <a:lumMod val="60000"/>
              <a:lumOff val="40000"/>
              <a:alpha val="26000"/>
            </a:schemeClr>
          </a:solid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Rectangle 7">
            <a:extLst>
              <a:ext uri="{FF2B5EF4-FFF2-40B4-BE49-F238E27FC236}">
                <a16:creationId xmlns:a16="http://schemas.microsoft.com/office/drawing/2014/main" id="{9F5E3F32-72AE-7DAA-57F5-A80E849A5951}"/>
              </a:ext>
            </a:extLst>
          </p:cNvPr>
          <p:cNvSpPr/>
          <p:nvPr/>
        </p:nvSpPr>
        <p:spPr bwMode="auto">
          <a:xfrm>
            <a:off x="17769840" y="1200772"/>
            <a:ext cx="794606" cy="12073268"/>
          </a:xfrm>
          <a:prstGeom prst="rect">
            <a:avLst/>
          </a:prstGeom>
          <a:solidFill>
            <a:schemeClr val="accent2">
              <a:lumMod val="60000"/>
              <a:lumOff val="40000"/>
              <a:alpha val="26000"/>
            </a:schemeClr>
          </a:solid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1657352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D642E-9FEF-E344-887D-9C0E36C9DF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429807-4D46-FE0D-3AF9-FB41E2ABFF32}"/>
              </a:ext>
            </a:extLst>
          </p:cNvPr>
          <p:cNvSpPr>
            <a:spLocks noGrp="1"/>
          </p:cNvSpPr>
          <p:nvPr>
            <p:ph type="title"/>
          </p:nvPr>
        </p:nvSpPr>
        <p:spPr/>
        <p:txBody>
          <a:bodyPr/>
          <a:lstStyle/>
          <a:p>
            <a:r>
              <a:rPr lang="en-US" dirty="0"/>
              <a:t>What makes dynamic circuits powerful?</a:t>
            </a:r>
          </a:p>
        </p:txBody>
      </p:sp>
      <p:sp>
        <p:nvSpPr>
          <p:cNvPr id="3" name="Footer Placeholder 2">
            <a:extLst>
              <a:ext uri="{FF2B5EF4-FFF2-40B4-BE49-F238E27FC236}">
                <a16:creationId xmlns:a16="http://schemas.microsoft.com/office/drawing/2014/main" id="{6B488BD4-0D1D-7374-1C7A-484144AB21A6}"/>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06B4C830-1F98-A2E6-4ADC-707E76786CB3}"/>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a:t>
            </a:fld>
            <a:endParaRPr lang="en-US" dirty="0"/>
          </a:p>
        </p:txBody>
      </p:sp>
      <p:grpSp>
        <p:nvGrpSpPr>
          <p:cNvPr id="4" name="Group">
            <a:extLst>
              <a:ext uri="{FF2B5EF4-FFF2-40B4-BE49-F238E27FC236}">
                <a16:creationId xmlns:a16="http://schemas.microsoft.com/office/drawing/2014/main" id="{98DD76D9-B466-BDCD-8856-AF257FF4341C}"/>
              </a:ext>
            </a:extLst>
          </p:cNvPr>
          <p:cNvGrpSpPr/>
          <p:nvPr/>
        </p:nvGrpSpPr>
        <p:grpSpPr>
          <a:xfrm>
            <a:off x="20141954" y="892601"/>
            <a:ext cx="3493730" cy="3504640"/>
            <a:chOff x="0" y="0"/>
            <a:chExt cx="3493729" cy="3504639"/>
          </a:xfrm>
        </p:grpSpPr>
        <p:sp>
          <p:nvSpPr>
            <p:cNvPr id="5" name="Line">
              <a:extLst>
                <a:ext uri="{FF2B5EF4-FFF2-40B4-BE49-F238E27FC236}">
                  <a16:creationId xmlns:a16="http://schemas.microsoft.com/office/drawing/2014/main" id="{13334CF4-860B-E884-A5AB-BDED9F7DE624}"/>
                </a:ext>
              </a:extLst>
            </p:cNvPr>
            <p:cNvSpPr/>
            <p:nvPr/>
          </p:nvSpPr>
          <p:spPr>
            <a:xfrm>
              <a:off x="265829" y="131853"/>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 name="Line">
              <a:extLst>
                <a:ext uri="{FF2B5EF4-FFF2-40B4-BE49-F238E27FC236}">
                  <a16:creationId xmlns:a16="http://schemas.microsoft.com/office/drawing/2014/main" id="{74314510-5D90-05DA-8F03-2186B770F7D2}"/>
                </a:ext>
              </a:extLst>
            </p:cNvPr>
            <p:cNvSpPr/>
            <p:nvPr/>
          </p:nvSpPr>
          <p:spPr>
            <a:xfrm>
              <a:off x="265829" y="1394225"/>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 name="Line">
              <a:extLst>
                <a:ext uri="{FF2B5EF4-FFF2-40B4-BE49-F238E27FC236}">
                  <a16:creationId xmlns:a16="http://schemas.microsoft.com/office/drawing/2014/main" id="{4BC5711A-6AD3-A1D6-FB81-4E9FA5E56C5F}"/>
                </a:ext>
              </a:extLst>
            </p:cNvPr>
            <p:cNvSpPr/>
            <p:nvPr/>
          </p:nvSpPr>
          <p:spPr>
            <a:xfrm>
              <a:off x="265829" y="1078632"/>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8" name="Line">
              <a:extLst>
                <a:ext uri="{FF2B5EF4-FFF2-40B4-BE49-F238E27FC236}">
                  <a16:creationId xmlns:a16="http://schemas.microsoft.com/office/drawing/2014/main" id="{750E7569-AFC9-3808-9C13-C902BF30A973}"/>
                </a:ext>
              </a:extLst>
            </p:cNvPr>
            <p:cNvSpPr/>
            <p:nvPr/>
          </p:nvSpPr>
          <p:spPr>
            <a:xfrm>
              <a:off x="265829" y="447446"/>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 name="Line">
              <a:extLst>
                <a:ext uri="{FF2B5EF4-FFF2-40B4-BE49-F238E27FC236}">
                  <a16:creationId xmlns:a16="http://schemas.microsoft.com/office/drawing/2014/main" id="{D30EF009-183C-FC65-16D2-36CE70F63A21}"/>
                </a:ext>
              </a:extLst>
            </p:cNvPr>
            <p:cNvSpPr/>
            <p:nvPr/>
          </p:nvSpPr>
          <p:spPr>
            <a:xfrm>
              <a:off x="265829" y="76303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 name="Line">
              <a:extLst>
                <a:ext uri="{FF2B5EF4-FFF2-40B4-BE49-F238E27FC236}">
                  <a16:creationId xmlns:a16="http://schemas.microsoft.com/office/drawing/2014/main" id="{59E87391-7F69-3C3D-9C4D-3852CF218984}"/>
                </a:ext>
              </a:extLst>
            </p:cNvPr>
            <p:cNvSpPr/>
            <p:nvPr/>
          </p:nvSpPr>
          <p:spPr>
            <a:xfrm>
              <a:off x="265829" y="1709818"/>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 name="Line">
              <a:extLst>
                <a:ext uri="{FF2B5EF4-FFF2-40B4-BE49-F238E27FC236}">
                  <a16:creationId xmlns:a16="http://schemas.microsoft.com/office/drawing/2014/main" id="{8BE5B95E-81D4-DD48-A7C7-633C1E483B69}"/>
                </a:ext>
              </a:extLst>
            </p:cNvPr>
            <p:cNvSpPr/>
            <p:nvPr/>
          </p:nvSpPr>
          <p:spPr>
            <a:xfrm>
              <a:off x="265829" y="2025410"/>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 name="Line">
              <a:extLst>
                <a:ext uri="{FF2B5EF4-FFF2-40B4-BE49-F238E27FC236}">
                  <a16:creationId xmlns:a16="http://schemas.microsoft.com/office/drawing/2014/main" id="{E57C45F4-70D9-613C-8752-22127C88BCD3}"/>
                </a:ext>
              </a:extLst>
            </p:cNvPr>
            <p:cNvSpPr/>
            <p:nvPr/>
          </p:nvSpPr>
          <p:spPr>
            <a:xfrm>
              <a:off x="265829" y="2341004"/>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4" name="Line">
              <a:extLst>
                <a:ext uri="{FF2B5EF4-FFF2-40B4-BE49-F238E27FC236}">
                  <a16:creationId xmlns:a16="http://schemas.microsoft.com/office/drawing/2014/main" id="{A933F8CD-1F93-5D4D-4DA5-D942027CA267}"/>
                </a:ext>
              </a:extLst>
            </p:cNvPr>
            <p:cNvSpPr/>
            <p:nvPr/>
          </p:nvSpPr>
          <p:spPr>
            <a:xfrm>
              <a:off x="265829" y="2656597"/>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5" name="Line">
              <a:extLst>
                <a:ext uri="{FF2B5EF4-FFF2-40B4-BE49-F238E27FC236}">
                  <a16:creationId xmlns:a16="http://schemas.microsoft.com/office/drawing/2014/main" id="{847BD826-9630-4ABB-373E-EE4F9ED7A6CE}"/>
                </a:ext>
              </a:extLst>
            </p:cNvPr>
            <p:cNvSpPr/>
            <p:nvPr/>
          </p:nvSpPr>
          <p:spPr>
            <a:xfrm>
              <a:off x="265829" y="297218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 name="Rounded Rectangle">
              <a:extLst>
                <a:ext uri="{FF2B5EF4-FFF2-40B4-BE49-F238E27FC236}">
                  <a16:creationId xmlns:a16="http://schemas.microsoft.com/office/drawing/2014/main" id="{B35095B4-2D37-7571-16CC-FB77E7FA5F29}"/>
                </a:ext>
              </a:extLst>
            </p:cNvPr>
            <p:cNvSpPr/>
            <p:nvPr/>
          </p:nvSpPr>
          <p:spPr>
            <a:xfrm>
              <a:off x="3710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7" name="Rounded Rectangle">
              <a:extLst>
                <a:ext uri="{FF2B5EF4-FFF2-40B4-BE49-F238E27FC236}">
                  <a16:creationId xmlns:a16="http://schemas.microsoft.com/office/drawing/2014/main" id="{34F2705F-B1D0-C4A7-55B0-487F668D7293}"/>
                </a:ext>
              </a:extLst>
            </p:cNvPr>
            <p:cNvSpPr/>
            <p:nvPr/>
          </p:nvSpPr>
          <p:spPr>
            <a:xfrm>
              <a:off x="371098" y="64094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 name="Rounded Rectangle">
              <a:extLst>
                <a:ext uri="{FF2B5EF4-FFF2-40B4-BE49-F238E27FC236}">
                  <a16:creationId xmlns:a16="http://schemas.microsoft.com/office/drawing/2014/main" id="{98621AD4-2AE6-E501-AB33-F5D4E7DCFDE9}"/>
                </a:ext>
              </a:extLst>
            </p:cNvPr>
            <p:cNvSpPr/>
            <p:nvPr/>
          </p:nvSpPr>
          <p:spPr>
            <a:xfrm>
              <a:off x="371098" y="1272129"/>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 name="Rounded Rectangle">
              <a:extLst>
                <a:ext uri="{FF2B5EF4-FFF2-40B4-BE49-F238E27FC236}">
                  <a16:creationId xmlns:a16="http://schemas.microsoft.com/office/drawing/2014/main" id="{CAD6190C-6205-EB94-2DCC-A7A008B33552}"/>
                </a:ext>
              </a:extLst>
            </p:cNvPr>
            <p:cNvSpPr/>
            <p:nvPr/>
          </p:nvSpPr>
          <p:spPr>
            <a:xfrm>
              <a:off x="3710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 name="Rounded Rectangle">
              <a:extLst>
                <a:ext uri="{FF2B5EF4-FFF2-40B4-BE49-F238E27FC236}">
                  <a16:creationId xmlns:a16="http://schemas.microsoft.com/office/drawing/2014/main" id="{ED78CC7D-DEBC-F417-3FAF-2E9CBB03FC30}"/>
                </a:ext>
              </a:extLst>
            </p:cNvPr>
            <p:cNvSpPr/>
            <p:nvPr/>
          </p:nvSpPr>
          <p:spPr>
            <a:xfrm>
              <a:off x="826113" y="32535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 name="Rounded Rectangle">
              <a:extLst>
                <a:ext uri="{FF2B5EF4-FFF2-40B4-BE49-F238E27FC236}">
                  <a16:creationId xmlns:a16="http://schemas.microsoft.com/office/drawing/2014/main" id="{B723259A-FD86-125F-9887-2DAB63593AE3}"/>
                </a:ext>
              </a:extLst>
            </p:cNvPr>
            <p:cNvSpPr/>
            <p:nvPr/>
          </p:nvSpPr>
          <p:spPr>
            <a:xfrm>
              <a:off x="826113"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 name="Rounded Rectangle">
              <a:extLst>
                <a:ext uri="{FF2B5EF4-FFF2-40B4-BE49-F238E27FC236}">
                  <a16:creationId xmlns:a16="http://schemas.microsoft.com/office/drawing/2014/main" id="{418159E8-9B0B-2DAA-B50F-47B9F1F7AE49}"/>
                </a:ext>
              </a:extLst>
            </p:cNvPr>
            <p:cNvSpPr/>
            <p:nvPr/>
          </p:nvSpPr>
          <p:spPr>
            <a:xfrm>
              <a:off x="826113" y="1587722"/>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 name="Rounded Rectangle">
              <a:extLst>
                <a:ext uri="{FF2B5EF4-FFF2-40B4-BE49-F238E27FC236}">
                  <a16:creationId xmlns:a16="http://schemas.microsoft.com/office/drawing/2014/main" id="{88FE2E02-DCEE-12D8-A037-53839F314DDD}"/>
                </a:ext>
              </a:extLst>
            </p:cNvPr>
            <p:cNvSpPr/>
            <p:nvPr/>
          </p:nvSpPr>
          <p:spPr>
            <a:xfrm>
              <a:off x="826113"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 name="Rounded Rectangle">
              <a:extLst>
                <a:ext uri="{FF2B5EF4-FFF2-40B4-BE49-F238E27FC236}">
                  <a16:creationId xmlns:a16="http://schemas.microsoft.com/office/drawing/2014/main" id="{3B95A3D7-0ADD-BDC9-33AA-823FAF2FBBA8}"/>
                </a:ext>
              </a:extLst>
            </p:cNvPr>
            <p:cNvSpPr/>
            <p:nvPr/>
          </p:nvSpPr>
          <p:spPr>
            <a:xfrm>
              <a:off x="12719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 name="Rounded Rectangle">
              <a:extLst>
                <a:ext uri="{FF2B5EF4-FFF2-40B4-BE49-F238E27FC236}">
                  <a16:creationId xmlns:a16="http://schemas.microsoft.com/office/drawing/2014/main" id="{524A29FA-39A2-6F50-231C-E8C028EB3A28}"/>
                </a:ext>
              </a:extLst>
            </p:cNvPr>
            <p:cNvSpPr/>
            <p:nvPr/>
          </p:nvSpPr>
          <p:spPr>
            <a:xfrm>
              <a:off x="12719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6" name="Rounded Rectangle">
              <a:extLst>
                <a:ext uri="{FF2B5EF4-FFF2-40B4-BE49-F238E27FC236}">
                  <a16:creationId xmlns:a16="http://schemas.microsoft.com/office/drawing/2014/main" id="{6C7A2D57-3C4D-D51B-79BB-C19290387AE7}"/>
                </a:ext>
              </a:extLst>
            </p:cNvPr>
            <p:cNvSpPr/>
            <p:nvPr/>
          </p:nvSpPr>
          <p:spPr>
            <a:xfrm>
              <a:off x="1727013" y="94380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7" name="Rounded Rectangle">
              <a:extLst>
                <a:ext uri="{FF2B5EF4-FFF2-40B4-BE49-F238E27FC236}">
                  <a16:creationId xmlns:a16="http://schemas.microsoft.com/office/drawing/2014/main" id="{5322512C-87ED-7473-C5AF-7402C929BDBB}"/>
                </a:ext>
              </a:extLst>
            </p:cNvPr>
            <p:cNvSpPr/>
            <p:nvPr/>
          </p:nvSpPr>
          <p:spPr>
            <a:xfrm>
              <a:off x="1727013" y="1569751"/>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 name="Rounded Rectangle">
              <a:extLst>
                <a:ext uri="{FF2B5EF4-FFF2-40B4-BE49-F238E27FC236}">
                  <a16:creationId xmlns:a16="http://schemas.microsoft.com/office/drawing/2014/main" id="{0BC80A4A-3187-9DE6-8C76-06A0D2CC245C}"/>
                </a:ext>
              </a:extLst>
            </p:cNvPr>
            <p:cNvSpPr/>
            <p:nvPr/>
          </p:nvSpPr>
          <p:spPr>
            <a:xfrm>
              <a:off x="1727013" y="220105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 name="Rounded Rectangle">
              <a:extLst>
                <a:ext uri="{FF2B5EF4-FFF2-40B4-BE49-F238E27FC236}">
                  <a16:creationId xmlns:a16="http://schemas.microsoft.com/office/drawing/2014/main" id="{1996945D-179F-7963-0DC9-1C36A0E4B54E}"/>
                </a:ext>
              </a:extLst>
            </p:cNvPr>
            <p:cNvSpPr/>
            <p:nvPr/>
          </p:nvSpPr>
          <p:spPr>
            <a:xfrm>
              <a:off x="2172898" y="2140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0" name="Rounded Rectangle">
              <a:extLst>
                <a:ext uri="{FF2B5EF4-FFF2-40B4-BE49-F238E27FC236}">
                  <a16:creationId xmlns:a16="http://schemas.microsoft.com/office/drawing/2014/main" id="{686B9A15-116B-4773-F62E-16E426146D97}"/>
                </a:ext>
              </a:extLst>
            </p:cNvPr>
            <p:cNvSpPr/>
            <p:nvPr/>
          </p:nvSpPr>
          <p:spPr>
            <a:xfrm>
              <a:off x="2172898" y="1924715"/>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1" name="Rounded Rectangle">
              <a:extLst>
                <a:ext uri="{FF2B5EF4-FFF2-40B4-BE49-F238E27FC236}">
                  <a16:creationId xmlns:a16="http://schemas.microsoft.com/office/drawing/2014/main" id="{34E02AD7-4D76-7078-8267-62EA5BD66FA5}"/>
                </a:ext>
              </a:extLst>
            </p:cNvPr>
            <p:cNvSpPr/>
            <p:nvPr/>
          </p:nvSpPr>
          <p:spPr>
            <a:xfrm>
              <a:off x="2627914"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2" name="Rounded Rectangle">
              <a:extLst>
                <a:ext uri="{FF2B5EF4-FFF2-40B4-BE49-F238E27FC236}">
                  <a16:creationId xmlns:a16="http://schemas.microsoft.com/office/drawing/2014/main" id="{DBF5C20D-0E8A-239F-5521-49E6A02A3061}"/>
                </a:ext>
              </a:extLst>
            </p:cNvPr>
            <p:cNvSpPr/>
            <p:nvPr/>
          </p:nvSpPr>
          <p:spPr>
            <a:xfrm>
              <a:off x="2627914"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3" name="Rectangle">
              <a:extLst>
                <a:ext uri="{FF2B5EF4-FFF2-40B4-BE49-F238E27FC236}">
                  <a16:creationId xmlns:a16="http://schemas.microsoft.com/office/drawing/2014/main" id="{11B7CAFA-DF5C-D4A8-E2A3-9A49CC9FA7AA}"/>
                </a:ext>
              </a:extLst>
            </p:cNvPr>
            <p:cNvSpPr/>
            <p:nvPr/>
          </p:nvSpPr>
          <p:spPr>
            <a:xfrm>
              <a:off x="324742" y="3124549"/>
              <a:ext cx="3168988" cy="380091"/>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 name="Rounded Rectangle">
              <a:extLst>
                <a:ext uri="{FF2B5EF4-FFF2-40B4-BE49-F238E27FC236}">
                  <a16:creationId xmlns:a16="http://schemas.microsoft.com/office/drawing/2014/main" id="{4BAFEF14-98FC-7FE6-A9ED-7CE4C0A8E5FD}"/>
                </a:ext>
              </a:extLst>
            </p:cNvPr>
            <p:cNvSpPr/>
            <p:nvPr/>
          </p:nvSpPr>
          <p:spPr>
            <a:xfrm>
              <a:off x="371098" y="2176809"/>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 name="Rounded Rectangle">
              <a:extLst>
                <a:ext uri="{FF2B5EF4-FFF2-40B4-BE49-F238E27FC236}">
                  <a16:creationId xmlns:a16="http://schemas.microsoft.com/office/drawing/2014/main" id="{AB74D1D6-C3DD-2877-6ED9-E86DF372A96D}"/>
                </a:ext>
              </a:extLst>
            </p:cNvPr>
            <p:cNvSpPr/>
            <p:nvPr/>
          </p:nvSpPr>
          <p:spPr>
            <a:xfrm>
              <a:off x="1727013" y="291646"/>
              <a:ext cx="307507" cy="286141"/>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 name="Rounded Rectangle">
              <a:extLst>
                <a:ext uri="{FF2B5EF4-FFF2-40B4-BE49-F238E27FC236}">
                  <a16:creationId xmlns:a16="http://schemas.microsoft.com/office/drawing/2014/main" id="{8AE7C4B6-7DB2-E21A-8D75-BC9DDC012AEF}"/>
                </a:ext>
              </a:extLst>
            </p:cNvPr>
            <p:cNvSpPr/>
            <p:nvPr/>
          </p:nvSpPr>
          <p:spPr>
            <a:xfrm>
              <a:off x="1727013" y="619969"/>
              <a:ext cx="307507"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AAE59183-F1A2-1811-AF31-BE478FC97316}"/>
                </a:ext>
              </a:extLst>
            </p:cNvPr>
            <p:cNvSpPr/>
            <p:nvPr/>
          </p:nvSpPr>
          <p:spPr>
            <a:xfrm>
              <a:off x="2182028" y="1566748"/>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 name="Rounded Rectangle">
              <a:extLst>
                <a:ext uri="{FF2B5EF4-FFF2-40B4-BE49-F238E27FC236}">
                  <a16:creationId xmlns:a16="http://schemas.microsoft.com/office/drawing/2014/main" id="{07F6A156-B6AE-1EB2-F009-067BBF9EC896}"/>
                </a:ext>
              </a:extLst>
            </p:cNvPr>
            <p:cNvSpPr/>
            <p:nvPr/>
          </p:nvSpPr>
          <p:spPr>
            <a:xfrm>
              <a:off x="2172898" y="94154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 name="Rounded Rectangle">
              <a:extLst>
                <a:ext uri="{FF2B5EF4-FFF2-40B4-BE49-F238E27FC236}">
                  <a16:creationId xmlns:a16="http://schemas.microsoft.com/office/drawing/2014/main" id="{22C43A53-7D34-721F-FC01-6DBC4B191390}"/>
                </a:ext>
              </a:extLst>
            </p:cNvPr>
            <p:cNvSpPr/>
            <p:nvPr/>
          </p:nvSpPr>
          <p:spPr>
            <a:xfrm>
              <a:off x="2182028" y="282912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 name="Rounded Rectangle">
              <a:extLst>
                <a:ext uri="{FF2B5EF4-FFF2-40B4-BE49-F238E27FC236}">
                  <a16:creationId xmlns:a16="http://schemas.microsoft.com/office/drawing/2014/main" id="{DBD7153C-38BB-5C9C-6179-372EDA67CF2A}"/>
                </a:ext>
              </a:extLst>
            </p:cNvPr>
            <p:cNvSpPr/>
            <p:nvPr/>
          </p:nvSpPr>
          <p:spPr>
            <a:xfrm>
              <a:off x="2627913" y="29840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 name="Rounded Rectangle">
              <a:extLst>
                <a:ext uri="{FF2B5EF4-FFF2-40B4-BE49-F238E27FC236}">
                  <a16:creationId xmlns:a16="http://schemas.microsoft.com/office/drawing/2014/main" id="{8D97C245-4802-FDEB-0F98-08B930C6FB81}"/>
                </a:ext>
              </a:extLst>
            </p:cNvPr>
            <p:cNvSpPr/>
            <p:nvPr/>
          </p:nvSpPr>
          <p:spPr>
            <a:xfrm>
              <a:off x="2618782" y="1876363"/>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 name="Rounded Rectangle">
              <a:extLst>
                <a:ext uri="{FF2B5EF4-FFF2-40B4-BE49-F238E27FC236}">
                  <a16:creationId xmlns:a16="http://schemas.microsoft.com/office/drawing/2014/main" id="{A0B69543-5A20-8832-7168-7A196A5B009F}"/>
                </a:ext>
              </a:extLst>
            </p:cNvPr>
            <p:cNvSpPr/>
            <p:nvPr/>
          </p:nvSpPr>
          <p:spPr>
            <a:xfrm>
              <a:off x="1271998" y="632194"/>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 name="Rounded Rectangle">
              <a:extLst>
                <a:ext uri="{FF2B5EF4-FFF2-40B4-BE49-F238E27FC236}">
                  <a16:creationId xmlns:a16="http://schemas.microsoft.com/office/drawing/2014/main" id="{4675CB1D-8C6F-5267-7952-21A1D1DD2D82}"/>
                </a:ext>
              </a:extLst>
            </p:cNvPr>
            <p:cNvSpPr/>
            <p:nvPr/>
          </p:nvSpPr>
          <p:spPr>
            <a:xfrm>
              <a:off x="1271998" y="189830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 name="Rounded Rectangle">
              <a:extLst>
                <a:ext uri="{FF2B5EF4-FFF2-40B4-BE49-F238E27FC236}">
                  <a16:creationId xmlns:a16="http://schemas.microsoft.com/office/drawing/2014/main" id="{7EB21E17-1F39-D36B-204E-E45D56C9419B}"/>
                </a:ext>
              </a:extLst>
            </p:cNvPr>
            <p:cNvSpPr/>
            <p:nvPr/>
          </p:nvSpPr>
          <p:spPr>
            <a:xfrm>
              <a:off x="1271998" y="1243756"/>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45" name="Equation">
                  <a:extLst>
                    <a:ext uri="{FF2B5EF4-FFF2-40B4-BE49-F238E27FC236}">
                      <a16:creationId xmlns:a16="http://schemas.microsoft.com/office/drawing/2014/main" id="{44B13885-E14D-AC29-D94F-67B4A2053556}"/>
                    </a:ext>
                  </a:extLst>
                </p:cNvPr>
                <p:cNvSpPr txBox="1"/>
                <p:nvPr/>
              </p:nvSpPr>
              <p:spPr>
                <a:xfrm>
                  <a:off x="0" y="53185"/>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5" name="Equation">
                  <a:extLst>
                    <a:ext uri="{FF2B5EF4-FFF2-40B4-BE49-F238E27FC236}">
                      <a16:creationId xmlns:a16="http://schemas.microsoft.com/office/drawing/2014/main" id="{44B13885-E14D-AC29-D94F-67B4A2053556}"/>
                    </a:ext>
                  </a:extLst>
                </p:cNvPr>
                <p:cNvSpPr txBox="1">
                  <a:spLocks noRot="1" noChangeAspect="1" noMove="1" noResize="1" noEditPoints="1" noAdjustHandles="1" noChangeArrowheads="1" noChangeShapeType="1" noTextEdit="1"/>
                </p:cNvSpPr>
                <p:nvPr/>
              </p:nvSpPr>
              <p:spPr>
                <a:xfrm>
                  <a:off x="0" y="53185"/>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Equation">
                  <a:extLst>
                    <a:ext uri="{FF2B5EF4-FFF2-40B4-BE49-F238E27FC236}">
                      <a16:creationId xmlns:a16="http://schemas.microsoft.com/office/drawing/2014/main" id="{44C5EFA1-050F-0547-B8CB-26F4EF6A5F1F}"/>
                    </a:ext>
                  </a:extLst>
                </p:cNvPr>
                <p:cNvSpPr txBox="1"/>
                <p:nvPr/>
              </p:nvSpPr>
              <p:spPr>
                <a:xfrm>
                  <a:off x="0" y="36877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6" name="Equation">
                  <a:extLst>
                    <a:ext uri="{FF2B5EF4-FFF2-40B4-BE49-F238E27FC236}">
                      <a16:creationId xmlns:a16="http://schemas.microsoft.com/office/drawing/2014/main" id="{44C5EFA1-050F-0547-B8CB-26F4EF6A5F1F}"/>
                    </a:ext>
                  </a:extLst>
                </p:cNvPr>
                <p:cNvSpPr txBox="1">
                  <a:spLocks noRot="1" noChangeAspect="1" noMove="1" noResize="1" noEditPoints="1" noAdjustHandles="1" noChangeArrowheads="1" noChangeShapeType="1" noTextEdit="1"/>
                </p:cNvSpPr>
                <p:nvPr/>
              </p:nvSpPr>
              <p:spPr>
                <a:xfrm>
                  <a:off x="0" y="368778"/>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Equation">
                  <a:extLst>
                    <a:ext uri="{FF2B5EF4-FFF2-40B4-BE49-F238E27FC236}">
                      <a16:creationId xmlns:a16="http://schemas.microsoft.com/office/drawing/2014/main" id="{02D63608-8ADC-74EC-026E-E98BD6AE1834}"/>
                    </a:ext>
                  </a:extLst>
                </p:cNvPr>
                <p:cNvSpPr txBox="1"/>
                <p:nvPr/>
              </p:nvSpPr>
              <p:spPr>
                <a:xfrm>
                  <a:off x="0" y="675621"/>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7" name="Equation">
                  <a:extLst>
                    <a:ext uri="{FF2B5EF4-FFF2-40B4-BE49-F238E27FC236}">
                      <a16:creationId xmlns:a16="http://schemas.microsoft.com/office/drawing/2014/main" id="{02D63608-8ADC-74EC-026E-E98BD6AE1834}"/>
                    </a:ext>
                  </a:extLst>
                </p:cNvPr>
                <p:cNvSpPr txBox="1">
                  <a:spLocks noRot="1" noChangeAspect="1" noMove="1" noResize="1" noEditPoints="1" noAdjustHandles="1" noChangeArrowheads="1" noChangeShapeType="1" noTextEdit="1"/>
                </p:cNvSpPr>
                <p:nvPr/>
              </p:nvSpPr>
              <p:spPr>
                <a:xfrm>
                  <a:off x="0" y="675621"/>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Equation">
                  <a:extLst>
                    <a:ext uri="{FF2B5EF4-FFF2-40B4-BE49-F238E27FC236}">
                      <a16:creationId xmlns:a16="http://schemas.microsoft.com/office/drawing/2014/main" id="{CA2644CA-E42F-FA9F-0982-02FC1B8399BD}"/>
                    </a:ext>
                  </a:extLst>
                </p:cNvPr>
                <p:cNvSpPr txBox="1"/>
                <p:nvPr/>
              </p:nvSpPr>
              <p:spPr>
                <a:xfrm>
                  <a:off x="0" y="991214"/>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8" name="Equation">
                  <a:extLst>
                    <a:ext uri="{FF2B5EF4-FFF2-40B4-BE49-F238E27FC236}">
                      <a16:creationId xmlns:a16="http://schemas.microsoft.com/office/drawing/2014/main" id="{CA2644CA-E42F-FA9F-0982-02FC1B8399BD}"/>
                    </a:ext>
                  </a:extLst>
                </p:cNvPr>
                <p:cNvSpPr txBox="1">
                  <a:spLocks noRot="1" noChangeAspect="1" noMove="1" noResize="1" noEditPoints="1" noAdjustHandles="1" noChangeArrowheads="1" noChangeShapeType="1" noTextEdit="1"/>
                </p:cNvSpPr>
                <p:nvPr/>
              </p:nvSpPr>
              <p:spPr>
                <a:xfrm>
                  <a:off x="0" y="991214"/>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Equation">
                  <a:extLst>
                    <a:ext uri="{FF2B5EF4-FFF2-40B4-BE49-F238E27FC236}">
                      <a16:creationId xmlns:a16="http://schemas.microsoft.com/office/drawing/2014/main" id="{DAAE8912-52CD-FF49-86E9-2ABAA0B6CD88}"/>
                    </a:ext>
                  </a:extLst>
                </p:cNvPr>
                <p:cNvSpPr txBox="1"/>
                <p:nvPr/>
              </p:nvSpPr>
              <p:spPr>
                <a:xfrm>
                  <a:off x="0" y="1319932"/>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dirty="0"/>
                </a:p>
              </p:txBody>
            </p:sp>
          </mc:Choice>
          <mc:Fallback xmlns="">
            <p:sp>
              <p:nvSpPr>
                <p:cNvPr id="49" name="Equation">
                  <a:extLst>
                    <a:ext uri="{FF2B5EF4-FFF2-40B4-BE49-F238E27FC236}">
                      <a16:creationId xmlns:a16="http://schemas.microsoft.com/office/drawing/2014/main" id="{DAAE8912-52CD-FF49-86E9-2ABAA0B6CD88}"/>
                    </a:ext>
                  </a:extLst>
                </p:cNvPr>
                <p:cNvSpPr txBox="1">
                  <a:spLocks noRot="1" noChangeAspect="1" noMove="1" noResize="1" noEditPoints="1" noAdjustHandles="1" noChangeArrowheads="1" noChangeShapeType="1" noTextEdit="1"/>
                </p:cNvSpPr>
                <p:nvPr/>
              </p:nvSpPr>
              <p:spPr>
                <a:xfrm>
                  <a:off x="0" y="1319932"/>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Equation">
                  <a:extLst>
                    <a:ext uri="{FF2B5EF4-FFF2-40B4-BE49-F238E27FC236}">
                      <a16:creationId xmlns:a16="http://schemas.microsoft.com/office/drawing/2014/main" id="{84966BA9-E9C2-E16F-EBC1-8A8964DCF555}"/>
                    </a:ext>
                  </a:extLst>
                </p:cNvPr>
                <p:cNvSpPr txBox="1"/>
                <p:nvPr/>
              </p:nvSpPr>
              <p:spPr>
                <a:xfrm>
                  <a:off x="0" y="1635524"/>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0" name="Equation">
                  <a:extLst>
                    <a:ext uri="{FF2B5EF4-FFF2-40B4-BE49-F238E27FC236}">
                      <a16:creationId xmlns:a16="http://schemas.microsoft.com/office/drawing/2014/main" id="{84966BA9-E9C2-E16F-EBC1-8A8964DCF555}"/>
                    </a:ext>
                  </a:extLst>
                </p:cNvPr>
                <p:cNvSpPr txBox="1">
                  <a:spLocks noRot="1" noChangeAspect="1" noMove="1" noResize="1" noEditPoints="1" noAdjustHandles="1" noChangeArrowheads="1" noChangeShapeType="1" noTextEdit="1"/>
                </p:cNvSpPr>
                <p:nvPr/>
              </p:nvSpPr>
              <p:spPr>
                <a:xfrm>
                  <a:off x="0" y="1635524"/>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Equation">
                  <a:extLst>
                    <a:ext uri="{FF2B5EF4-FFF2-40B4-BE49-F238E27FC236}">
                      <a16:creationId xmlns:a16="http://schemas.microsoft.com/office/drawing/2014/main" id="{66895A93-1DD6-38EB-D8D5-0377F22A8BD8}"/>
                    </a:ext>
                  </a:extLst>
                </p:cNvPr>
                <p:cNvSpPr txBox="1"/>
                <p:nvPr/>
              </p:nvSpPr>
              <p:spPr>
                <a:xfrm>
                  <a:off x="0" y="194236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1" name="Equation">
                  <a:extLst>
                    <a:ext uri="{FF2B5EF4-FFF2-40B4-BE49-F238E27FC236}">
                      <a16:creationId xmlns:a16="http://schemas.microsoft.com/office/drawing/2014/main" id="{66895A93-1DD6-38EB-D8D5-0377F22A8BD8}"/>
                    </a:ext>
                  </a:extLst>
                </p:cNvPr>
                <p:cNvSpPr txBox="1">
                  <a:spLocks noRot="1" noChangeAspect="1" noMove="1" noResize="1" noEditPoints="1" noAdjustHandles="1" noChangeArrowheads="1" noChangeShapeType="1" noTextEdit="1"/>
                </p:cNvSpPr>
                <p:nvPr/>
              </p:nvSpPr>
              <p:spPr>
                <a:xfrm>
                  <a:off x="0" y="1942368"/>
                  <a:ext cx="186087" cy="152883"/>
                </a:xfrm>
                <a:prstGeom prst="rect">
                  <a:avLst/>
                </a:prstGeom>
                <a:blipFill>
                  <a:blip r:embed="rId6"/>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Equation">
                  <a:extLst>
                    <a:ext uri="{FF2B5EF4-FFF2-40B4-BE49-F238E27FC236}">
                      <a16:creationId xmlns:a16="http://schemas.microsoft.com/office/drawing/2014/main" id="{3B4D4724-F2A3-9059-EF7E-D7344D494D37}"/>
                    </a:ext>
                  </a:extLst>
                </p:cNvPr>
                <p:cNvSpPr txBox="1"/>
                <p:nvPr/>
              </p:nvSpPr>
              <p:spPr>
                <a:xfrm>
                  <a:off x="0" y="2257960"/>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2" name="Equation">
                  <a:extLst>
                    <a:ext uri="{FF2B5EF4-FFF2-40B4-BE49-F238E27FC236}">
                      <a16:creationId xmlns:a16="http://schemas.microsoft.com/office/drawing/2014/main" id="{3B4D4724-F2A3-9059-EF7E-D7344D494D37}"/>
                    </a:ext>
                  </a:extLst>
                </p:cNvPr>
                <p:cNvSpPr txBox="1">
                  <a:spLocks noRot="1" noChangeAspect="1" noMove="1" noResize="1" noEditPoints="1" noAdjustHandles="1" noChangeArrowheads="1" noChangeShapeType="1" noTextEdit="1"/>
                </p:cNvSpPr>
                <p:nvPr/>
              </p:nvSpPr>
              <p:spPr>
                <a:xfrm>
                  <a:off x="0" y="2257960"/>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Equation">
                  <a:extLst>
                    <a:ext uri="{FF2B5EF4-FFF2-40B4-BE49-F238E27FC236}">
                      <a16:creationId xmlns:a16="http://schemas.microsoft.com/office/drawing/2014/main" id="{7889B260-FD77-451C-F11C-0CA0CAA9C0D6}"/>
                    </a:ext>
                  </a:extLst>
                </p:cNvPr>
                <p:cNvSpPr txBox="1"/>
                <p:nvPr/>
              </p:nvSpPr>
              <p:spPr>
                <a:xfrm>
                  <a:off x="0" y="2581376"/>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3" name="Equation">
                  <a:extLst>
                    <a:ext uri="{FF2B5EF4-FFF2-40B4-BE49-F238E27FC236}">
                      <a16:creationId xmlns:a16="http://schemas.microsoft.com/office/drawing/2014/main" id="{7889B260-FD77-451C-F11C-0CA0CAA9C0D6}"/>
                    </a:ext>
                  </a:extLst>
                </p:cNvPr>
                <p:cNvSpPr txBox="1">
                  <a:spLocks noRot="1" noChangeAspect="1" noMove="1" noResize="1" noEditPoints="1" noAdjustHandles="1" noChangeArrowheads="1" noChangeShapeType="1" noTextEdit="1"/>
                </p:cNvSpPr>
                <p:nvPr/>
              </p:nvSpPr>
              <p:spPr>
                <a:xfrm>
                  <a:off x="0" y="2581376"/>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Equation">
                  <a:extLst>
                    <a:ext uri="{FF2B5EF4-FFF2-40B4-BE49-F238E27FC236}">
                      <a16:creationId xmlns:a16="http://schemas.microsoft.com/office/drawing/2014/main" id="{BA3B09B2-D596-6E66-8F8D-1F41D4483562}"/>
                    </a:ext>
                  </a:extLst>
                </p:cNvPr>
                <p:cNvSpPr txBox="1"/>
                <p:nvPr/>
              </p:nvSpPr>
              <p:spPr>
                <a:xfrm>
                  <a:off x="0" y="2896969"/>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4" name="Equation">
                  <a:extLst>
                    <a:ext uri="{FF2B5EF4-FFF2-40B4-BE49-F238E27FC236}">
                      <a16:creationId xmlns:a16="http://schemas.microsoft.com/office/drawing/2014/main" id="{BA3B09B2-D596-6E66-8F8D-1F41D4483562}"/>
                    </a:ext>
                  </a:extLst>
                </p:cNvPr>
                <p:cNvSpPr txBox="1">
                  <a:spLocks noRot="1" noChangeAspect="1" noMove="1" noResize="1" noEditPoints="1" noAdjustHandles="1" noChangeArrowheads="1" noChangeShapeType="1" noTextEdit="1"/>
                </p:cNvSpPr>
                <p:nvPr/>
              </p:nvSpPr>
              <p:spPr>
                <a:xfrm>
                  <a:off x="0" y="2896969"/>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p:grpSp>
      <p:sp>
        <p:nvSpPr>
          <p:cNvPr id="55" name="TextBox 54">
            <a:extLst>
              <a:ext uri="{FF2B5EF4-FFF2-40B4-BE49-F238E27FC236}">
                <a16:creationId xmlns:a16="http://schemas.microsoft.com/office/drawing/2014/main" id="{29E0125E-2DC0-8FAC-A0DF-9473114A4726}"/>
              </a:ext>
            </a:extLst>
          </p:cNvPr>
          <p:cNvSpPr txBox="1"/>
          <p:nvPr/>
        </p:nvSpPr>
        <p:spPr>
          <a:xfrm>
            <a:off x="17613086" y="267788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56" name="Line">
            <a:extLst>
              <a:ext uri="{FF2B5EF4-FFF2-40B4-BE49-F238E27FC236}">
                <a16:creationId xmlns:a16="http://schemas.microsoft.com/office/drawing/2014/main" id="{AB7A4ECE-5744-4F5E-2974-A2FA2A211884}"/>
              </a:ext>
            </a:extLst>
          </p:cNvPr>
          <p:cNvSpPr/>
          <p:nvPr/>
        </p:nvSpPr>
        <p:spPr>
          <a:xfrm>
            <a:off x="19829528" y="1005901"/>
            <a:ext cx="1" cy="2950248"/>
          </a:xfrm>
          <a:prstGeom prst="line">
            <a:avLst/>
          </a:prstGeom>
          <a:ln w="63500">
            <a:solidFill>
              <a:srgbClr val="0276BA"/>
            </a:solidFill>
            <a:miter lim="400000"/>
            <a:tailEnd type="triangle"/>
          </a:ln>
        </p:spPr>
        <p:txBody>
          <a:bodyPr lIns="50800" tIns="50800" rIns="50800" bIns="50800" anchor="ctr"/>
          <a:lstStyle/>
          <a:p>
            <a:endParaRPr/>
          </a:p>
        </p:txBody>
      </p:sp>
      <p:sp>
        <p:nvSpPr>
          <p:cNvPr id="112" name="Line">
            <a:extLst>
              <a:ext uri="{FF2B5EF4-FFF2-40B4-BE49-F238E27FC236}">
                <a16:creationId xmlns:a16="http://schemas.microsoft.com/office/drawing/2014/main" id="{9F834EFC-9019-CA6C-3228-47706AF015D7}"/>
              </a:ext>
            </a:extLst>
          </p:cNvPr>
          <p:cNvSpPr/>
          <p:nvPr/>
        </p:nvSpPr>
        <p:spPr>
          <a:xfrm>
            <a:off x="20413695" y="4269309"/>
            <a:ext cx="2950248" cy="1"/>
          </a:xfrm>
          <a:prstGeom prst="line">
            <a:avLst/>
          </a:prstGeom>
          <a:ln w="63500">
            <a:solidFill>
              <a:srgbClr val="0276BA">
                <a:alpha val="25379"/>
              </a:srgbClr>
            </a:solidFill>
            <a:miter lim="400000"/>
            <a:tailEnd type="triangle"/>
          </a:ln>
        </p:spPr>
        <p:txBody>
          <a:bodyPr lIns="50800" tIns="50800" rIns="50800" bIns="50800" anchor="ctr"/>
          <a:lstStyle/>
          <a:p>
            <a:endParaRPr/>
          </a:p>
        </p:txBody>
      </p:sp>
      <p:sp>
        <p:nvSpPr>
          <p:cNvPr id="115" name="The ability to reset &amp; reuse qubits can reduce spatial overhead">
            <a:extLst>
              <a:ext uri="{FF2B5EF4-FFF2-40B4-BE49-F238E27FC236}">
                <a16:creationId xmlns:a16="http://schemas.microsoft.com/office/drawing/2014/main" id="{C66BD863-427A-ED70-8873-7A3C662CA0DC}"/>
              </a:ext>
            </a:extLst>
          </p:cNvPr>
          <p:cNvSpPr txBox="1"/>
          <p:nvPr/>
        </p:nvSpPr>
        <p:spPr>
          <a:xfrm>
            <a:off x="757382" y="3028733"/>
            <a:ext cx="15051877"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740833" indent="-740833">
              <a:buSzPct val="100000"/>
              <a:buAutoNum type="arabicPeriod"/>
              <a:defRPr sz="4000"/>
            </a:pPr>
            <a:r>
              <a:rPr dirty="0"/>
              <a:t>The ability to </a:t>
            </a:r>
            <a:r>
              <a:rPr b="1" dirty="0">
                <a:latin typeface="+mn-lt"/>
                <a:ea typeface="+mn-ea"/>
                <a:cs typeface="+mn-cs"/>
                <a:sym typeface="IBM Plex Sans Medm"/>
              </a:rPr>
              <a:t>reset</a:t>
            </a:r>
            <a:r>
              <a:rPr dirty="0">
                <a:latin typeface="+mn-lt"/>
                <a:ea typeface="+mn-ea"/>
                <a:cs typeface="+mn-cs"/>
                <a:sym typeface="IBM Plex Sans Medm"/>
              </a:rPr>
              <a:t> &amp; </a:t>
            </a:r>
            <a:r>
              <a:rPr b="1" dirty="0">
                <a:latin typeface="+mn-lt"/>
                <a:ea typeface="+mn-ea"/>
                <a:cs typeface="+mn-cs"/>
                <a:sym typeface="IBM Plex Sans Medm"/>
              </a:rPr>
              <a:t>reuse</a:t>
            </a:r>
            <a:r>
              <a:rPr dirty="0"/>
              <a:t> qubits can reduce </a:t>
            </a:r>
            <a:r>
              <a:rPr b="1" dirty="0">
                <a:latin typeface="+mn-lt"/>
                <a:ea typeface="+mn-ea"/>
                <a:cs typeface="+mn-cs"/>
                <a:sym typeface="IBM Plex Sans Medm"/>
              </a:rPr>
              <a:t>spatial</a:t>
            </a:r>
            <a:r>
              <a:rPr dirty="0"/>
              <a:t> </a:t>
            </a:r>
            <a:r>
              <a:rPr lang="en-US" dirty="0"/>
              <a:t>overhead</a:t>
            </a:r>
            <a:endParaRPr dirty="0"/>
          </a:p>
        </p:txBody>
      </p:sp>
    </p:spTree>
    <p:extLst>
      <p:ext uri="{BB962C8B-B14F-4D97-AF65-F5344CB8AC3E}">
        <p14:creationId xmlns:p14="http://schemas.microsoft.com/office/powerpoint/2010/main" val="1898292583"/>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80723-2EAD-3C67-5757-6CACAC36CED3}"/>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3066CF1-B6D6-3389-A1A1-51B63DB192B4}"/>
              </a:ext>
            </a:extLst>
          </p:cNvPr>
          <p:cNvPicPr>
            <a:picLocks noChangeAspect="1"/>
          </p:cNvPicPr>
          <p:nvPr/>
        </p:nvPicPr>
        <p:blipFill>
          <a:blip r:embed="rId3">
            <a:extLst>
              <a:ext uri="{28A0092B-C50C-407E-A947-70E740481C1C}">
                <a14:useLocalDpi xmlns:a14="http://schemas.microsoft.com/office/drawing/2010/main"/>
              </a:ext>
            </a:extLst>
          </a:blip>
          <a:srcRect r="-1632"/>
          <a:stretch>
            <a:fillRect/>
          </a:stretch>
        </p:blipFill>
        <p:spPr>
          <a:xfrm>
            <a:off x="12840866" y="347055"/>
            <a:ext cx="11530061" cy="1302189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9B8987A-2896-AC15-29CC-1DC569981D48}"/>
                  </a:ext>
                </a:extLst>
              </p:cNvPr>
              <p:cNvSpPr>
                <a:spLocks noGrp="1"/>
              </p:cNvSpPr>
              <p:nvPr>
                <p:ph type="title"/>
              </p:nvPr>
            </p:nvSpPr>
            <p:spPr>
              <a:xfrm>
                <a:off x="576072" y="384048"/>
                <a:ext cx="11530060" cy="2859087"/>
              </a:xfrm>
            </p:spPr>
            <p:txBody>
              <a:bodyPr/>
              <a:lstStyle/>
              <a:p>
                <a:r>
                  <a:rPr lang="en-US" u="sng" dirty="0"/>
                  <a:t>Dynamic</a:t>
                </a:r>
                <a:r>
                  <a:rPr lang="en-US" dirty="0"/>
                  <a:t> </a:t>
                </a:r>
                <a:br>
                  <a:rPr lang="en-US" dirty="0"/>
                </a:br>
                <a:r>
                  <a:rPr lang="en-US" dirty="0"/>
                  <a:t>scheduled circuit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69B8987A-2896-AC15-29CC-1DC569981D48}"/>
                  </a:ext>
                </a:extLst>
              </p:cNvPr>
              <p:cNvSpPr>
                <a:spLocks noGrp="1" noRot="1" noChangeAspect="1" noMove="1" noResize="1" noEditPoints="1" noAdjustHandles="1" noChangeArrowheads="1" noChangeShapeType="1" noTextEdit="1"/>
              </p:cNvSpPr>
              <p:nvPr>
                <p:ph type="title"/>
              </p:nvPr>
            </p:nvSpPr>
            <p:spPr>
              <a:xfrm>
                <a:off x="576072" y="384048"/>
                <a:ext cx="11530060" cy="2859087"/>
              </a:xfrm>
              <a:blipFill>
                <a:blip r:embed="rId4"/>
                <a:stretch>
                  <a:fillRect l="-4290"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FE77448-D5B3-B579-03EA-80A9186EAF86}"/>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D8F82F2E-B0C9-EC99-1CB1-EBABDCF53388}"/>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60</a:t>
            </a:fld>
            <a:endParaRPr lang="en-US"/>
          </a:p>
        </p:txBody>
      </p:sp>
      <p:pic>
        <p:nvPicPr>
          <p:cNvPr id="7" name="Picture 6">
            <a:extLst>
              <a:ext uri="{FF2B5EF4-FFF2-40B4-BE49-F238E27FC236}">
                <a16:creationId xmlns:a16="http://schemas.microsoft.com/office/drawing/2014/main" id="{C82F07D1-810D-7109-333A-FAAC1511B1E0}"/>
              </a:ext>
            </a:extLst>
          </p:cNvPr>
          <p:cNvPicPr>
            <a:picLocks noChangeAspect="1"/>
          </p:cNvPicPr>
          <p:nvPr/>
        </p:nvPicPr>
        <p:blipFill>
          <a:blip r:embed="rId5"/>
          <a:stretch>
            <a:fillRect/>
          </a:stretch>
        </p:blipFill>
        <p:spPr>
          <a:xfrm>
            <a:off x="6954" y="4572000"/>
            <a:ext cx="12436124" cy="4916606"/>
          </a:xfrm>
          <a:prstGeom prst="rect">
            <a:avLst/>
          </a:prstGeom>
        </p:spPr>
      </p:pic>
      <p:sp>
        <p:nvSpPr>
          <p:cNvPr id="4" name="Rectangle 3">
            <a:extLst>
              <a:ext uri="{FF2B5EF4-FFF2-40B4-BE49-F238E27FC236}">
                <a16:creationId xmlns:a16="http://schemas.microsoft.com/office/drawing/2014/main" id="{9E0BF1AE-6C39-3CE8-D8E3-D061D22C0FC7}"/>
              </a:ext>
            </a:extLst>
          </p:cNvPr>
          <p:cNvSpPr/>
          <p:nvPr/>
        </p:nvSpPr>
        <p:spPr bwMode="auto">
          <a:xfrm>
            <a:off x="9037674" y="4316820"/>
            <a:ext cx="3530008" cy="5337544"/>
          </a:xfrm>
          <a:prstGeom prst="rect">
            <a:avLst/>
          </a:prstGeom>
          <a:solidFill>
            <a:schemeClr val="accent2">
              <a:lumMod val="60000"/>
              <a:lumOff val="40000"/>
              <a:alpha val="26000"/>
            </a:schemeClr>
          </a:solid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Rectangle 7">
            <a:extLst>
              <a:ext uri="{FF2B5EF4-FFF2-40B4-BE49-F238E27FC236}">
                <a16:creationId xmlns:a16="http://schemas.microsoft.com/office/drawing/2014/main" id="{BEFCE634-3CE7-7643-8DD0-FE8B07AE6042}"/>
              </a:ext>
            </a:extLst>
          </p:cNvPr>
          <p:cNvSpPr/>
          <p:nvPr/>
        </p:nvSpPr>
        <p:spPr bwMode="auto">
          <a:xfrm>
            <a:off x="18608416" y="1200772"/>
            <a:ext cx="2834640" cy="12073268"/>
          </a:xfrm>
          <a:prstGeom prst="rect">
            <a:avLst/>
          </a:prstGeom>
          <a:solidFill>
            <a:schemeClr val="accent2">
              <a:lumMod val="60000"/>
              <a:lumOff val="40000"/>
              <a:alpha val="26000"/>
            </a:schemeClr>
          </a:solid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40603723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941F-6DE0-EEA1-D943-11EC0EB00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E6BB10-215E-2254-58F6-835E01149C6C}"/>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F545DAA9-CBB2-DF2A-204F-FDB338398397}"/>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59C93E88-8A68-815C-3C2A-0FF7987A5BF3}"/>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61</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EC2F79-C372-8CFF-45AE-B4C3D5E8457F}"/>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kern="0" dirty="0">
                    <a:solidFill>
                      <a:srgbClr val="000000"/>
                    </a:solidFill>
                    <a:sym typeface="IBM Plex Sans Light"/>
                  </a:rPr>
                  <a:t>Unitary (</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~16.3</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p>
              <a:p>
                <a:pPr marL="1657638" lvl="1" indent="-742950" defTabSz="2438400">
                  <a:buSzPct val="100000"/>
                  <a:buFont typeface="+mj-lt"/>
                  <a:buAutoNum type="arabicPeriod"/>
                </a:pPr>
                <a:r>
                  <a:rPr lang="en-US" sz="4000" kern="0" dirty="0">
                    <a:sym typeface="IBM Plex Sans Light"/>
                  </a:rPr>
                  <a:t>Measurement based without dynamic circuits (post-process) </a:t>
                </a:r>
                <a:r>
                  <a:rPr lang="en-US" sz="4000" kern="0" dirty="0">
                    <a:solidFill>
                      <a:srgbClr val="000000"/>
                    </a:solidFill>
                    <a:sym typeface="IBM Plex Sans Light"/>
                  </a:rPr>
                  <a:t>(</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m:t>
                    </m:r>
                    <m:r>
                      <a:rPr lang="en-US" sz="4000" b="0" i="1" kern="0" smtClean="0">
                        <a:solidFill>
                          <a:srgbClr val="000000"/>
                        </a:solidFill>
                        <a:latin typeface="Cambria Math" panose="02040503050406030204" pitchFamily="18" charset="0"/>
                        <a:ea typeface="Cambria Math" panose="02040503050406030204" pitchFamily="18" charset="0"/>
                        <a:sym typeface="IBM Plex Sans Light"/>
                      </a:rPr>
                      <m:t>3.8</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endParaRPr lang="en-US" sz="4000" kern="0" dirty="0">
                  <a:sym typeface="IBM Plex Sans Light"/>
                </a:endParaRPr>
              </a:p>
              <a:p>
                <a:pPr marL="1657638" lvl="1" indent="-742950" defTabSz="2438400">
                  <a:buSzPct val="100000"/>
                  <a:buFont typeface="+mj-lt"/>
                  <a:buAutoNum type="arabicPeriod"/>
                </a:pPr>
                <a:r>
                  <a:rPr lang="en-US" sz="4000" b="1" kern="0" dirty="0">
                    <a:solidFill>
                      <a:srgbClr val="7030A0"/>
                    </a:solidFill>
                    <a:sym typeface="IBM Plex Sans Light"/>
                  </a:rPr>
                  <a:t>Measurement based with dynamic circuits (real-time feed-forward)</a:t>
                </a:r>
              </a:p>
              <a:p>
                <a:pPr marL="1657638" lvl="1" indent="-742950" defTabSz="2438400">
                  <a:buSzPct val="100000"/>
                  <a:buFont typeface="+mj-lt"/>
                  <a:buAutoNum type="arabicPeriod"/>
                </a:pPr>
                <a:r>
                  <a:rPr lang="en-US" sz="4000" kern="0" dirty="0">
                    <a:solidFill>
                      <a:srgbClr val="000000"/>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changes in the circuit:</a:t>
                </a:r>
              </a:p>
              <a:p>
                <a:pPr marL="1657638" lvl="1" indent="-742950" defTabSz="2438400">
                  <a:buSzPct val="100000"/>
                  <a:buFont typeface="+mj-lt"/>
                  <a:buAutoNum type="arabicPeriod"/>
                </a:pPr>
                <a:r>
                  <a:rPr lang="en-US" sz="4000" kern="0" dirty="0">
                    <a:solidFill>
                      <a:srgbClr val="A8A8A8"/>
                    </a:solidFill>
                    <a:sym typeface="IBM Plex Sans Light"/>
                  </a:rPr>
                  <a:t>Extra ancilla qubits needed</a:t>
                </a:r>
              </a:p>
              <a:p>
                <a:pPr marL="1657638" lvl="1" indent="-742950" defTabSz="2438400">
                  <a:buSzPct val="100000"/>
                  <a:buFont typeface="+mj-lt"/>
                  <a:buAutoNum type="arabicPeriod"/>
                </a:pPr>
                <a:r>
                  <a:rPr lang="en-US" sz="4000" kern="0" dirty="0">
                    <a:solidFill>
                      <a:srgbClr val="A8A8A8"/>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A8A8A8"/>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features could be used to improve:</a:t>
                </a:r>
              </a:p>
              <a:p>
                <a:pPr marL="1657638" lvl="1" indent="-742950" defTabSz="2438400">
                  <a:buSzPct val="100000"/>
                  <a:buFont typeface="+mj-lt"/>
                  <a:buAutoNum type="arabicPeriod"/>
                </a:pPr>
                <a:r>
                  <a:rPr lang="en-US" sz="4000" b="1" kern="0" dirty="0">
                    <a:sym typeface="IBM Plex Sans Light"/>
                  </a:rPr>
                  <a:t>Parallel </a:t>
                </a:r>
                <a:r>
                  <a:rPr lang="en-US" sz="4000" b="1" kern="0" dirty="0">
                    <a:latin typeface="IBM Plex Mono Light" panose="020B0409050203000203" pitchFamily="49" charset="77"/>
                    <a:sym typeface="IBM Plex Sans Light"/>
                  </a:rPr>
                  <a:t>if</a:t>
                </a:r>
                <a:r>
                  <a:rPr lang="en-US" sz="4000" b="1" kern="0" dirty="0">
                    <a:sym typeface="IBM Plex Sans Light"/>
                  </a:rPr>
                  <a:t>s for larger state preparation</a:t>
                </a:r>
              </a:p>
              <a:p>
                <a:pPr marL="1657638" lvl="1" indent="-742950" defTabSz="2438400">
                  <a:buSzPct val="100000"/>
                  <a:buFont typeface="+mj-lt"/>
                  <a:buAutoNum type="arabicPeriod"/>
                </a:pPr>
                <a:r>
                  <a:rPr lang="en-US" sz="4000" kern="0" dirty="0">
                    <a:solidFill>
                      <a:srgbClr val="A8A8A8"/>
                    </a:solidFill>
                    <a:sym typeface="IBM Plex Sans Light"/>
                  </a:rPr>
                  <a:t>Different measurement types </a:t>
                </a:r>
              </a:p>
              <a:p>
                <a:pPr marL="1657638" lvl="1" indent="-742950" defTabSz="2438400">
                  <a:buSzPct val="100000"/>
                  <a:buFont typeface="+mj-lt"/>
                  <a:buAutoNum type="arabicPeriod"/>
                </a:pPr>
                <a:r>
                  <a:rPr lang="en-US" sz="4000" b="1" kern="0" dirty="0">
                    <a:latin typeface="IBM Plex Mono Light" panose="020B0409050203000203" pitchFamily="49" charset="77"/>
                    <a:sym typeface="IBM Plex Sans Light"/>
                  </a:rPr>
                  <a:t>Stretch</a:t>
                </a:r>
                <a:r>
                  <a:rPr lang="en-US" sz="4000" b="1" kern="0" dirty="0">
                    <a:sym typeface="IBM Plex Sans Light"/>
                  </a:rPr>
                  <a:t> DD</a:t>
                </a:r>
              </a:p>
              <a:p>
                <a:pPr marL="1657638" lvl="1" indent="-742950" defTabSz="2438400">
                  <a:buSzPct val="100000"/>
                  <a:buFont typeface="+mj-lt"/>
                  <a:buAutoNum type="arabicPeriod"/>
                </a:pPr>
                <a:r>
                  <a:rPr lang="en-US" sz="4000" kern="0" dirty="0">
                    <a:solidFill>
                      <a:srgbClr val="A8A8A8"/>
                    </a:solidFill>
                    <a:sym typeface="IBM Plex Sans Light"/>
                  </a:rPr>
                  <a:t>Visualization (beta) for optimization and debugging</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mc:Choice>
        <mc:Fallback>
          <p:sp>
            <p:nvSpPr>
              <p:cNvPr id="5" name="TextBox 4">
                <a:extLst>
                  <a:ext uri="{FF2B5EF4-FFF2-40B4-BE49-F238E27FC236}">
                    <a16:creationId xmlns:a16="http://schemas.microsoft.com/office/drawing/2014/main" id="{ABEC2F79-C372-8CFF-45AE-B4C3D5E8457F}"/>
                  </a:ext>
                </a:extLst>
              </p:cNvPr>
              <p:cNvSpPr txBox="1">
                <a:spLocks noRot="1" noChangeAspect="1" noMove="1" noResize="1" noEditPoints="1" noAdjustHandles="1" noChangeArrowheads="1" noChangeShapeType="1" noTextEdit="1"/>
              </p:cNvSpPr>
              <p:nvPr/>
            </p:nvSpPr>
            <p:spPr>
              <a:xfrm>
                <a:off x="1678756" y="2954377"/>
                <a:ext cx="19954023" cy="9558465"/>
              </a:xfrm>
              <a:prstGeom prst="rect">
                <a:avLst/>
              </a:prstGeom>
              <a:blipFill>
                <a:blip r:embed="rId3"/>
                <a:stretch>
                  <a:fillRect l="-1463" t="-1592"/>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7" name="TextBox 6">
            <a:extLst>
              <a:ext uri="{FF2B5EF4-FFF2-40B4-BE49-F238E27FC236}">
                <a16:creationId xmlns:a16="http://schemas.microsoft.com/office/drawing/2014/main" id="{792F97A8-633B-AD16-68C1-33E3E2F60A1B}"/>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4" name="Picture 3">
            <a:extLst>
              <a:ext uri="{FF2B5EF4-FFF2-40B4-BE49-F238E27FC236}">
                <a16:creationId xmlns:a16="http://schemas.microsoft.com/office/drawing/2014/main" id="{8E23A0E2-9CE5-BC51-2B17-3DA8ED802A61}"/>
              </a:ext>
            </a:extLst>
          </p:cNvPr>
          <p:cNvPicPr>
            <a:picLocks noChangeAspect="1"/>
          </p:cNvPicPr>
          <p:nvPr/>
        </p:nvPicPr>
        <p:blipFill>
          <a:blip r:embed="rId4"/>
          <a:srcRect/>
          <a:stretch/>
        </p:blipFill>
        <p:spPr>
          <a:xfrm>
            <a:off x="16872226" y="7203969"/>
            <a:ext cx="5668798" cy="53088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EB97B5-0BDA-1D6F-8B5E-BAC3121E2AC3}"/>
                  </a:ext>
                </a:extLst>
              </p:cNvPr>
              <p:cNvSpPr txBox="1"/>
              <p:nvPr/>
            </p:nvSpPr>
            <p:spPr>
              <a:xfrm>
                <a:off x="16872226" y="6512031"/>
                <a:ext cx="3801270" cy="5143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kern="0" dirty="0">
                    <a:solidFill>
                      <a:srgbClr val="000000"/>
                    </a:solidFill>
                    <a:ea typeface="+mj-ea"/>
                    <a:cs typeface="+mj-cs"/>
                    <a:sym typeface="IBM Plex Sans Light"/>
                  </a:rPr>
                  <a:t>90 qubits for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endParaRPr lang="en-US" kern="0" dirty="0">
                  <a:solidFill>
                    <a:srgbClr val="000000"/>
                  </a:solidFill>
                  <a:ea typeface="+mj-ea"/>
                  <a:cs typeface="+mj-cs"/>
                  <a:sym typeface="IBM Plex Sans Light"/>
                </a:endParaRPr>
              </a:p>
            </p:txBody>
          </p:sp>
        </mc:Choice>
        <mc:Fallback xmlns="">
          <p:sp>
            <p:nvSpPr>
              <p:cNvPr id="6" name="TextBox 5">
                <a:extLst>
                  <a:ext uri="{FF2B5EF4-FFF2-40B4-BE49-F238E27FC236}">
                    <a16:creationId xmlns:a16="http://schemas.microsoft.com/office/drawing/2014/main" id="{8EEB97B5-0BDA-1D6F-8B5E-BAC3121E2AC3}"/>
                  </a:ext>
                </a:extLst>
              </p:cNvPr>
              <p:cNvSpPr txBox="1">
                <a:spLocks noRot="1" noChangeAspect="1" noMove="1" noResize="1" noEditPoints="1" noAdjustHandles="1" noChangeArrowheads="1" noChangeShapeType="1" noTextEdit="1"/>
              </p:cNvSpPr>
              <p:nvPr/>
            </p:nvSpPr>
            <p:spPr>
              <a:xfrm>
                <a:off x="16872226" y="6512031"/>
                <a:ext cx="3801270" cy="514350"/>
              </a:xfrm>
              <a:prstGeom prst="rect">
                <a:avLst/>
              </a:prstGeom>
              <a:blipFill>
                <a:blip r:embed="rId5"/>
                <a:stretch>
                  <a:fillRect l="-7333" t="-26190" r="-36667" b="-571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126721950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A89E1-DF3B-CA57-F61A-3BCAD1F78DD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E943DD7-E26B-0E04-14F2-829409C1A65A}"/>
                  </a:ext>
                </a:extLst>
              </p:cNvPr>
              <p:cNvSpPr>
                <a:spLocks noGrp="1"/>
              </p:cNvSpPr>
              <p:nvPr>
                <p:ph type="title"/>
              </p:nvPr>
            </p:nvSpPr>
            <p:spPr>
              <a:xfrm>
                <a:off x="576071" y="384048"/>
                <a:ext cx="11617515" cy="2859087"/>
              </a:xfrm>
            </p:spPr>
            <p:txBody>
              <a:bodyPr/>
              <a:lstStyle/>
              <a:p>
                <a:r>
                  <a:rPr lang="en-US" u="sng" dirty="0"/>
                  <a:t>Dynamic</a:t>
                </a:r>
                <a:r>
                  <a:rPr lang="en-US" dirty="0"/>
                  <a:t> with </a:t>
                </a:r>
                <a:r>
                  <a:rPr lang="en-US" u="sng" dirty="0"/>
                  <a:t>stretch</a:t>
                </a:r>
                <a:br>
                  <a:rPr lang="en-US" dirty="0"/>
                </a:br>
                <a:r>
                  <a:rPr lang="en-US" dirty="0"/>
                  <a:t>scheduled circuit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EA46853D-4906-9167-011E-BF33A82E460F}"/>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3"/>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EE6CA672-BD16-5578-9625-BAE8CDCE5E89}"/>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38D44B1F-5F3D-F614-9EAE-30D1D3F27295}"/>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62</a:t>
            </a:fld>
            <a:endParaRPr lang="en-US"/>
          </a:p>
        </p:txBody>
      </p:sp>
      <p:pic>
        <p:nvPicPr>
          <p:cNvPr id="7" name="Picture 6">
            <a:extLst>
              <a:ext uri="{FF2B5EF4-FFF2-40B4-BE49-F238E27FC236}">
                <a16:creationId xmlns:a16="http://schemas.microsoft.com/office/drawing/2014/main" id="{71E3A58C-19EE-AE4D-29A6-9AFB419B0392}"/>
              </a:ext>
            </a:extLst>
          </p:cNvPr>
          <p:cNvPicPr>
            <a:picLocks noChangeAspect="1"/>
          </p:cNvPicPr>
          <p:nvPr/>
        </p:nvPicPr>
        <p:blipFill>
          <a:blip r:embed="rId4"/>
          <a:stretch>
            <a:fillRect/>
          </a:stretch>
        </p:blipFill>
        <p:spPr>
          <a:xfrm>
            <a:off x="16248" y="2501660"/>
            <a:ext cx="12436124" cy="4916606"/>
          </a:xfrm>
          <a:prstGeom prst="rect">
            <a:avLst/>
          </a:prstGeom>
        </p:spPr>
      </p:pic>
      <p:pic>
        <p:nvPicPr>
          <p:cNvPr id="13" name="Picture 12" descr="A blurry image of a chart&#10;&#10;AI-generated content may be incorrect.">
            <a:extLst>
              <a:ext uri="{FF2B5EF4-FFF2-40B4-BE49-F238E27FC236}">
                <a16:creationId xmlns:a16="http://schemas.microsoft.com/office/drawing/2014/main" id="{53353E05-2FE6-3D5D-0B50-89080903D4E6}"/>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1224951" y="8295799"/>
            <a:ext cx="17580809" cy="4643039"/>
          </a:xfrm>
          <a:prstGeom prst="rect">
            <a:avLst/>
          </a:prstGeom>
        </p:spPr>
      </p:pic>
      <p:sp>
        <p:nvSpPr>
          <p:cNvPr id="14" name="Rectangle 13">
            <a:extLst>
              <a:ext uri="{FF2B5EF4-FFF2-40B4-BE49-F238E27FC236}">
                <a16:creationId xmlns:a16="http://schemas.microsoft.com/office/drawing/2014/main" id="{324B2985-8427-123D-B908-FEE51FA6F326}"/>
              </a:ext>
            </a:extLst>
          </p:cNvPr>
          <p:cNvSpPr/>
          <p:nvPr/>
        </p:nvSpPr>
        <p:spPr bwMode="auto">
          <a:xfrm>
            <a:off x="2291817" y="2501660"/>
            <a:ext cx="3832938" cy="4916606"/>
          </a:xfrm>
          <a:prstGeom prst="rect">
            <a:avLst/>
          </a:prstGeom>
          <a:solidFill>
            <a:schemeClr val="accent2">
              <a:lumMod val="60000"/>
              <a:lumOff val="40000"/>
              <a:alpha val="26000"/>
            </a:schemeClr>
          </a:solid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16" name="Straight Connector 15">
            <a:extLst>
              <a:ext uri="{FF2B5EF4-FFF2-40B4-BE49-F238E27FC236}">
                <a16:creationId xmlns:a16="http://schemas.microsoft.com/office/drawing/2014/main" id="{9BAA63ED-C0E9-9410-54CE-67AFB03078ED}"/>
              </a:ext>
            </a:extLst>
          </p:cNvPr>
          <p:cNvCxnSpPr>
            <a:cxnSpLocks/>
          </p:cNvCxnSpPr>
          <p:nvPr/>
        </p:nvCxnSpPr>
        <p:spPr bwMode="auto">
          <a:xfrm flipH="1">
            <a:off x="1224951" y="7418266"/>
            <a:ext cx="1066866" cy="1055174"/>
          </a:xfrm>
          <a:prstGeom prst="line">
            <a:avLst/>
          </a:prstGeom>
          <a:ln w="381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574161E-1E1B-75D7-732D-7EEFB902A078}"/>
              </a:ext>
            </a:extLst>
          </p:cNvPr>
          <p:cNvCxnSpPr>
            <a:cxnSpLocks/>
          </p:cNvCxnSpPr>
          <p:nvPr/>
        </p:nvCxnSpPr>
        <p:spPr bwMode="auto">
          <a:xfrm>
            <a:off x="6124755" y="7418266"/>
            <a:ext cx="12488365" cy="1055174"/>
          </a:xfrm>
          <a:prstGeom prst="line">
            <a:avLst/>
          </a:prstGeom>
          <a:ln w="381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552095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FDC68-AB92-CC6D-E722-57D55019A11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46853D-4906-9167-011E-BF33A82E460F}"/>
                  </a:ext>
                </a:extLst>
              </p:cNvPr>
              <p:cNvSpPr>
                <a:spLocks noGrp="1"/>
              </p:cNvSpPr>
              <p:nvPr>
                <p:ph type="title"/>
              </p:nvPr>
            </p:nvSpPr>
            <p:spPr>
              <a:xfrm>
                <a:off x="576071" y="384048"/>
                <a:ext cx="11617515" cy="2859087"/>
              </a:xfrm>
            </p:spPr>
            <p:txBody>
              <a:bodyPr/>
              <a:lstStyle/>
              <a:p>
                <a:r>
                  <a:rPr lang="en-US" u="sng" dirty="0"/>
                  <a:t>Dynamic</a:t>
                </a:r>
                <a:r>
                  <a:rPr lang="en-US" dirty="0"/>
                  <a:t> with </a:t>
                </a:r>
                <a:r>
                  <a:rPr lang="en-US" u="sng" dirty="0"/>
                  <a:t>stretch</a:t>
                </a:r>
                <a:br>
                  <a:rPr lang="en-US" dirty="0"/>
                </a:br>
                <a:r>
                  <a:rPr lang="en-US" dirty="0"/>
                  <a:t>scheduled circuit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xmlns="">
          <p:sp>
            <p:nvSpPr>
              <p:cNvPr id="2" name="Title 1">
                <a:extLst>
                  <a:ext uri="{FF2B5EF4-FFF2-40B4-BE49-F238E27FC236}">
                    <a16:creationId xmlns:a16="http://schemas.microsoft.com/office/drawing/2014/main" id="{EA46853D-4906-9167-011E-BF33A82E460F}"/>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3"/>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F10D8062-DA3B-C1EA-D523-2EEC4E9D8D11}"/>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6AB06064-964F-7264-BA63-9F3ABBA53E31}"/>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63</a:t>
            </a:fld>
            <a:endParaRPr lang="en-US"/>
          </a:p>
        </p:txBody>
      </p:sp>
      <p:pic>
        <p:nvPicPr>
          <p:cNvPr id="7" name="Picture 6">
            <a:extLst>
              <a:ext uri="{FF2B5EF4-FFF2-40B4-BE49-F238E27FC236}">
                <a16:creationId xmlns:a16="http://schemas.microsoft.com/office/drawing/2014/main" id="{614AB4FE-ABC3-E664-B247-9E0C854CB762}"/>
              </a:ext>
            </a:extLst>
          </p:cNvPr>
          <p:cNvPicPr>
            <a:picLocks noChangeAspect="1"/>
          </p:cNvPicPr>
          <p:nvPr/>
        </p:nvPicPr>
        <p:blipFill>
          <a:blip r:embed="rId4"/>
          <a:stretch>
            <a:fillRect/>
          </a:stretch>
        </p:blipFill>
        <p:spPr>
          <a:xfrm>
            <a:off x="16248" y="2501660"/>
            <a:ext cx="12436124" cy="4916606"/>
          </a:xfrm>
          <a:prstGeom prst="rect">
            <a:avLst/>
          </a:prstGeom>
        </p:spPr>
      </p:pic>
      <p:grpSp>
        <p:nvGrpSpPr>
          <p:cNvPr id="21" name="Group 20">
            <a:extLst>
              <a:ext uri="{FF2B5EF4-FFF2-40B4-BE49-F238E27FC236}">
                <a16:creationId xmlns:a16="http://schemas.microsoft.com/office/drawing/2014/main" id="{AF64A438-C60D-99D0-C86E-89242E668137}"/>
              </a:ext>
            </a:extLst>
          </p:cNvPr>
          <p:cNvGrpSpPr/>
          <p:nvPr/>
        </p:nvGrpSpPr>
        <p:grpSpPr>
          <a:xfrm>
            <a:off x="12760516" y="347055"/>
            <a:ext cx="11610411" cy="7254477"/>
            <a:chOff x="12760516" y="347055"/>
            <a:chExt cx="11610411" cy="7254477"/>
          </a:xfrm>
        </p:grpSpPr>
        <p:pic>
          <p:nvPicPr>
            <p:cNvPr id="5" name="Picture 4" descr="A screenshot of a computer&#10;&#10;AI-generated content may be incorrect.">
              <a:extLst>
                <a:ext uri="{FF2B5EF4-FFF2-40B4-BE49-F238E27FC236}">
                  <a16:creationId xmlns:a16="http://schemas.microsoft.com/office/drawing/2014/main" id="{864B66E9-76AB-FD18-D9E5-0111D9F657D9}"/>
                </a:ext>
              </a:extLst>
            </p:cNvPr>
            <p:cNvPicPr>
              <a:picLocks noChangeAspect="1"/>
            </p:cNvPicPr>
            <p:nvPr/>
          </p:nvPicPr>
          <p:blipFill>
            <a:blip r:embed="rId5">
              <a:extLst>
                <a:ext uri="{28A0092B-C50C-407E-A947-70E740481C1C}">
                  <a14:useLocalDpi xmlns:a14="http://schemas.microsoft.com/office/drawing/2010/main"/>
                </a:ext>
              </a:extLst>
            </a:blip>
            <a:srcRect r="-10041"/>
            <a:stretch>
              <a:fillRect/>
            </a:stretch>
          </p:blipFill>
          <p:spPr>
            <a:xfrm>
              <a:off x="22342415" y="347055"/>
              <a:ext cx="2028512" cy="3473105"/>
            </a:xfrm>
            <a:prstGeom prst="rect">
              <a:avLst/>
            </a:prstGeom>
          </p:spPr>
        </p:pic>
        <p:pic>
          <p:nvPicPr>
            <p:cNvPr id="10" name="Picture 9">
              <a:extLst>
                <a:ext uri="{FF2B5EF4-FFF2-40B4-BE49-F238E27FC236}">
                  <a16:creationId xmlns:a16="http://schemas.microsoft.com/office/drawing/2014/main" id="{7A81C044-38C7-2315-B0AD-39AE11A8D17F}"/>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12760516" y="513002"/>
              <a:ext cx="9581899" cy="7088530"/>
            </a:xfrm>
            <a:prstGeom prst="rect">
              <a:avLst/>
            </a:prstGeom>
          </p:spPr>
        </p:pic>
      </p:grpSp>
      <p:pic>
        <p:nvPicPr>
          <p:cNvPr id="13" name="Picture 12" descr="A blurry image of a chart&#10;&#10;AI-generated content may be incorrect.">
            <a:extLst>
              <a:ext uri="{FF2B5EF4-FFF2-40B4-BE49-F238E27FC236}">
                <a16:creationId xmlns:a16="http://schemas.microsoft.com/office/drawing/2014/main" id="{A888E380-49EB-C405-E52B-7FE32DC5ABA0}"/>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1224951" y="8295799"/>
            <a:ext cx="17580809" cy="4643039"/>
          </a:xfrm>
          <a:prstGeom prst="rect">
            <a:avLst/>
          </a:prstGeom>
        </p:spPr>
      </p:pic>
      <p:sp>
        <p:nvSpPr>
          <p:cNvPr id="14" name="Rectangle 13">
            <a:extLst>
              <a:ext uri="{FF2B5EF4-FFF2-40B4-BE49-F238E27FC236}">
                <a16:creationId xmlns:a16="http://schemas.microsoft.com/office/drawing/2014/main" id="{F53B98BE-BC04-55D4-64D5-C32D748715EC}"/>
              </a:ext>
            </a:extLst>
          </p:cNvPr>
          <p:cNvSpPr/>
          <p:nvPr/>
        </p:nvSpPr>
        <p:spPr bwMode="auto">
          <a:xfrm>
            <a:off x="2291817" y="2501660"/>
            <a:ext cx="3832938" cy="4916606"/>
          </a:xfrm>
          <a:prstGeom prst="rect">
            <a:avLst/>
          </a:prstGeom>
          <a:solidFill>
            <a:schemeClr val="accent2">
              <a:lumMod val="60000"/>
              <a:lumOff val="40000"/>
              <a:alpha val="26000"/>
            </a:schemeClr>
          </a:solid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16" name="Straight Connector 15">
            <a:extLst>
              <a:ext uri="{FF2B5EF4-FFF2-40B4-BE49-F238E27FC236}">
                <a16:creationId xmlns:a16="http://schemas.microsoft.com/office/drawing/2014/main" id="{6FC00915-2302-B392-9FA0-00805943AC97}"/>
              </a:ext>
            </a:extLst>
          </p:cNvPr>
          <p:cNvCxnSpPr>
            <a:cxnSpLocks/>
          </p:cNvCxnSpPr>
          <p:nvPr/>
        </p:nvCxnSpPr>
        <p:spPr bwMode="auto">
          <a:xfrm flipH="1">
            <a:off x="1224951" y="7418266"/>
            <a:ext cx="1066866" cy="1055174"/>
          </a:xfrm>
          <a:prstGeom prst="line">
            <a:avLst/>
          </a:prstGeom>
          <a:ln w="381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42FA6B0-5E4D-0A8D-E5DC-A97D2FE03155}"/>
              </a:ext>
            </a:extLst>
          </p:cNvPr>
          <p:cNvCxnSpPr>
            <a:cxnSpLocks/>
          </p:cNvCxnSpPr>
          <p:nvPr/>
        </p:nvCxnSpPr>
        <p:spPr bwMode="auto">
          <a:xfrm>
            <a:off x="6124755" y="7418266"/>
            <a:ext cx="12488365" cy="1055174"/>
          </a:xfrm>
          <a:prstGeom prst="line">
            <a:avLst/>
          </a:prstGeom>
          <a:ln w="381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356100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2A3F4-D5E4-BE5C-1D49-206FC2FF3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11D6E-16F3-7F0B-8D81-15B1D74E7F7A}"/>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5324E5C8-B2D0-1015-ABED-F071F49FDC03}"/>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22FD75CA-546A-29B8-9E3B-C16A19CD3ACC}"/>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64</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EF69DD-A55E-7E2A-C047-F0CB70B101C8}"/>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kern="0" dirty="0">
                    <a:solidFill>
                      <a:srgbClr val="000000"/>
                    </a:solidFill>
                    <a:sym typeface="IBM Plex Sans Light"/>
                  </a:rPr>
                  <a:t>Unitary (</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~16.3</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p>
              <a:p>
                <a:pPr marL="1657638" lvl="1" indent="-742950" defTabSz="2438400">
                  <a:buSzPct val="100000"/>
                  <a:buFont typeface="+mj-lt"/>
                  <a:buAutoNum type="arabicPeriod"/>
                </a:pPr>
                <a:r>
                  <a:rPr lang="en-US" sz="4000" kern="0" dirty="0">
                    <a:sym typeface="IBM Plex Sans Light"/>
                  </a:rPr>
                  <a:t>Measurement based without dynamic circuits (post-process) </a:t>
                </a:r>
                <a:r>
                  <a:rPr lang="en-US" sz="4000" kern="0" dirty="0">
                    <a:solidFill>
                      <a:srgbClr val="000000"/>
                    </a:solidFill>
                    <a:sym typeface="IBM Plex Sans Light"/>
                  </a:rPr>
                  <a:t>(</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m:t>
                    </m:r>
                    <m:r>
                      <a:rPr lang="en-US" sz="4000" b="0" i="1" kern="0" smtClean="0">
                        <a:solidFill>
                          <a:srgbClr val="000000"/>
                        </a:solidFill>
                        <a:latin typeface="Cambria Math" panose="02040503050406030204" pitchFamily="18" charset="0"/>
                        <a:ea typeface="Cambria Math" panose="02040503050406030204" pitchFamily="18" charset="0"/>
                        <a:sym typeface="IBM Plex Sans Light"/>
                      </a:rPr>
                      <m:t>3.8</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endParaRPr lang="en-US" sz="4000" kern="0" dirty="0">
                  <a:sym typeface="IBM Plex Sans Light"/>
                </a:endParaRPr>
              </a:p>
              <a:p>
                <a:pPr marL="1657638" lvl="1" indent="-742950" defTabSz="2438400">
                  <a:buSzPct val="100000"/>
                  <a:buFont typeface="+mj-lt"/>
                  <a:buAutoNum type="arabicPeriod"/>
                </a:pPr>
                <a:r>
                  <a:rPr lang="en-US" sz="4000" b="1" kern="0" dirty="0">
                    <a:solidFill>
                      <a:srgbClr val="7030A0"/>
                    </a:solidFill>
                    <a:sym typeface="IBM Plex Sans Light"/>
                  </a:rPr>
                  <a:t>Measurement based with dynamic circuits (real-time feed-forward)</a:t>
                </a:r>
              </a:p>
              <a:p>
                <a:pPr marL="1657638" lvl="1" indent="-742950" defTabSz="2438400">
                  <a:buSzPct val="100000"/>
                  <a:buFont typeface="+mj-lt"/>
                  <a:buAutoNum type="arabicPeriod"/>
                </a:pPr>
                <a:r>
                  <a:rPr lang="en-US" sz="4000" kern="0" dirty="0">
                    <a:solidFill>
                      <a:srgbClr val="000000"/>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changes in the circuit:</a:t>
                </a:r>
              </a:p>
              <a:p>
                <a:pPr marL="1657638" lvl="1" indent="-742950" defTabSz="2438400">
                  <a:buSzPct val="100000"/>
                  <a:buFont typeface="+mj-lt"/>
                  <a:buAutoNum type="arabicPeriod"/>
                </a:pPr>
                <a:r>
                  <a:rPr lang="en-US" sz="4000" kern="0" dirty="0">
                    <a:solidFill>
                      <a:srgbClr val="A8A8A8"/>
                    </a:solidFill>
                    <a:sym typeface="IBM Plex Sans Light"/>
                  </a:rPr>
                  <a:t>Extra ancilla qubits needed</a:t>
                </a:r>
              </a:p>
              <a:p>
                <a:pPr marL="1657638" lvl="1" indent="-742950" defTabSz="2438400">
                  <a:buSzPct val="100000"/>
                  <a:buFont typeface="+mj-lt"/>
                  <a:buAutoNum type="arabicPeriod"/>
                </a:pPr>
                <a:r>
                  <a:rPr lang="en-US" sz="4000" kern="0" dirty="0">
                    <a:solidFill>
                      <a:srgbClr val="A8A8A8"/>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A8A8A8"/>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features could be used to improve:</a:t>
                </a:r>
              </a:p>
              <a:p>
                <a:pPr marL="1657638" lvl="1" indent="-742950" defTabSz="2438400">
                  <a:buSzPct val="100000"/>
                  <a:buFont typeface="+mj-lt"/>
                  <a:buAutoNum type="arabicPeriod"/>
                </a:pPr>
                <a:r>
                  <a:rPr lang="en-US" sz="4000" b="1" kern="0" dirty="0">
                    <a:sym typeface="IBM Plex Sans Light"/>
                  </a:rPr>
                  <a:t>Parallel </a:t>
                </a:r>
                <a:r>
                  <a:rPr lang="en-US" sz="4000" b="1" kern="0" dirty="0">
                    <a:latin typeface="IBM Plex Mono Light" panose="020B0409050203000203" pitchFamily="49" charset="77"/>
                    <a:sym typeface="IBM Plex Sans Light"/>
                  </a:rPr>
                  <a:t>if</a:t>
                </a:r>
                <a:r>
                  <a:rPr lang="en-US" sz="4000" b="1" kern="0" dirty="0">
                    <a:sym typeface="IBM Plex Sans Light"/>
                  </a:rPr>
                  <a:t>s for larger state preparation</a:t>
                </a:r>
              </a:p>
              <a:p>
                <a:pPr marL="1657638" lvl="1" indent="-742950" defTabSz="2438400">
                  <a:buSzPct val="100000"/>
                  <a:buFont typeface="+mj-lt"/>
                  <a:buAutoNum type="arabicPeriod"/>
                </a:pPr>
                <a:r>
                  <a:rPr lang="en-US" sz="4000" kern="0" dirty="0">
                    <a:solidFill>
                      <a:srgbClr val="A8A8A8"/>
                    </a:solidFill>
                    <a:sym typeface="IBM Plex Sans Light"/>
                  </a:rPr>
                  <a:t>Different measurement types </a:t>
                </a:r>
              </a:p>
              <a:p>
                <a:pPr marL="1657638" lvl="1" indent="-742950" defTabSz="2438400">
                  <a:buSzPct val="100000"/>
                  <a:buFont typeface="+mj-lt"/>
                  <a:buAutoNum type="arabicPeriod"/>
                </a:pPr>
                <a:r>
                  <a:rPr lang="en-US" sz="4000" b="1" kern="0" dirty="0">
                    <a:latin typeface="IBM Plex Mono Light" panose="020B0409050203000203" pitchFamily="49" charset="77"/>
                    <a:sym typeface="IBM Plex Sans Light"/>
                  </a:rPr>
                  <a:t>Stretch</a:t>
                </a:r>
                <a:r>
                  <a:rPr lang="en-US" sz="4000" b="1" kern="0" dirty="0">
                    <a:sym typeface="IBM Plex Sans Light"/>
                  </a:rPr>
                  <a:t> DD</a:t>
                </a:r>
              </a:p>
              <a:p>
                <a:pPr marL="1657638" lvl="1" indent="-742950" defTabSz="2438400">
                  <a:buSzPct val="100000"/>
                  <a:buFont typeface="+mj-lt"/>
                  <a:buAutoNum type="arabicPeriod"/>
                </a:pPr>
                <a:r>
                  <a:rPr lang="en-US" sz="4000" kern="0" dirty="0">
                    <a:solidFill>
                      <a:srgbClr val="A8A8A8"/>
                    </a:solidFill>
                    <a:sym typeface="IBM Plex Sans Light"/>
                  </a:rPr>
                  <a:t>Visualization (beta) for optimization and debugging</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mc:Choice>
        <mc:Fallback xmlns="">
          <p:sp>
            <p:nvSpPr>
              <p:cNvPr id="5" name="TextBox 4">
                <a:extLst>
                  <a:ext uri="{FF2B5EF4-FFF2-40B4-BE49-F238E27FC236}">
                    <a16:creationId xmlns:a16="http://schemas.microsoft.com/office/drawing/2014/main" id="{F5EF69DD-A55E-7E2A-C047-F0CB70B101C8}"/>
                  </a:ext>
                </a:extLst>
              </p:cNvPr>
              <p:cNvSpPr txBox="1">
                <a:spLocks noRot="1" noChangeAspect="1" noMove="1" noResize="1" noEditPoints="1" noAdjustHandles="1" noChangeArrowheads="1" noChangeShapeType="1" noTextEdit="1"/>
              </p:cNvSpPr>
              <p:nvPr/>
            </p:nvSpPr>
            <p:spPr>
              <a:xfrm>
                <a:off x="1678756" y="2954377"/>
                <a:ext cx="19954023" cy="9558465"/>
              </a:xfrm>
              <a:prstGeom prst="rect">
                <a:avLst/>
              </a:prstGeom>
              <a:blipFill>
                <a:blip r:embed="rId3"/>
                <a:stretch>
                  <a:fillRect l="-1463" t="-159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7" name="TextBox 6">
            <a:extLst>
              <a:ext uri="{FF2B5EF4-FFF2-40B4-BE49-F238E27FC236}">
                <a16:creationId xmlns:a16="http://schemas.microsoft.com/office/drawing/2014/main" id="{37E2610B-70E9-05C7-15AE-AC164BFD3F53}"/>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4" name="Picture 3">
            <a:extLst>
              <a:ext uri="{FF2B5EF4-FFF2-40B4-BE49-F238E27FC236}">
                <a16:creationId xmlns:a16="http://schemas.microsoft.com/office/drawing/2014/main" id="{8CBE4B73-9979-72BB-26DD-8EBEB89E2228}"/>
              </a:ext>
            </a:extLst>
          </p:cNvPr>
          <p:cNvPicPr>
            <a:picLocks noChangeAspect="1"/>
          </p:cNvPicPr>
          <p:nvPr/>
        </p:nvPicPr>
        <p:blipFill>
          <a:blip r:embed="rId4"/>
          <a:srcRect/>
          <a:stretch/>
        </p:blipFill>
        <p:spPr>
          <a:xfrm>
            <a:off x="16872226" y="7203969"/>
            <a:ext cx="5668798" cy="53088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3BFE00-9369-0C37-D47F-CEB94BACD0D8}"/>
                  </a:ext>
                </a:extLst>
              </p:cNvPr>
              <p:cNvSpPr txBox="1"/>
              <p:nvPr/>
            </p:nvSpPr>
            <p:spPr>
              <a:xfrm>
                <a:off x="16872226" y="6512031"/>
                <a:ext cx="3801270" cy="5143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kern="0" dirty="0">
                    <a:solidFill>
                      <a:srgbClr val="000000"/>
                    </a:solidFill>
                    <a:ea typeface="+mj-ea"/>
                    <a:cs typeface="+mj-cs"/>
                    <a:sym typeface="IBM Plex Sans Light"/>
                  </a:rPr>
                  <a:t>90 qubits for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endParaRPr lang="en-US" kern="0" dirty="0">
                  <a:solidFill>
                    <a:srgbClr val="000000"/>
                  </a:solidFill>
                  <a:ea typeface="+mj-ea"/>
                  <a:cs typeface="+mj-cs"/>
                  <a:sym typeface="IBM Plex Sans Light"/>
                </a:endParaRPr>
              </a:p>
            </p:txBody>
          </p:sp>
        </mc:Choice>
        <mc:Fallback xmlns="">
          <p:sp>
            <p:nvSpPr>
              <p:cNvPr id="6" name="TextBox 5">
                <a:extLst>
                  <a:ext uri="{FF2B5EF4-FFF2-40B4-BE49-F238E27FC236}">
                    <a16:creationId xmlns:a16="http://schemas.microsoft.com/office/drawing/2014/main" id="{2D3BFE00-9369-0C37-D47F-CEB94BACD0D8}"/>
                  </a:ext>
                </a:extLst>
              </p:cNvPr>
              <p:cNvSpPr txBox="1">
                <a:spLocks noRot="1" noChangeAspect="1" noMove="1" noResize="1" noEditPoints="1" noAdjustHandles="1" noChangeArrowheads="1" noChangeShapeType="1" noTextEdit="1"/>
              </p:cNvSpPr>
              <p:nvPr/>
            </p:nvSpPr>
            <p:spPr>
              <a:xfrm>
                <a:off x="16872226" y="6512031"/>
                <a:ext cx="3801270" cy="514350"/>
              </a:xfrm>
              <a:prstGeom prst="rect">
                <a:avLst/>
              </a:prstGeom>
              <a:blipFill>
                <a:blip r:embed="rId5"/>
                <a:stretch>
                  <a:fillRect l="-7333" t="-26190" r="-36667" b="-571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54998041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0E183-C5BA-DDE9-FF47-1235EBA3F8C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A34F359-6C4C-17C2-9BE3-E7183939B4C4}"/>
                  </a:ext>
                </a:extLst>
              </p:cNvPr>
              <p:cNvSpPr>
                <a:spLocks noGrp="1"/>
              </p:cNvSpPr>
              <p:nvPr>
                <p:ph type="title"/>
              </p:nvPr>
            </p:nvSpPr>
            <p:spPr>
              <a:xfrm>
                <a:off x="576071" y="384048"/>
                <a:ext cx="11617515" cy="2859087"/>
              </a:xfrm>
            </p:spPr>
            <p:txBody>
              <a:bodyPr/>
              <a:lstStyle/>
              <a:p>
                <a:r>
                  <a:rPr lang="en-US" dirty="0"/>
                  <a:t>Validation of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r>
                  <a:rPr lang="en-US" dirty="0"/>
                  <a:t>)</a:t>
                </a:r>
              </a:p>
            </p:txBody>
          </p:sp>
        </mc:Choice>
        <mc:Fallback xmlns="">
          <p:sp>
            <p:nvSpPr>
              <p:cNvPr id="2" name="Title 1">
                <a:extLst>
                  <a:ext uri="{FF2B5EF4-FFF2-40B4-BE49-F238E27FC236}">
                    <a16:creationId xmlns:a16="http://schemas.microsoft.com/office/drawing/2014/main" id="{9A34F359-6C4C-17C2-9BE3-E7183939B4C4}"/>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3"/>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DC837C10-58F5-2B7D-AE5C-365A611AC3CF}"/>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1CD3C644-DFDB-FC36-B843-894C32BE2859}"/>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65</a:t>
            </a:fld>
            <a:endParaRPr lang="en-US"/>
          </a:p>
        </p:txBody>
      </p:sp>
      <p:sp>
        <p:nvSpPr>
          <p:cNvPr id="6" name="TextBox 5">
            <a:extLst>
              <a:ext uri="{FF2B5EF4-FFF2-40B4-BE49-F238E27FC236}">
                <a16:creationId xmlns:a16="http://schemas.microsoft.com/office/drawing/2014/main" id="{47D24F53-2B25-39DA-F470-FE6ABFC0E2F6}"/>
              </a:ext>
            </a:extLst>
          </p:cNvPr>
          <p:cNvSpPr txBox="1"/>
          <p:nvPr/>
        </p:nvSpPr>
        <p:spPr>
          <a:xfrm>
            <a:off x="2123280" y="3243135"/>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Dynamic (90 qubits)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E01911-A1FA-2213-29D9-E5B5E63B0F35}"/>
                  </a:ext>
                </a:extLst>
              </p:cNvPr>
              <p:cNvSpPr txBox="1"/>
              <p:nvPr/>
            </p:nvSpPr>
            <p:spPr>
              <a:xfrm>
                <a:off x="7663307" y="3274637"/>
                <a:ext cx="3266151" cy="584775"/>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defTabSz="2438400">
                  <a:buSzPct val="100000"/>
                </a:pPr>
                <a14:m>
                  <m:oMathPara xmlns:m="http://schemas.openxmlformats.org/officeDocument/2006/math">
                    <m:oMathParaPr>
                      <m:jc m:val="center"/>
                    </m:oMathParaPr>
                    <m:oMath xmlns:m="http://schemas.openxmlformats.org/officeDocument/2006/math">
                      <m:r>
                        <a:rPr lang="en-US" sz="3200" b="0" i="1" kern="0" smtClean="0">
                          <a:solidFill>
                            <a:srgbClr val="EE5396"/>
                          </a:solidFill>
                          <a:latin typeface="Cambria Math" panose="02040503050406030204" pitchFamily="18" charset="0"/>
                          <a:sym typeface="IBM Plex Sans Light"/>
                        </a:rPr>
                        <m:t>𝑙</m:t>
                      </m:r>
                      <m:r>
                        <a:rPr lang="en-US" sz="3200" b="0" i="1" kern="0" smtClean="0">
                          <a:solidFill>
                            <a:srgbClr val="EE5396"/>
                          </a:solidFill>
                          <a:latin typeface="Cambria Math" panose="02040503050406030204" pitchFamily="18" charset="0"/>
                          <a:sym typeface="IBM Plex Sans Light"/>
                        </a:rPr>
                        <m:t>=10</m:t>
                      </m:r>
                    </m:oMath>
                  </m:oMathPara>
                </a14:m>
                <a:endParaRPr lang="en-US" sz="3200" kern="0" dirty="0">
                  <a:solidFill>
                    <a:srgbClr val="EE5396"/>
                  </a:solidFill>
                  <a:sym typeface="IBM Plex Sans Light"/>
                </a:endParaRPr>
              </a:p>
            </p:txBody>
          </p:sp>
        </mc:Choice>
        <mc:Fallback xmlns="">
          <p:sp>
            <p:nvSpPr>
              <p:cNvPr id="4" name="TextBox 3">
                <a:extLst>
                  <a:ext uri="{FF2B5EF4-FFF2-40B4-BE49-F238E27FC236}">
                    <a16:creationId xmlns:a16="http://schemas.microsoft.com/office/drawing/2014/main" id="{959B5BBA-B925-5239-4E86-8C014466D3F7}"/>
                  </a:ext>
                </a:extLst>
              </p:cNvPr>
              <p:cNvSpPr txBox="1">
                <a:spLocks noRot="1" noChangeAspect="1" noMove="1" noResize="1" noEditPoints="1" noAdjustHandles="1" noChangeArrowheads="1" noChangeShapeType="1" noTextEdit="1"/>
              </p:cNvSpPr>
              <p:nvPr/>
            </p:nvSpPr>
            <p:spPr>
              <a:xfrm>
                <a:off x="7663307" y="3274637"/>
                <a:ext cx="3266151" cy="584775"/>
              </a:xfrm>
              <a:prstGeom prst="rect">
                <a:avLst/>
              </a:prstGeom>
              <a:blipFill>
                <a:blip r:embed="rId6"/>
                <a:stretch>
                  <a:fillRect/>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33FE010B-E174-BA3B-FC04-F3FBA094F3F8}"/>
              </a:ext>
            </a:extLst>
          </p:cNvPr>
          <p:cNvGrpSpPr/>
          <p:nvPr/>
        </p:nvGrpSpPr>
        <p:grpSpPr>
          <a:xfrm>
            <a:off x="2024798" y="4019791"/>
            <a:ext cx="7828588" cy="7379533"/>
            <a:chOff x="2024798" y="4019791"/>
            <a:chExt cx="7828588" cy="7379533"/>
          </a:xfrm>
        </p:grpSpPr>
        <p:pic>
          <p:nvPicPr>
            <p:cNvPr id="72" name="Picture 71">
              <a:extLst>
                <a:ext uri="{FF2B5EF4-FFF2-40B4-BE49-F238E27FC236}">
                  <a16:creationId xmlns:a16="http://schemas.microsoft.com/office/drawing/2014/main" id="{8C633B13-E0E3-EA42-3590-386571B7F590}"/>
                </a:ext>
              </a:extLst>
            </p:cNvPr>
            <p:cNvPicPr>
              <a:picLocks noChangeAspect="1"/>
            </p:cNvPicPr>
            <p:nvPr/>
          </p:nvPicPr>
          <p:blipFill>
            <a:blip r:embed="rId7"/>
            <a:srcRect/>
            <a:stretch/>
          </p:blipFill>
          <p:spPr>
            <a:xfrm>
              <a:off x="2024798" y="4061149"/>
              <a:ext cx="7762990" cy="7270101"/>
            </a:xfrm>
            <a:prstGeom prst="rect">
              <a:avLst/>
            </a:prstGeom>
          </p:spPr>
        </p:pic>
        <p:sp>
          <p:nvSpPr>
            <p:cNvPr id="77" name="Oval">
              <a:extLst>
                <a:ext uri="{FF2B5EF4-FFF2-40B4-BE49-F238E27FC236}">
                  <a16:creationId xmlns:a16="http://schemas.microsoft.com/office/drawing/2014/main" id="{E7F33014-286D-6EF3-4A0F-E1ECC720CDFD}"/>
                </a:ext>
              </a:extLst>
            </p:cNvPr>
            <p:cNvSpPr/>
            <p:nvPr/>
          </p:nvSpPr>
          <p:spPr>
            <a:xfrm>
              <a:off x="8425011" y="401979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9" name="Oval">
              <a:extLst>
                <a:ext uri="{FF2B5EF4-FFF2-40B4-BE49-F238E27FC236}">
                  <a16:creationId xmlns:a16="http://schemas.microsoft.com/office/drawing/2014/main" id="{F10F613F-8152-57AE-6E18-74BBE1BBDC27}"/>
                </a:ext>
              </a:extLst>
            </p:cNvPr>
            <p:cNvSpPr/>
            <p:nvPr/>
          </p:nvSpPr>
          <p:spPr>
            <a:xfrm rot="5400000">
              <a:off x="8180321" y="5264759"/>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1" name="Oval">
              <a:extLst>
                <a:ext uri="{FF2B5EF4-FFF2-40B4-BE49-F238E27FC236}">
                  <a16:creationId xmlns:a16="http://schemas.microsoft.com/office/drawing/2014/main" id="{250044F7-E3A8-E3D0-1D64-FA5FB3025A90}"/>
                </a:ext>
              </a:extLst>
            </p:cNvPr>
            <p:cNvSpPr/>
            <p:nvPr/>
          </p:nvSpPr>
          <p:spPr>
            <a:xfrm rot="5400000">
              <a:off x="9167586" y="6239822"/>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2" name="Oval">
              <a:extLst>
                <a:ext uri="{FF2B5EF4-FFF2-40B4-BE49-F238E27FC236}">
                  <a16:creationId xmlns:a16="http://schemas.microsoft.com/office/drawing/2014/main" id="{D9E0A801-FE9D-29B1-067E-9C1917E43C85}"/>
                </a:ext>
              </a:extLst>
            </p:cNvPr>
            <p:cNvSpPr/>
            <p:nvPr/>
          </p:nvSpPr>
          <p:spPr>
            <a:xfrm>
              <a:off x="8882211" y="4967626"/>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6" name="Oval">
              <a:extLst>
                <a:ext uri="{FF2B5EF4-FFF2-40B4-BE49-F238E27FC236}">
                  <a16:creationId xmlns:a16="http://schemas.microsoft.com/office/drawing/2014/main" id="{7D36EA52-9B25-0A24-17D7-6DD8164A183B}"/>
                </a:ext>
              </a:extLst>
            </p:cNvPr>
            <p:cNvSpPr/>
            <p:nvPr/>
          </p:nvSpPr>
          <p:spPr>
            <a:xfrm>
              <a:off x="247487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8" name="Oval">
              <a:extLst>
                <a:ext uri="{FF2B5EF4-FFF2-40B4-BE49-F238E27FC236}">
                  <a16:creationId xmlns:a16="http://schemas.microsoft.com/office/drawing/2014/main" id="{2F2B0640-E80E-B62E-682D-F495501B8A22}"/>
                </a:ext>
              </a:extLst>
            </p:cNvPr>
            <p:cNvSpPr/>
            <p:nvPr/>
          </p:nvSpPr>
          <p:spPr>
            <a:xfrm>
              <a:off x="8887823"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1" name="Oval">
              <a:extLst>
                <a:ext uri="{FF2B5EF4-FFF2-40B4-BE49-F238E27FC236}">
                  <a16:creationId xmlns:a16="http://schemas.microsoft.com/office/drawing/2014/main" id="{6A16EC19-0A4C-6172-D2BF-9730AAB97554}"/>
                </a:ext>
              </a:extLst>
            </p:cNvPr>
            <p:cNvSpPr/>
            <p:nvPr/>
          </p:nvSpPr>
          <p:spPr>
            <a:xfrm>
              <a:off x="6947905"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4" name="Oval">
              <a:extLst>
                <a:ext uri="{FF2B5EF4-FFF2-40B4-BE49-F238E27FC236}">
                  <a16:creationId xmlns:a16="http://schemas.microsoft.com/office/drawing/2014/main" id="{ADD4BDB7-BCB4-1ECE-E16C-97DC940AF3CB}"/>
                </a:ext>
              </a:extLst>
            </p:cNvPr>
            <p:cNvSpPr/>
            <p:nvPr/>
          </p:nvSpPr>
          <p:spPr>
            <a:xfrm>
              <a:off x="5950073" y="698608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5" name="Oval">
              <a:extLst>
                <a:ext uri="{FF2B5EF4-FFF2-40B4-BE49-F238E27FC236}">
                  <a16:creationId xmlns:a16="http://schemas.microsoft.com/office/drawing/2014/main" id="{71796930-8702-D5F5-00D6-5D23D4CD43A2}"/>
                </a:ext>
              </a:extLst>
            </p:cNvPr>
            <p:cNvSpPr/>
            <p:nvPr/>
          </p:nvSpPr>
          <p:spPr>
            <a:xfrm>
              <a:off x="4445940" y="7954875"/>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6" name="Oval">
              <a:extLst>
                <a:ext uri="{FF2B5EF4-FFF2-40B4-BE49-F238E27FC236}">
                  <a16:creationId xmlns:a16="http://schemas.microsoft.com/office/drawing/2014/main" id="{4CAD4033-1991-5568-AD1F-8F7E93186F69}"/>
                </a:ext>
              </a:extLst>
            </p:cNvPr>
            <p:cNvSpPr/>
            <p:nvPr/>
          </p:nvSpPr>
          <p:spPr>
            <a:xfrm rot="5400000">
              <a:off x="9164182" y="823503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9" name="Oval">
              <a:extLst>
                <a:ext uri="{FF2B5EF4-FFF2-40B4-BE49-F238E27FC236}">
                  <a16:creationId xmlns:a16="http://schemas.microsoft.com/office/drawing/2014/main" id="{A18A75D0-B094-D6A2-8D97-FF5FA3199F20}"/>
                </a:ext>
              </a:extLst>
            </p:cNvPr>
            <p:cNvSpPr/>
            <p:nvPr/>
          </p:nvSpPr>
          <p:spPr>
            <a:xfrm>
              <a:off x="7387519" y="795487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5" name="Oval">
              <a:extLst>
                <a:ext uri="{FF2B5EF4-FFF2-40B4-BE49-F238E27FC236}">
                  <a16:creationId xmlns:a16="http://schemas.microsoft.com/office/drawing/2014/main" id="{EA4451F5-227D-1B30-91FB-82E5FCCFB23C}"/>
                </a:ext>
              </a:extLst>
            </p:cNvPr>
            <p:cNvSpPr/>
            <p:nvPr/>
          </p:nvSpPr>
          <p:spPr>
            <a:xfrm>
              <a:off x="6460026" y="797342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6" name="Oval">
              <a:extLst>
                <a:ext uri="{FF2B5EF4-FFF2-40B4-BE49-F238E27FC236}">
                  <a16:creationId xmlns:a16="http://schemas.microsoft.com/office/drawing/2014/main" id="{D5D62D21-91EF-9137-DAC0-2E8F3F7EB140}"/>
                </a:ext>
              </a:extLst>
            </p:cNvPr>
            <p:cNvSpPr/>
            <p:nvPr/>
          </p:nvSpPr>
          <p:spPr>
            <a:xfrm>
              <a:off x="8894740"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7" name="Oval">
              <a:extLst>
                <a:ext uri="{FF2B5EF4-FFF2-40B4-BE49-F238E27FC236}">
                  <a16:creationId xmlns:a16="http://schemas.microsoft.com/office/drawing/2014/main" id="{8DEDCDC7-4DA6-C7D3-C332-8056671294D5}"/>
                </a:ext>
              </a:extLst>
            </p:cNvPr>
            <p:cNvSpPr/>
            <p:nvPr/>
          </p:nvSpPr>
          <p:spPr>
            <a:xfrm>
              <a:off x="6902069"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8" name="Oval">
              <a:extLst>
                <a:ext uri="{FF2B5EF4-FFF2-40B4-BE49-F238E27FC236}">
                  <a16:creationId xmlns:a16="http://schemas.microsoft.com/office/drawing/2014/main" id="{852BC038-C169-6E3F-0A74-B50577DF9997}"/>
                </a:ext>
              </a:extLst>
            </p:cNvPr>
            <p:cNvSpPr/>
            <p:nvPr/>
          </p:nvSpPr>
          <p:spPr>
            <a:xfrm>
              <a:off x="5956990" y="89874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9" name="Oval">
              <a:extLst>
                <a:ext uri="{FF2B5EF4-FFF2-40B4-BE49-F238E27FC236}">
                  <a16:creationId xmlns:a16="http://schemas.microsoft.com/office/drawing/2014/main" id="{1E00E626-DB54-C2A2-3275-4588FC3BEC34}"/>
                </a:ext>
              </a:extLst>
            </p:cNvPr>
            <p:cNvSpPr/>
            <p:nvPr/>
          </p:nvSpPr>
          <p:spPr>
            <a:xfrm>
              <a:off x="3925409" y="89680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0" name="Oval">
              <a:extLst>
                <a:ext uri="{FF2B5EF4-FFF2-40B4-BE49-F238E27FC236}">
                  <a16:creationId xmlns:a16="http://schemas.microsoft.com/office/drawing/2014/main" id="{FF5F6D1A-D293-327F-F9DF-AAFE4056282C}"/>
                </a:ext>
              </a:extLst>
            </p:cNvPr>
            <p:cNvSpPr/>
            <p:nvPr/>
          </p:nvSpPr>
          <p:spPr>
            <a:xfrm rot="5400000">
              <a:off x="5208794" y="47698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1" name="Oval">
              <a:extLst>
                <a:ext uri="{FF2B5EF4-FFF2-40B4-BE49-F238E27FC236}">
                  <a16:creationId xmlns:a16="http://schemas.microsoft.com/office/drawing/2014/main" id="{7C26F916-531A-858D-5499-5B9C4DC0BC58}"/>
                </a:ext>
              </a:extLst>
            </p:cNvPr>
            <p:cNvSpPr/>
            <p:nvPr/>
          </p:nvSpPr>
          <p:spPr>
            <a:xfrm rot="5400000">
              <a:off x="6197725" y="577758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dirty="0"/>
            </a:p>
          </p:txBody>
        </p:sp>
        <p:sp>
          <p:nvSpPr>
            <p:cNvPr id="112" name="Oval">
              <a:extLst>
                <a:ext uri="{FF2B5EF4-FFF2-40B4-BE49-F238E27FC236}">
                  <a16:creationId xmlns:a16="http://schemas.microsoft.com/office/drawing/2014/main" id="{3C7D02B3-5510-B107-BAC9-570A07D8F3BD}"/>
                </a:ext>
              </a:extLst>
            </p:cNvPr>
            <p:cNvSpPr/>
            <p:nvPr/>
          </p:nvSpPr>
          <p:spPr>
            <a:xfrm>
              <a:off x="7432078" y="402746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3" name="Oval">
              <a:extLst>
                <a:ext uri="{FF2B5EF4-FFF2-40B4-BE49-F238E27FC236}">
                  <a16:creationId xmlns:a16="http://schemas.microsoft.com/office/drawing/2014/main" id="{5967FE90-6965-B425-C24D-B7C25DE809D1}"/>
                </a:ext>
              </a:extLst>
            </p:cNvPr>
            <p:cNvSpPr/>
            <p:nvPr/>
          </p:nvSpPr>
          <p:spPr>
            <a:xfrm>
              <a:off x="5449093" y="401979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4" name="Oval">
              <a:extLst>
                <a:ext uri="{FF2B5EF4-FFF2-40B4-BE49-F238E27FC236}">
                  <a16:creationId xmlns:a16="http://schemas.microsoft.com/office/drawing/2014/main" id="{EFE6B7D6-C7CD-234E-2B5A-0CC62795F850}"/>
                </a:ext>
              </a:extLst>
            </p:cNvPr>
            <p:cNvSpPr/>
            <p:nvPr/>
          </p:nvSpPr>
          <p:spPr>
            <a:xfrm>
              <a:off x="2980330" y="896334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5" name="Oval">
              <a:extLst>
                <a:ext uri="{FF2B5EF4-FFF2-40B4-BE49-F238E27FC236}">
                  <a16:creationId xmlns:a16="http://schemas.microsoft.com/office/drawing/2014/main" id="{6AEE932F-E06E-7EFF-F9E5-8E732B003484}"/>
                </a:ext>
              </a:extLst>
            </p:cNvPr>
            <p:cNvSpPr/>
            <p:nvPr/>
          </p:nvSpPr>
          <p:spPr>
            <a:xfrm>
              <a:off x="546549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7" name="Oval">
              <a:extLst>
                <a:ext uri="{FF2B5EF4-FFF2-40B4-BE49-F238E27FC236}">
                  <a16:creationId xmlns:a16="http://schemas.microsoft.com/office/drawing/2014/main" id="{778196D8-F7C0-841A-9022-0C553734BBBA}"/>
                </a:ext>
              </a:extLst>
            </p:cNvPr>
            <p:cNvSpPr/>
            <p:nvPr/>
          </p:nvSpPr>
          <p:spPr>
            <a:xfrm>
              <a:off x="3453150" y="995231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8" name="Oval">
              <a:extLst>
                <a:ext uri="{FF2B5EF4-FFF2-40B4-BE49-F238E27FC236}">
                  <a16:creationId xmlns:a16="http://schemas.microsoft.com/office/drawing/2014/main" id="{4220B37B-AB5D-F3EC-0946-2AA761AA3926}"/>
                </a:ext>
              </a:extLst>
            </p:cNvPr>
            <p:cNvSpPr/>
            <p:nvPr/>
          </p:nvSpPr>
          <p:spPr>
            <a:xfrm>
              <a:off x="5451533" y="599267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0" name="Oval">
              <a:extLst>
                <a:ext uri="{FF2B5EF4-FFF2-40B4-BE49-F238E27FC236}">
                  <a16:creationId xmlns:a16="http://schemas.microsoft.com/office/drawing/2014/main" id="{AC85B8B8-097B-0FD1-D768-EA9E98A15A1D}"/>
                </a:ext>
              </a:extLst>
            </p:cNvPr>
            <p:cNvSpPr/>
            <p:nvPr/>
          </p:nvSpPr>
          <p:spPr>
            <a:xfrm>
              <a:off x="3486548" y="601122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2" name="Oval">
              <a:extLst>
                <a:ext uri="{FF2B5EF4-FFF2-40B4-BE49-F238E27FC236}">
                  <a16:creationId xmlns:a16="http://schemas.microsoft.com/office/drawing/2014/main" id="{A4F632BC-239D-50E3-F696-61F128E57484}"/>
                </a:ext>
              </a:extLst>
            </p:cNvPr>
            <p:cNvSpPr/>
            <p:nvPr/>
          </p:nvSpPr>
          <p:spPr>
            <a:xfrm>
              <a:off x="2474873" y="5991767"/>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3" name="Oval">
              <a:extLst>
                <a:ext uri="{FF2B5EF4-FFF2-40B4-BE49-F238E27FC236}">
                  <a16:creationId xmlns:a16="http://schemas.microsoft.com/office/drawing/2014/main" id="{DADC1171-278E-FD19-A3E7-05C5A778D12D}"/>
                </a:ext>
              </a:extLst>
            </p:cNvPr>
            <p:cNvSpPr/>
            <p:nvPr/>
          </p:nvSpPr>
          <p:spPr>
            <a:xfrm rot="5400000">
              <a:off x="4222079" y="7269074"/>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4" name="Oval">
              <a:extLst>
                <a:ext uri="{FF2B5EF4-FFF2-40B4-BE49-F238E27FC236}">
                  <a16:creationId xmlns:a16="http://schemas.microsoft.com/office/drawing/2014/main" id="{B5AC2309-561E-4A79-B08E-A5D0647E28FE}"/>
                </a:ext>
              </a:extLst>
            </p:cNvPr>
            <p:cNvSpPr/>
            <p:nvPr/>
          </p:nvSpPr>
          <p:spPr>
            <a:xfrm>
              <a:off x="8408921" y="109421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5" name="Oval">
              <a:extLst>
                <a:ext uri="{FF2B5EF4-FFF2-40B4-BE49-F238E27FC236}">
                  <a16:creationId xmlns:a16="http://schemas.microsoft.com/office/drawing/2014/main" id="{47022736-95E7-5149-B27D-0FE5830F45FB}"/>
                </a:ext>
              </a:extLst>
            </p:cNvPr>
            <p:cNvSpPr/>
            <p:nvPr/>
          </p:nvSpPr>
          <p:spPr>
            <a:xfrm>
              <a:off x="7397246" y="1092266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6" name="Oval">
              <a:extLst>
                <a:ext uri="{FF2B5EF4-FFF2-40B4-BE49-F238E27FC236}">
                  <a16:creationId xmlns:a16="http://schemas.microsoft.com/office/drawing/2014/main" id="{F3F43DF8-7084-6BF5-CD7C-42BC828A626E}"/>
                </a:ext>
              </a:extLst>
            </p:cNvPr>
            <p:cNvSpPr/>
            <p:nvPr/>
          </p:nvSpPr>
          <p:spPr>
            <a:xfrm>
              <a:off x="6443770" y="995125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7" name="Oval 146">
              <a:extLst>
                <a:ext uri="{FF2B5EF4-FFF2-40B4-BE49-F238E27FC236}">
                  <a16:creationId xmlns:a16="http://schemas.microsoft.com/office/drawing/2014/main" id="{04908ADB-90E3-B33C-2B27-1304DD698083}"/>
                </a:ext>
              </a:extLst>
            </p:cNvPr>
            <p:cNvSpPr>
              <a:spLocks noChangeAspect="1"/>
            </p:cNvSpPr>
            <p:nvPr/>
          </p:nvSpPr>
          <p:spPr bwMode="auto">
            <a:xfrm>
              <a:off x="2042700"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8" name="Oval 147">
              <a:extLst>
                <a:ext uri="{FF2B5EF4-FFF2-40B4-BE49-F238E27FC236}">
                  <a16:creationId xmlns:a16="http://schemas.microsoft.com/office/drawing/2014/main" id="{D9C9D678-F897-950F-7EED-7487776087E6}"/>
                </a:ext>
              </a:extLst>
            </p:cNvPr>
            <p:cNvSpPr>
              <a:spLocks noChangeAspect="1"/>
            </p:cNvSpPr>
            <p:nvPr/>
          </p:nvSpPr>
          <p:spPr bwMode="auto">
            <a:xfrm>
              <a:off x="9507082" y="1102238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9" name="Oval 148">
              <a:extLst>
                <a:ext uri="{FF2B5EF4-FFF2-40B4-BE49-F238E27FC236}">
                  <a16:creationId xmlns:a16="http://schemas.microsoft.com/office/drawing/2014/main" id="{45BE4338-EB4F-C999-701F-97B633F1C574}"/>
                </a:ext>
              </a:extLst>
            </p:cNvPr>
            <p:cNvSpPr>
              <a:spLocks noChangeAspect="1"/>
            </p:cNvSpPr>
            <p:nvPr/>
          </p:nvSpPr>
          <p:spPr bwMode="auto">
            <a:xfrm>
              <a:off x="4570919"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0" name="Oval 149">
              <a:extLst>
                <a:ext uri="{FF2B5EF4-FFF2-40B4-BE49-F238E27FC236}">
                  <a16:creationId xmlns:a16="http://schemas.microsoft.com/office/drawing/2014/main" id="{54A312B7-FCC8-2743-FB39-FC7B25570BB3}"/>
                </a:ext>
              </a:extLst>
            </p:cNvPr>
            <p:cNvSpPr>
              <a:spLocks noChangeAspect="1"/>
            </p:cNvSpPr>
            <p:nvPr/>
          </p:nvSpPr>
          <p:spPr bwMode="auto">
            <a:xfrm>
              <a:off x="5037221" y="6105865"/>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1" name="Oval 150">
              <a:extLst>
                <a:ext uri="{FF2B5EF4-FFF2-40B4-BE49-F238E27FC236}">
                  <a16:creationId xmlns:a16="http://schemas.microsoft.com/office/drawing/2014/main" id="{3C80B00E-A97F-4DDD-64A7-946189E5A399}"/>
                </a:ext>
              </a:extLst>
            </p:cNvPr>
            <p:cNvSpPr>
              <a:spLocks noChangeAspect="1"/>
            </p:cNvSpPr>
            <p:nvPr/>
          </p:nvSpPr>
          <p:spPr bwMode="auto">
            <a:xfrm>
              <a:off x="5064456" y="70815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2" name="Oval 151">
              <a:extLst>
                <a:ext uri="{FF2B5EF4-FFF2-40B4-BE49-F238E27FC236}">
                  <a16:creationId xmlns:a16="http://schemas.microsoft.com/office/drawing/2014/main" id="{7CFCEB32-E97E-9CF1-E4A6-0A8B0D8F39A4}"/>
                </a:ext>
              </a:extLst>
            </p:cNvPr>
            <p:cNvSpPr>
              <a:spLocks noChangeAspect="1"/>
            </p:cNvSpPr>
            <p:nvPr/>
          </p:nvSpPr>
          <p:spPr bwMode="auto">
            <a:xfrm>
              <a:off x="5530758" y="70974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3" name="Oval 152">
              <a:extLst>
                <a:ext uri="{FF2B5EF4-FFF2-40B4-BE49-F238E27FC236}">
                  <a16:creationId xmlns:a16="http://schemas.microsoft.com/office/drawing/2014/main" id="{605CC8E6-E62B-44B7-94CD-363D68DB1C17}"/>
                </a:ext>
              </a:extLst>
            </p:cNvPr>
            <p:cNvSpPr>
              <a:spLocks noChangeAspect="1"/>
            </p:cNvSpPr>
            <p:nvPr/>
          </p:nvSpPr>
          <p:spPr bwMode="auto">
            <a:xfrm>
              <a:off x="6043774" y="506987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4" name="Oval 153">
              <a:extLst>
                <a:ext uri="{FF2B5EF4-FFF2-40B4-BE49-F238E27FC236}">
                  <a16:creationId xmlns:a16="http://schemas.microsoft.com/office/drawing/2014/main" id="{76304969-F952-2CEB-E71D-77B0209CC9AA}"/>
                </a:ext>
              </a:extLst>
            </p:cNvPr>
            <p:cNvSpPr>
              <a:spLocks noChangeAspect="1"/>
            </p:cNvSpPr>
            <p:nvPr/>
          </p:nvSpPr>
          <p:spPr bwMode="auto">
            <a:xfrm>
              <a:off x="6510076" y="50857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5" name="Oval 154">
              <a:extLst>
                <a:ext uri="{FF2B5EF4-FFF2-40B4-BE49-F238E27FC236}">
                  <a16:creationId xmlns:a16="http://schemas.microsoft.com/office/drawing/2014/main" id="{35F53EC2-201C-0AC8-8948-A43DB4ACE17B}"/>
                </a:ext>
              </a:extLst>
            </p:cNvPr>
            <p:cNvSpPr>
              <a:spLocks noChangeAspect="1"/>
            </p:cNvSpPr>
            <p:nvPr/>
          </p:nvSpPr>
          <p:spPr bwMode="auto">
            <a:xfrm>
              <a:off x="6532193" y="408892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6" name="Oval 155">
              <a:extLst>
                <a:ext uri="{FF2B5EF4-FFF2-40B4-BE49-F238E27FC236}">
                  <a16:creationId xmlns:a16="http://schemas.microsoft.com/office/drawing/2014/main" id="{3FD23841-376D-28B7-EAAE-B9362B8B0BD1}"/>
                </a:ext>
              </a:extLst>
            </p:cNvPr>
            <p:cNvSpPr>
              <a:spLocks noChangeAspect="1"/>
            </p:cNvSpPr>
            <p:nvPr/>
          </p:nvSpPr>
          <p:spPr bwMode="auto">
            <a:xfrm>
              <a:off x="6998495" y="410484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7" name="Oval 156">
              <a:extLst>
                <a:ext uri="{FF2B5EF4-FFF2-40B4-BE49-F238E27FC236}">
                  <a16:creationId xmlns:a16="http://schemas.microsoft.com/office/drawing/2014/main" id="{6C4F1133-D4E4-594A-167B-2B3C93A01548}"/>
                </a:ext>
              </a:extLst>
            </p:cNvPr>
            <p:cNvSpPr>
              <a:spLocks noChangeAspect="1"/>
            </p:cNvSpPr>
            <p:nvPr/>
          </p:nvSpPr>
          <p:spPr bwMode="auto">
            <a:xfrm>
              <a:off x="8533534" y="608113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8" name="Oval 157">
              <a:extLst>
                <a:ext uri="{FF2B5EF4-FFF2-40B4-BE49-F238E27FC236}">
                  <a16:creationId xmlns:a16="http://schemas.microsoft.com/office/drawing/2014/main" id="{BB9F32F0-EE20-A339-F975-B8D9540F4B01}"/>
                </a:ext>
              </a:extLst>
            </p:cNvPr>
            <p:cNvSpPr>
              <a:spLocks noChangeAspect="1"/>
            </p:cNvSpPr>
            <p:nvPr/>
          </p:nvSpPr>
          <p:spPr bwMode="auto">
            <a:xfrm>
              <a:off x="8999836" y="609705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9" name="Oval 158">
              <a:extLst>
                <a:ext uri="{FF2B5EF4-FFF2-40B4-BE49-F238E27FC236}">
                  <a16:creationId xmlns:a16="http://schemas.microsoft.com/office/drawing/2014/main" id="{58DAA412-6AC9-58BD-3494-CBD203769524}"/>
                </a:ext>
              </a:extLst>
            </p:cNvPr>
            <p:cNvSpPr>
              <a:spLocks noChangeAspect="1"/>
            </p:cNvSpPr>
            <p:nvPr/>
          </p:nvSpPr>
          <p:spPr bwMode="auto">
            <a:xfrm>
              <a:off x="8036115" y="70746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0" name="Oval 159">
              <a:extLst>
                <a:ext uri="{FF2B5EF4-FFF2-40B4-BE49-F238E27FC236}">
                  <a16:creationId xmlns:a16="http://schemas.microsoft.com/office/drawing/2014/main" id="{98ACA126-6AFD-15F1-08B5-A6D312A7779F}"/>
                </a:ext>
              </a:extLst>
            </p:cNvPr>
            <p:cNvSpPr>
              <a:spLocks noChangeAspect="1"/>
            </p:cNvSpPr>
            <p:nvPr/>
          </p:nvSpPr>
          <p:spPr bwMode="auto">
            <a:xfrm>
              <a:off x="8502417" y="70905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1" name="Oval 160">
              <a:extLst>
                <a:ext uri="{FF2B5EF4-FFF2-40B4-BE49-F238E27FC236}">
                  <a16:creationId xmlns:a16="http://schemas.microsoft.com/office/drawing/2014/main" id="{58EDE464-3856-9701-5E99-48A904F36315}"/>
                </a:ext>
              </a:extLst>
            </p:cNvPr>
            <p:cNvSpPr>
              <a:spLocks noChangeAspect="1"/>
            </p:cNvSpPr>
            <p:nvPr/>
          </p:nvSpPr>
          <p:spPr bwMode="auto">
            <a:xfrm>
              <a:off x="5545952" y="80658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2" name="Oval 161">
              <a:extLst>
                <a:ext uri="{FF2B5EF4-FFF2-40B4-BE49-F238E27FC236}">
                  <a16:creationId xmlns:a16="http://schemas.microsoft.com/office/drawing/2014/main" id="{DC53DDF8-E9FC-45F8-3CBA-004829D3763A}"/>
                </a:ext>
              </a:extLst>
            </p:cNvPr>
            <p:cNvSpPr>
              <a:spLocks noChangeAspect="1"/>
            </p:cNvSpPr>
            <p:nvPr/>
          </p:nvSpPr>
          <p:spPr bwMode="auto">
            <a:xfrm>
              <a:off x="6012254" y="80817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3" name="Oval 162">
              <a:extLst>
                <a:ext uri="{FF2B5EF4-FFF2-40B4-BE49-F238E27FC236}">
                  <a16:creationId xmlns:a16="http://schemas.microsoft.com/office/drawing/2014/main" id="{1C6BD7ED-CF09-1A66-1143-144B5F1BB6DB}"/>
                </a:ext>
              </a:extLst>
            </p:cNvPr>
            <p:cNvSpPr>
              <a:spLocks noChangeAspect="1"/>
            </p:cNvSpPr>
            <p:nvPr/>
          </p:nvSpPr>
          <p:spPr bwMode="auto">
            <a:xfrm>
              <a:off x="8517611" y="80589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4" name="Oval 163">
              <a:extLst>
                <a:ext uri="{FF2B5EF4-FFF2-40B4-BE49-F238E27FC236}">
                  <a16:creationId xmlns:a16="http://schemas.microsoft.com/office/drawing/2014/main" id="{F65A88AF-2DBA-CAB8-579A-8EB7DE9E2E0A}"/>
                </a:ext>
              </a:extLst>
            </p:cNvPr>
            <p:cNvSpPr>
              <a:spLocks noChangeAspect="1"/>
            </p:cNvSpPr>
            <p:nvPr/>
          </p:nvSpPr>
          <p:spPr bwMode="auto">
            <a:xfrm>
              <a:off x="8983913" y="80748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5" name="Oval 164">
              <a:extLst>
                <a:ext uri="{FF2B5EF4-FFF2-40B4-BE49-F238E27FC236}">
                  <a16:creationId xmlns:a16="http://schemas.microsoft.com/office/drawing/2014/main" id="{24B7560C-79AE-974E-3ADD-ECA47F0FD48F}"/>
                </a:ext>
              </a:extLst>
            </p:cNvPr>
            <p:cNvSpPr>
              <a:spLocks noChangeAspect="1"/>
            </p:cNvSpPr>
            <p:nvPr/>
          </p:nvSpPr>
          <p:spPr bwMode="auto">
            <a:xfrm>
              <a:off x="5064456" y="90494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6" name="Oval 165">
              <a:extLst>
                <a:ext uri="{FF2B5EF4-FFF2-40B4-BE49-F238E27FC236}">
                  <a16:creationId xmlns:a16="http://schemas.microsoft.com/office/drawing/2014/main" id="{B88241F4-011C-B3CE-A19A-DCCB7C19F507}"/>
                </a:ext>
              </a:extLst>
            </p:cNvPr>
            <p:cNvSpPr>
              <a:spLocks noChangeAspect="1"/>
            </p:cNvSpPr>
            <p:nvPr/>
          </p:nvSpPr>
          <p:spPr bwMode="auto">
            <a:xfrm>
              <a:off x="5530758"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7" name="Oval 166">
              <a:extLst>
                <a:ext uri="{FF2B5EF4-FFF2-40B4-BE49-F238E27FC236}">
                  <a16:creationId xmlns:a16="http://schemas.microsoft.com/office/drawing/2014/main" id="{2671BECC-066C-5B1F-103A-644A8224E0CB}"/>
                </a:ext>
              </a:extLst>
            </p:cNvPr>
            <p:cNvSpPr>
              <a:spLocks noChangeAspect="1"/>
            </p:cNvSpPr>
            <p:nvPr/>
          </p:nvSpPr>
          <p:spPr bwMode="auto">
            <a:xfrm>
              <a:off x="8036115" y="90425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8" name="Oval 167">
              <a:extLst>
                <a:ext uri="{FF2B5EF4-FFF2-40B4-BE49-F238E27FC236}">
                  <a16:creationId xmlns:a16="http://schemas.microsoft.com/office/drawing/2014/main" id="{F17336F3-537C-7F32-D472-590D97700186}"/>
                </a:ext>
              </a:extLst>
            </p:cNvPr>
            <p:cNvSpPr>
              <a:spLocks noChangeAspect="1"/>
            </p:cNvSpPr>
            <p:nvPr/>
          </p:nvSpPr>
          <p:spPr bwMode="auto">
            <a:xfrm>
              <a:off x="8502417" y="90584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9" name="Oval 168">
              <a:extLst>
                <a:ext uri="{FF2B5EF4-FFF2-40B4-BE49-F238E27FC236}">
                  <a16:creationId xmlns:a16="http://schemas.microsoft.com/office/drawing/2014/main" id="{90D45FD1-3FA6-F343-BC68-F5BA96C70289}"/>
                </a:ext>
              </a:extLst>
            </p:cNvPr>
            <p:cNvSpPr>
              <a:spLocks noChangeAspect="1"/>
            </p:cNvSpPr>
            <p:nvPr/>
          </p:nvSpPr>
          <p:spPr bwMode="auto">
            <a:xfrm>
              <a:off x="4547665" y="100466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0" name="Oval 169">
              <a:extLst>
                <a:ext uri="{FF2B5EF4-FFF2-40B4-BE49-F238E27FC236}">
                  <a16:creationId xmlns:a16="http://schemas.microsoft.com/office/drawing/2014/main" id="{93F5D044-C9EB-F600-9982-88AD0F922842}"/>
                </a:ext>
              </a:extLst>
            </p:cNvPr>
            <p:cNvSpPr>
              <a:spLocks noChangeAspect="1"/>
            </p:cNvSpPr>
            <p:nvPr/>
          </p:nvSpPr>
          <p:spPr bwMode="auto">
            <a:xfrm>
              <a:off x="5013967" y="1006261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1" name="Oval 170">
              <a:extLst>
                <a:ext uri="{FF2B5EF4-FFF2-40B4-BE49-F238E27FC236}">
                  <a16:creationId xmlns:a16="http://schemas.microsoft.com/office/drawing/2014/main" id="{342ED296-2958-AF37-DD19-4CBEC6A9DDA3}"/>
                </a:ext>
              </a:extLst>
            </p:cNvPr>
            <p:cNvSpPr>
              <a:spLocks noChangeAspect="1"/>
            </p:cNvSpPr>
            <p:nvPr/>
          </p:nvSpPr>
          <p:spPr bwMode="auto">
            <a:xfrm>
              <a:off x="7519324" y="100397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2" name="Oval 171">
              <a:extLst>
                <a:ext uri="{FF2B5EF4-FFF2-40B4-BE49-F238E27FC236}">
                  <a16:creationId xmlns:a16="http://schemas.microsoft.com/office/drawing/2014/main" id="{62B23432-5AF7-29CB-B8B8-9C70502F1373}"/>
                </a:ext>
              </a:extLst>
            </p:cNvPr>
            <p:cNvSpPr>
              <a:spLocks noChangeAspect="1"/>
            </p:cNvSpPr>
            <p:nvPr/>
          </p:nvSpPr>
          <p:spPr bwMode="auto">
            <a:xfrm>
              <a:off x="7503566" y="1051365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3" name="Oval 172">
              <a:extLst>
                <a:ext uri="{FF2B5EF4-FFF2-40B4-BE49-F238E27FC236}">
                  <a16:creationId xmlns:a16="http://schemas.microsoft.com/office/drawing/2014/main" id="{F7E5506F-4925-6EA8-C2B1-BBB3CB9C62F0}"/>
                </a:ext>
              </a:extLst>
            </p:cNvPr>
            <p:cNvSpPr>
              <a:spLocks noChangeAspect="1"/>
            </p:cNvSpPr>
            <p:nvPr/>
          </p:nvSpPr>
          <p:spPr bwMode="auto">
            <a:xfrm>
              <a:off x="9503707" y="41340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4" name="Oval 173">
              <a:extLst>
                <a:ext uri="{FF2B5EF4-FFF2-40B4-BE49-F238E27FC236}">
                  <a16:creationId xmlns:a16="http://schemas.microsoft.com/office/drawing/2014/main" id="{12855128-2636-FBF6-A3E0-AC3C0A8F77EC}"/>
                </a:ext>
              </a:extLst>
            </p:cNvPr>
            <p:cNvSpPr>
              <a:spLocks noChangeAspect="1"/>
            </p:cNvSpPr>
            <p:nvPr/>
          </p:nvSpPr>
          <p:spPr bwMode="auto">
            <a:xfrm>
              <a:off x="9487949" y="460796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5" name="Oval 174">
              <a:extLst>
                <a:ext uri="{FF2B5EF4-FFF2-40B4-BE49-F238E27FC236}">
                  <a16:creationId xmlns:a16="http://schemas.microsoft.com/office/drawing/2014/main" id="{FC1E62B0-7EF2-017F-AF4A-D59195C4DDCD}"/>
                </a:ext>
              </a:extLst>
            </p:cNvPr>
            <p:cNvSpPr>
              <a:spLocks noChangeAspect="1"/>
            </p:cNvSpPr>
            <p:nvPr/>
          </p:nvSpPr>
          <p:spPr bwMode="auto">
            <a:xfrm>
              <a:off x="2565084"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6" name="Oval 175">
              <a:extLst>
                <a:ext uri="{FF2B5EF4-FFF2-40B4-BE49-F238E27FC236}">
                  <a16:creationId xmlns:a16="http://schemas.microsoft.com/office/drawing/2014/main" id="{BB791965-9B72-1114-3DE3-56F062F7B46D}"/>
                </a:ext>
              </a:extLst>
            </p:cNvPr>
            <p:cNvSpPr>
              <a:spLocks noChangeAspect="1"/>
            </p:cNvSpPr>
            <p:nvPr/>
          </p:nvSpPr>
          <p:spPr bwMode="auto">
            <a:xfrm>
              <a:off x="2549326" y="95391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5" name="Group 4">
            <a:extLst>
              <a:ext uri="{FF2B5EF4-FFF2-40B4-BE49-F238E27FC236}">
                <a16:creationId xmlns:a16="http://schemas.microsoft.com/office/drawing/2014/main" id="{DF306C08-1E7C-A176-1A82-921E412E5093}"/>
              </a:ext>
            </a:extLst>
          </p:cNvPr>
          <p:cNvGrpSpPr/>
          <p:nvPr/>
        </p:nvGrpSpPr>
        <p:grpSpPr>
          <a:xfrm>
            <a:off x="10466966" y="3885252"/>
            <a:ext cx="11253604" cy="9822134"/>
            <a:chOff x="10466966" y="3885252"/>
            <a:chExt cx="11253604" cy="9822134"/>
          </a:xfrm>
        </p:grpSpPr>
        <p:pic>
          <p:nvPicPr>
            <p:cNvPr id="8" name="Picture 7" descr="A graph with purple bars and numbers&#10;&#10;AI-generated content may be incorrect.">
              <a:extLst>
                <a:ext uri="{FF2B5EF4-FFF2-40B4-BE49-F238E27FC236}">
                  <a16:creationId xmlns:a16="http://schemas.microsoft.com/office/drawing/2014/main" id="{C6837B57-5031-E878-D324-0D026114C3D8}"/>
                </a:ext>
              </a:extLst>
            </p:cNvPr>
            <p:cNvPicPr>
              <a:picLocks noChangeAspect="1"/>
            </p:cNvPicPr>
            <p:nvPr/>
          </p:nvPicPr>
          <p:blipFill>
            <a:blip r:embed="rId8">
              <a:extLst>
                <a:ext uri="{28A0092B-C50C-407E-A947-70E740481C1C}">
                  <a14:useLocalDpi xmlns:a14="http://schemas.microsoft.com/office/drawing/2010/main"/>
                </a:ext>
              </a:extLst>
            </a:blip>
            <a:srcRect t="6772"/>
            <a:stretch>
              <a:fillRect/>
            </a:stretch>
          </p:blipFill>
          <p:spPr>
            <a:xfrm>
              <a:off x="10621110" y="3885252"/>
              <a:ext cx="7315200" cy="2983671"/>
            </a:xfrm>
            <a:prstGeom prst="rect">
              <a:avLst/>
            </a:prstGeom>
          </p:spPr>
        </p:pic>
        <p:pic>
          <p:nvPicPr>
            <p:cNvPr id="10" name="Picture 9" descr="A graph with red lines&#10;&#10;AI-generated content may be incorrect.">
              <a:extLst>
                <a:ext uri="{FF2B5EF4-FFF2-40B4-BE49-F238E27FC236}">
                  <a16:creationId xmlns:a16="http://schemas.microsoft.com/office/drawing/2014/main" id="{A97ACBE8-5E91-C8CC-A056-0700C7DBF1E4}"/>
                </a:ext>
              </a:extLst>
            </p:cNvPr>
            <p:cNvPicPr>
              <a:picLocks noChangeAspect="1"/>
            </p:cNvPicPr>
            <p:nvPr/>
          </p:nvPicPr>
          <p:blipFill>
            <a:blip r:embed="rId9">
              <a:extLst>
                <a:ext uri="{28A0092B-C50C-407E-A947-70E740481C1C}">
                  <a14:useLocalDpi xmlns:a14="http://schemas.microsoft.com/office/drawing/2010/main"/>
                </a:ext>
              </a:extLst>
            </a:blip>
            <a:srcRect t="6772"/>
            <a:stretch>
              <a:fillRect/>
            </a:stretch>
          </p:blipFill>
          <p:spPr>
            <a:xfrm>
              <a:off x="10614436" y="6685876"/>
              <a:ext cx="7315200" cy="2983671"/>
            </a:xfrm>
            <a:prstGeom prst="rect">
              <a:avLst/>
            </a:prstGeom>
          </p:spPr>
        </p:pic>
        <p:pic>
          <p:nvPicPr>
            <p:cNvPr id="11" name="Picture 10" descr="A graph of a bar graph&#10;&#10;AI-generated content may be incorrect.">
              <a:extLst>
                <a:ext uri="{FF2B5EF4-FFF2-40B4-BE49-F238E27FC236}">
                  <a16:creationId xmlns:a16="http://schemas.microsoft.com/office/drawing/2014/main" id="{1B9E8AC6-2C26-5B27-7613-D928A171F393}"/>
                </a:ext>
              </a:extLst>
            </p:cNvPr>
            <p:cNvPicPr>
              <a:picLocks noChangeAspect="1"/>
            </p:cNvPicPr>
            <p:nvPr/>
          </p:nvPicPr>
          <p:blipFill>
            <a:blip r:embed="rId10">
              <a:alphaModFix/>
              <a:extLst>
                <a:ext uri="{28A0092B-C50C-407E-A947-70E740481C1C}">
                  <a14:useLocalDpi xmlns:a14="http://schemas.microsoft.com/office/drawing/2010/main"/>
                </a:ext>
              </a:extLst>
            </a:blip>
            <a:srcRect t="6772"/>
            <a:stretch>
              <a:fillRect/>
            </a:stretch>
          </p:blipFill>
          <p:spPr>
            <a:xfrm>
              <a:off x="10615015" y="9539199"/>
              <a:ext cx="7315200" cy="2983670"/>
            </a:xfrm>
            <a:prstGeom prst="rect">
              <a:avLst/>
            </a:prstGeom>
          </p:spPr>
        </p:pic>
        <p:sp>
          <p:nvSpPr>
            <p:cNvPr id="12" name="TextBox 11">
              <a:extLst>
                <a:ext uri="{FF2B5EF4-FFF2-40B4-BE49-F238E27FC236}">
                  <a16:creationId xmlns:a16="http://schemas.microsoft.com/office/drawing/2014/main" id="{8BCC01A6-1377-1432-B543-2555BDE8FB5A}"/>
                </a:ext>
              </a:extLst>
            </p:cNvPr>
            <p:cNvSpPr txBox="1"/>
            <p:nvPr/>
          </p:nvSpPr>
          <p:spPr>
            <a:xfrm>
              <a:off x="17919300" y="1063691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21 x length-10 chains</a:t>
              </a:r>
            </a:p>
          </p:txBody>
        </p:sp>
        <p:sp>
          <p:nvSpPr>
            <p:cNvPr id="13" name="TextBox 12">
              <a:extLst>
                <a:ext uri="{FF2B5EF4-FFF2-40B4-BE49-F238E27FC236}">
                  <a16:creationId xmlns:a16="http://schemas.microsoft.com/office/drawing/2014/main" id="{6A87564D-5E46-F0D8-36D9-459D348F7143}"/>
                </a:ext>
              </a:extLst>
            </p:cNvPr>
            <p:cNvSpPr txBox="1"/>
            <p:nvPr/>
          </p:nvSpPr>
          <p:spPr>
            <a:xfrm>
              <a:off x="10466966" y="6747016"/>
              <a:ext cx="0" cy="0"/>
            </a:xfrm>
            <a:prstGeom prst="rect">
              <a:avLst/>
            </a:prstGeom>
            <a:ln w="127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29" name="Picture 28" descr="A graph of a number of numbers and a graph&#10;&#10;AI-generated content may be incorrect.">
              <a:extLst>
                <a:ext uri="{FF2B5EF4-FFF2-40B4-BE49-F238E27FC236}">
                  <a16:creationId xmlns:a16="http://schemas.microsoft.com/office/drawing/2014/main" id="{0F2F068D-282F-FB0D-5E57-A4B3651427E4}"/>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a:xfrm>
              <a:off x="11225881" y="12401867"/>
              <a:ext cx="5744422" cy="1305519"/>
            </a:xfrm>
            <a:prstGeom prst="rect">
              <a:avLst/>
            </a:prstGeom>
          </p:spPr>
        </p:pic>
        <p:sp>
          <p:nvSpPr>
            <p:cNvPr id="31" name="TextBox 30">
              <a:extLst>
                <a:ext uri="{FF2B5EF4-FFF2-40B4-BE49-F238E27FC236}">
                  <a16:creationId xmlns:a16="http://schemas.microsoft.com/office/drawing/2014/main" id="{A63AB8C5-FD65-718A-51FE-8FF2DEEB9A98}"/>
                </a:ext>
              </a:extLst>
            </p:cNvPr>
            <p:cNvSpPr txBox="1"/>
            <p:nvPr/>
          </p:nvSpPr>
          <p:spPr>
            <a:xfrm>
              <a:off x="13397889" y="9845043"/>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(62 qubits)</a:t>
              </a:r>
            </a:p>
          </p:txBody>
        </p:sp>
        <p:sp>
          <p:nvSpPr>
            <p:cNvPr id="35" name="TextBox 34">
              <a:extLst>
                <a:ext uri="{FF2B5EF4-FFF2-40B4-BE49-F238E27FC236}">
                  <a16:creationId xmlns:a16="http://schemas.microsoft.com/office/drawing/2014/main" id="{6ECEF545-2D35-2CDD-84D8-71F41D71799E}"/>
                </a:ext>
              </a:extLst>
            </p:cNvPr>
            <p:cNvSpPr txBox="1"/>
            <p:nvPr/>
          </p:nvSpPr>
          <p:spPr>
            <a:xfrm>
              <a:off x="11568165" y="573773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spcBef>
                  <a:spcPts val="2900"/>
                </a:spcBef>
                <a:buSzPct val="100000"/>
              </a:pPr>
              <a:r>
                <a:rPr lang="en-US" sz="3200" kern="0" dirty="0">
                  <a:solidFill>
                    <a:srgbClr val="000000"/>
                  </a:solidFill>
                  <a:ea typeface="+mj-ea"/>
                  <a:cs typeface="+mj-cs"/>
                  <a:sym typeface="IBM Plex Sans Light"/>
                </a:rPr>
                <a:t>(90 qubits)</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906980-4821-12F4-C330-E6DF0E4C867E}"/>
                  </a:ext>
                </a:extLst>
              </p:cNvPr>
              <p:cNvSpPr txBox="1"/>
              <p:nvPr/>
            </p:nvSpPr>
            <p:spPr>
              <a:xfrm>
                <a:off x="2024798" y="11880850"/>
                <a:ext cx="5231198" cy="75894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b="0" kern="0" dirty="0">
                    <a:solidFill>
                      <a:srgbClr val="000000"/>
                    </a:solidFill>
                    <a:ea typeface="Cambria Math" panose="02040503050406030204" pitchFamily="18" charset="0"/>
                    <a:cs typeface="+mj-cs"/>
                    <a:sym typeface="IBM Plex Sans Light"/>
                  </a:rPr>
                  <a:t>Circuit duration: </a:t>
                </a:r>
                <a14:m>
                  <m:oMath xmlns:m="http://schemas.openxmlformats.org/officeDocument/2006/math">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 </m:t>
                    </m:r>
                    <m:r>
                      <a:rPr lang="en-US" i="1" kern="0" smtClean="0">
                        <a:solidFill>
                          <a:srgbClr val="000000"/>
                        </a:solidFill>
                        <a:latin typeface="Cambria Math" panose="02040503050406030204" pitchFamily="18" charset="0"/>
                        <a:ea typeface="Cambria Math" panose="02040503050406030204" pitchFamily="18" charset="0"/>
                        <a:cs typeface="+mj-cs"/>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8</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𝜇</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𝑠</m:t>
                    </m:r>
                  </m:oMath>
                </a14:m>
                <a:r>
                  <a:rPr lang="en-US" kern="0" dirty="0">
                    <a:solidFill>
                      <a:srgbClr val="000000"/>
                    </a:solidFill>
                    <a:ea typeface="+mj-ea"/>
                    <a:cs typeface="+mj-cs"/>
                    <a:sym typeface="IBM Plex Sans Light"/>
                  </a:rPr>
                  <a:t> </a:t>
                </a:r>
              </a:p>
            </p:txBody>
          </p:sp>
        </mc:Choice>
        <mc:Fallback xmlns="">
          <p:sp>
            <p:nvSpPr>
              <p:cNvPr id="7" name="TextBox 6">
                <a:extLst>
                  <a:ext uri="{FF2B5EF4-FFF2-40B4-BE49-F238E27FC236}">
                    <a16:creationId xmlns:a16="http://schemas.microsoft.com/office/drawing/2014/main" id="{F2906980-4821-12F4-C330-E6DF0E4C867E}"/>
                  </a:ext>
                </a:extLst>
              </p:cNvPr>
              <p:cNvSpPr txBox="1">
                <a:spLocks noRot="1" noChangeAspect="1" noMove="1" noResize="1" noEditPoints="1" noAdjustHandles="1" noChangeArrowheads="1" noChangeShapeType="1" noTextEdit="1"/>
              </p:cNvSpPr>
              <p:nvPr/>
            </p:nvSpPr>
            <p:spPr>
              <a:xfrm>
                <a:off x="2024798" y="11880850"/>
                <a:ext cx="5231198" cy="758947"/>
              </a:xfrm>
              <a:prstGeom prst="rect">
                <a:avLst/>
              </a:prstGeom>
              <a:blipFill>
                <a:blip r:embed="rId12"/>
                <a:stretch>
                  <a:fillRect l="-5327" t="-18033" b="-81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5" name="TextBox 14">
            <a:extLst>
              <a:ext uri="{FF2B5EF4-FFF2-40B4-BE49-F238E27FC236}">
                <a16:creationId xmlns:a16="http://schemas.microsoft.com/office/drawing/2014/main" id="{6F8109E3-D81D-05B0-6D10-E7B0554EF93E}"/>
              </a:ext>
            </a:extLst>
          </p:cNvPr>
          <p:cNvSpPr txBox="1"/>
          <p:nvPr/>
        </p:nvSpPr>
        <p:spPr>
          <a:xfrm>
            <a:off x="13397889" y="87190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spTree>
    <p:extLst>
      <p:ext uri="{BB962C8B-B14F-4D97-AF65-F5344CB8AC3E}">
        <p14:creationId xmlns:p14="http://schemas.microsoft.com/office/powerpoint/2010/main" val="58812799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833B-BEF0-DDFC-94C6-B60AA1A88E0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3FB1D67-9573-CE7F-6FDD-27874E0008C4}"/>
                  </a:ext>
                </a:extLst>
              </p:cNvPr>
              <p:cNvSpPr>
                <a:spLocks noGrp="1"/>
              </p:cNvSpPr>
              <p:nvPr>
                <p:ph type="title"/>
              </p:nvPr>
            </p:nvSpPr>
            <p:spPr>
              <a:xfrm>
                <a:off x="576071" y="384048"/>
                <a:ext cx="11617515" cy="2859087"/>
              </a:xfrm>
            </p:spPr>
            <p:txBody>
              <a:bodyPr/>
              <a:lstStyle/>
              <a:p>
                <a:r>
                  <a:rPr lang="en-US" dirty="0"/>
                  <a:t>Validation of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r>
                  <a:rPr lang="en-US" dirty="0"/>
                  <a:t>)</a:t>
                </a:r>
              </a:p>
            </p:txBody>
          </p:sp>
        </mc:Choice>
        <mc:Fallback xmlns="">
          <p:sp>
            <p:nvSpPr>
              <p:cNvPr id="2" name="Title 1">
                <a:extLst>
                  <a:ext uri="{FF2B5EF4-FFF2-40B4-BE49-F238E27FC236}">
                    <a16:creationId xmlns:a16="http://schemas.microsoft.com/office/drawing/2014/main" id="{9A34F359-6C4C-17C2-9BE3-E7183939B4C4}"/>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3"/>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49B16FC3-3F52-9629-A4A1-01197BFF0E8E}"/>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64ED62F6-7A9D-D744-F343-D14B85D94122}"/>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66</a:t>
            </a:fld>
            <a:endParaRPr lang="en-US"/>
          </a:p>
        </p:txBody>
      </p:sp>
      <p:sp>
        <p:nvSpPr>
          <p:cNvPr id="6" name="TextBox 5">
            <a:extLst>
              <a:ext uri="{FF2B5EF4-FFF2-40B4-BE49-F238E27FC236}">
                <a16:creationId xmlns:a16="http://schemas.microsoft.com/office/drawing/2014/main" id="{26DA004E-1B98-92DC-8013-6FD2E88FE5E7}"/>
              </a:ext>
            </a:extLst>
          </p:cNvPr>
          <p:cNvSpPr txBox="1"/>
          <p:nvPr/>
        </p:nvSpPr>
        <p:spPr>
          <a:xfrm>
            <a:off x="2123280" y="3243135"/>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Dynamic (90 qubits)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C6D6E79-F09A-BFC2-8C07-60AAE62C5AF0}"/>
                  </a:ext>
                </a:extLst>
              </p:cNvPr>
              <p:cNvSpPr txBox="1"/>
              <p:nvPr/>
            </p:nvSpPr>
            <p:spPr>
              <a:xfrm>
                <a:off x="7663307" y="3274637"/>
                <a:ext cx="3266151" cy="584775"/>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defTabSz="2438400">
                  <a:buSzPct val="100000"/>
                </a:pPr>
                <a14:m>
                  <m:oMathPara xmlns:m="http://schemas.openxmlformats.org/officeDocument/2006/math">
                    <m:oMathParaPr>
                      <m:jc m:val="center"/>
                    </m:oMathParaPr>
                    <m:oMath xmlns:m="http://schemas.openxmlformats.org/officeDocument/2006/math">
                      <m:r>
                        <a:rPr lang="en-US" sz="3200" b="0" i="1" kern="0" smtClean="0">
                          <a:solidFill>
                            <a:srgbClr val="EE5396"/>
                          </a:solidFill>
                          <a:latin typeface="Cambria Math" panose="02040503050406030204" pitchFamily="18" charset="0"/>
                          <a:sym typeface="IBM Plex Sans Light"/>
                        </a:rPr>
                        <m:t>𝑙</m:t>
                      </m:r>
                      <m:r>
                        <a:rPr lang="en-US" sz="3200" b="0" i="1" kern="0" smtClean="0">
                          <a:solidFill>
                            <a:srgbClr val="EE5396"/>
                          </a:solidFill>
                          <a:latin typeface="Cambria Math" panose="02040503050406030204" pitchFamily="18" charset="0"/>
                          <a:sym typeface="IBM Plex Sans Light"/>
                        </a:rPr>
                        <m:t>=10</m:t>
                      </m:r>
                    </m:oMath>
                  </m:oMathPara>
                </a14:m>
                <a:endParaRPr lang="en-US" sz="3200" kern="0" dirty="0">
                  <a:solidFill>
                    <a:srgbClr val="EE5396"/>
                  </a:solidFill>
                  <a:sym typeface="IBM Plex Sans Light"/>
                </a:endParaRPr>
              </a:p>
            </p:txBody>
          </p:sp>
        </mc:Choice>
        <mc:Fallback xmlns="">
          <p:sp>
            <p:nvSpPr>
              <p:cNvPr id="4" name="TextBox 3">
                <a:extLst>
                  <a:ext uri="{FF2B5EF4-FFF2-40B4-BE49-F238E27FC236}">
                    <a16:creationId xmlns:a16="http://schemas.microsoft.com/office/drawing/2014/main" id="{959B5BBA-B925-5239-4E86-8C014466D3F7}"/>
                  </a:ext>
                </a:extLst>
              </p:cNvPr>
              <p:cNvSpPr txBox="1">
                <a:spLocks noRot="1" noChangeAspect="1" noMove="1" noResize="1" noEditPoints="1" noAdjustHandles="1" noChangeArrowheads="1" noChangeShapeType="1" noTextEdit="1"/>
              </p:cNvSpPr>
              <p:nvPr/>
            </p:nvSpPr>
            <p:spPr>
              <a:xfrm>
                <a:off x="7663307" y="3274637"/>
                <a:ext cx="3266151" cy="584775"/>
              </a:xfrm>
              <a:prstGeom prst="rect">
                <a:avLst/>
              </a:prstGeom>
              <a:blipFill>
                <a:blip r:embed="rId6"/>
                <a:stretch>
                  <a:fillRect/>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8C808405-83F1-A8A8-8240-2075B74A7322}"/>
              </a:ext>
            </a:extLst>
          </p:cNvPr>
          <p:cNvGrpSpPr/>
          <p:nvPr/>
        </p:nvGrpSpPr>
        <p:grpSpPr>
          <a:xfrm>
            <a:off x="2024798" y="4019791"/>
            <a:ext cx="7828588" cy="7379533"/>
            <a:chOff x="2024798" y="4019791"/>
            <a:chExt cx="7828588" cy="7379533"/>
          </a:xfrm>
        </p:grpSpPr>
        <p:pic>
          <p:nvPicPr>
            <p:cNvPr id="72" name="Picture 71">
              <a:extLst>
                <a:ext uri="{FF2B5EF4-FFF2-40B4-BE49-F238E27FC236}">
                  <a16:creationId xmlns:a16="http://schemas.microsoft.com/office/drawing/2014/main" id="{62955C36-D8B7-8654-FB3A-1D12A495C403}"/>
                </a:ext>
              </a:extLst>
            </p:cNvPr>
            <p:cNvPicPr>
              <a:picLocks noChangeAspect="1"/>
            </p:cNvPicPr>
            <p:nvPr/>
          </p:nvPicPr>
          <p:blipFill>
            <a:blip r:embed="rId7"/>
            <a:srcRect/>
            <a:stretch/>
          </p:blipFill>
          <p:spPr>
            <a:xfrm>
              <a:off x="2024798" y="4061149"/>
              <a:ext cx="7762990" cy="7270101"/>
            </a:xfrm>
            <a:prstGeom prst="rect">
              <a:avLst/>
            </a:prstGeom>
          </p:spPr>
        </p:pic>
        <p:sp>
          <p:nvSpPr>
            <p:cNvPr id="77" name="Oval">
              <a:extLst>
                <a:ext uri="{FF2B5EF4-FFF2-40B4-BE49-F238E27FC236}">
                  <a16:creationId xmlns:a16="http://schemas.microsoft.com/office/drawing/2014/main" id="{4978D629-80C4-72AE-994C-C94387D38DF1}"/>
                </a:ext>
              </a:extLst>
            </p:cNvPr>
            <p:cNvSpPr/>
            <p:nvPr/>
          </p:nvSpPr>
          <p:spPr>
            <a:xfrm>
              <a:off x="8425011" y="401979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9" name="Oval">
              <a:extLst>
                <a:ext uri="{FF2B5EF4-FFF2-40B4-BE49-F238E27FC236}">
                  <a16:creationId xmlns:a16="http://schemas.microsoft.com/office/drawing/2014/main" id="{F871B3C3-C3A2-5AAA-8560-04532DD824CE}"/>
                </a:ext>
              </a:extLst>
            </p:cNvPr>
            <p:cNvSpPr/>
            <p:nvPr/>
          </p:nvSpPr>
          <p:spPr>
            <a:xfrm rot="5400000">
              <a:off x="8180321" y="5264759"/>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1" name="Oval">
              <a:extLst>
                <a:ext uri="{FF2B5EF4-FFF2-40B4-BE49-F238E27FC236}">
                  <a16:creationId xmlns:a16="http://schemas.microsoft.com/office/drawing/2014/main" id="{3634C1B0-4A24-0A8B-BB80-C7FD86C8D77E}"/>
                </a:ext>
              </a:extLst>
            </p:cNvPr>
            <p:cNvSpPr/>
            <p:nvPr/>
          </p:nvSpPr>
          <p:spPr>
            <a:xfrm rot="5400000">
              <a:off x="9167586" y="6239822"/>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2" name="Oval">
              <a:extLst>
                <a:ext uri="{FF2B5EF4-FFF2-40B4-BE49-F238E27FC236}">
                  <a16:creationId xmlns:a16="http://schemas.microsoft.com/office/drawing/2014/main" id="{E7E3A6B2-755C-8553-63BB-563CC5B25B6E}"/>
                </a:ext>
              </a:extLst>
            </p:cNvPr>
            <p:cNvSpPr/>
            <p:nvPr/>
          </p:nvSpPr>
          <p:spPr>
            <a:xfrm>
              <a:off x="8882211" y="4967626"/>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6" name="Oval">
              <a:extLst>
                <a:ext uri="{FF2B5EF4-FFF2-40B4-BE49-F238E27FC236}">
                  <a16:creationId xmlns:a16="http://schemas.microsoft.com/office/drawing/2014/main" id="{DAB55B10-108D-905B-E094-4FDA98BC7979}"/>
                </a:ext>
              </a:extLst>
            </p:cNvPr>
            <p:cNvSpPr/>
            <p:nvPr/>
          </p:nvSpPr>
          <p:spPr>
            <a:xfrm>
              <a:off x="247487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8" name="Oval">
              <a:extLst>
                <a:ext uri="{FF2B5EF4-FFF2-40B4-BE49-F238E27FC236}">
                  <a16:creationId xmlns:a16="http://schemas.microsoft.com/office/drawing/2014/main" id="{463E5223-5520-5E62-2FC3-C7D37BF34767}"/>
                </a:ext>
              </a:extLst>
            </p:cNvPr>
            <p:cNvSpPr/>
            <p:nvPr/>
          </p:nvSpPr>
          <p:spPr>
            <a:xfrm>
              <a:off x="8887823"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1" name="Oval">
              <a:extLst>
                <a:ext uri="{FF2B5EF4-FFF2-40B4-BE49-F238E27FC236}">
                  <a16:creationId xmlns:a16="http://schemas.microsoft.com/office/drawing/2014/main" id="{1942F671-F6FB-F93D-7C67-992043637A27}"/>
                </a:ext>
              </a:extLst>
            </p:cNvPr>
            <p:cNvSpPr/>
            <p:nvPr/>
          </p:nvSpPr>
          <p:spPr>
            <a:xfrm>
              <a:off x="6947905"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4" name="Oval">
              <a:extLst>
                <a:ext uri="{FF2B5EF4-FFF2-40B4-BE49-F238E27FC236}">
                  <a16:creationId xmlns:a16="http://schemas.microsoft.com/office/drawing/2014/main" id="{B803B13E-0FB5-DA07-1BD4-9A8B85E82B4B}"/>
                </a:ext>
              </a:extLst>
            </p:cNvPr>
            <p:cNvSpPr/>
            <p:nvPr/>
          </p:nvSpPr>
          <p:spPr>
            <a:xfrm>
              <a:off x="5950073" y="698608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5" name="Oval">
              <a:extLst>
                <a:ext uri="{FF2B5EF4-FFF2-40B4-BE49-F238E27FC236}">
                  <a16:creationId xmlns:a16="http://schemas.microsoft.com/office/drawing/2014/main" id="{60538021-6213-4BAA-0BA8-C24602BC4C38}"/>
                </a:ext>
              </a:extLst>
            </p:cNvPr>
            <p:cNvSpPr/>
            <p:nvPr/>
          </p:nvSpPr>
          <p:spPr>
            <a:xfrm>
              <a:off x="4445940" y="7954875"/>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6" name="Oval">
              <a:extLst>
                <a:ext uri="{FF2B5EF4-FFF2-40B4-BE49-F238E27FC236}">
                  <a16:creationId xmlns:a16="http://schemas.microsoft.com/office/drawing/2014/main" id="{F7112F6E-62BB-3D5B-2944-F530F87FBE8E}"/>
                </a:ext>
              </a:extLst>
            </p:cNvPr>
            <p:cNvSpPr/>
            <p:nvPr/>
          </p:nvSpPr>
          <p:spPr>
            <a:xfrm rot="5400000">
              <a:off x="9164182" y="823503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9" name="Oval">
              <a:extLst>
                <a:ext uri="{FF2B5EF4-FFF2-40B4-BE49-F238E27FC236}">
                  <a16:creationId xmlns:a16="http://schemas.microsoft.com/office/drawing/2014/main" id="{0BDC959A-1494-4CA6-F85F-B41DA14E3A8B}"/>
                </a:ext>
              </a:extLst>
            </p:cNvPr>
            <p:cNvSpPr/>
            <p:nvPr/>
          </p:nvSpPr>
          <p:spPr>
            <a:xfrm>
              <a:off x="7387519" y="795487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5" name="Oval">
              <a:extLst>
                <a:ext uri="{FF2B5EF4-FFF2-40B4-BE49-F238E27FC236}">
                  <a16:creationId xmlns:a16="http://schemas.microsoft.com/office/drawing/2014/main" id="{442D21E3-75C7-9346-B6FC-5EE0EBE66B85}"/>
                </a:ext>
              </a:extLst>
            </p:cNvPr>
            <p:cNvSpPr/>
            <p:nvPr/>
          </p:nvSpPr>
          <p:spPr>
            <a:xfrm>
              <a:off x="6460026" y="797342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6" name="Oval">
              <a:extLst>
                <a:ext uri="{FF2B5EF4-FFF2-40B4-BE49-F238E27FC236}">
                  <a16:creationId xmlns:a16="http://schemas.microsoft.com/office/drawing/2014/main" id="{50A108FC-C1A4-B3EB-64EC-5FD161FDEF7B}"/>
                </a:ext>
              </a:extLst>
            </p:cNvPr>
            <p:cNvSpPr/>
            <p:nvPr/>
          </p:nvSpPr>
          <p:spPr>
            <a:xfrm>
              <a:off x="8894740"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7" name="Oval">
              <a:extLst>
                <a:ext uri="{FF2B5EF4-FFF2-40B4-BE49-F238E27FC236}">
                  <a16:creationId xmlns:a16="http://schemas.microsoft.com/office/drawing/2014/main" id="{EAC46140-A93F-240F-0E30-4A8FFD76FC25}"/>
                </a:ext>
              </a:extLst>
            </p:cNvPr>
            <p:cNvSpPr/>
            <p:nvPr/>
          </p:nvSpPr>
          <p:spPr>
            <a:xfrm>
              <a:off x="6902069"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8" name="Oval">
              <a:extLst>
                <a:ext uri="{FF2B5EF4-FFF2-40B4-BE49-F238E27FC236}">
                  <a16:creationId xmlns:a16="http://schemas.microsoft.com/office/drawing/2014/main" id="{3F53DB1F-6B28-1951-C0EB-268D6517375F}"/>
                </a:ext>
              </a:extLst>
            </p:cNvPr>
            <p:cNvSpPr/>
            <p:nvPr/>
          </p:nvSpPr>
          <p:spPr>
            <a:xfrm>
              <a:off x="5956990" y="89874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9" name="Oval">
              <a:extLst>
                <a:ext uri="{FF2B5EF4-FFF2-40B4-BE49-F238E27FC236}">
                  <a16:creationId xmlns:a16="http://schemas.microsoft.com/office/drawing/2014/main" id="{2594C774-3F8D-733A-C297-029449363081}"/>
                </a:ext>
              </a:extLst>
            </p:cNvPr>
            <p:cNvSpPr/>
            <p:nvPr/>
          </p:nvSpPr>
          <p:spPr>
            <a:xfrm>
              <a:off x="3925409" y="89680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0" name="Oval">
              <a:extLst>
                <a:ext uri="{FF2B5EF4-FFF2-40B4-BE49-F238E27FC236}">
                  <a16:creationId xmlns:a16="http://schemas.microsoft.com/office/drawing/2014/main" id="{4518953B-F0D2-EC3D-3FD4-D1853B34FDC0}"/>
                </a:ext>
              </a:extLst>
            </p:cNvPr>
            <p:cNvSpPr/>
            <p:nvPr/>
          </p:nvSpPr>
          <p:spPr>
            <a:xfrm rot="5400000">
              <a:off x="5208794" y="47698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1" name="Oval">
              <a:extLst>
                <a:ext uri="{FF2B5EF4-FFF2-40B4-BE49-F238E27FC236}">
                  <a16:creationId xmlns:a16="http://schemas.microsoft.com/office/drawing/2014/main" id="{5AD2004C-307E-28C3-42EE-B9AC4857E296}"/>
                </a:ext>
              </a:extLst>
            </p:cNvPr>
            <p:cNvSpPr/>
            <p:nvPr/>
          </p:nvSpPr>
          <p:spPr>
            <a:xfrm rot="5400000">
              <a:off x="6197725" y="577758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dirty="0"/>
            </a:p>
          </p:txBody>
        </p:sp>
        <p:sp>
          <p:nvSpPr>
            <p:cNvPr id="112" name="Oval">
              <a:extLst>
                <a:ext uri="{FF2B5EF4-FFF2-40B4-BE49-F238E27FC236}">
                  <a16:creationId xmlns:a16="http://schemas.microsoft.com/office/drawing/2014/main" id="{0BDEE05E-C5C5-B68A-A5CA-62FA4F60D848}"/>
                </a:ext>
              </a:extLst>
            </p:cNvPr>
            <p:cNvSpPr/>
            <p:nvPr/>
          </p:nvSpPr>
          <p:spPr>
            <a:xfrm>
              <a:off x="7432078" y="402746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3" name="Oval">
              <a:extLst>
                <a:ext uri="{FF2B5EF4-FFF2-40B4-BE49-F238E27FC236}">
                  <a16:creationId xmlns:a16="http://schemas.microsoft.com/office/drawing/2014/main" id="{452D9714-231B-42A8-85CD-A1F4A007743B}"/>
                </a:ext>
              </a:extLst>
            </p:cNvPr>
            <p:cNvSpPr/>
            <p:nvPr/>
          </p:nvSpPr>
          <p:spPr>
            <a:xfrm>
              <a:off x="5449093" y="401979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4" name="Oval">
              <a:extLst>
                <a:ext uri="{FF2B5EF4-FFF2-40B4-BE49-F238E27FC236}">
                  <a16:creationId xmlns:a16="http://schemas.microsoft.com/office/drawing/2014/main" id="{42B1FE7E-31E4-A9D7-65FB-CA4759E85AFE}"/>
                </a:ext>
              </a:extLst>
            </p:cNvPr>
            <p:cNvSpPr/>
            <p:nvPr/>
          </p:nvSpPr>
          <p:spPr>
            <a:xfrm>
              <a:off x="2980330" y="896334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5" name="Oval">
              <a:extLst>
                <a:ext uri="{FF2B5EF4-FFF2-40B4-BE49-F238E27FC236}">
                  <a16:creationId xmlns:a16="http://schemas.microsoft.com/office/drawing/2014/main" id="{8C4128E8-E52A-91E7-1B1A-D63318983D2C}"/>
                </a:ext>
              </a:extLst>
            </p:cNvPr>
            <p:cNvSpPr/>
            <p:nvPr/>
          </p:nvSpPr>
          <p:spPr>
            <a:xfrm>
              <a:off x="546549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7" name="Oval">
              <a:extLst>
                <a:ext uri="{FF2B5EF4-FFF2-40B4-BE49-F238E27FC236}">
                  <a16:creationId xmlns:a16="http://schemas.microsoft.com/office/drawing/2014/main" id="{3C6F762A-2B9F-A49C-A3B8-B9C1C59ED825}"/>
                </a:ext>
              </a:extLst>
            </p:cNvPr>
            <p:cNvSpPr/>
            <p:nvPr/>
          </p:nvSpPr>
          <p:spPr>
            <a:xfrm>
              <a:off x="3453150" y="995231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8" name="Oval">
              <a:extLst>
                <a:ext uri="{FF2B5EF4-FFF2-40B4-BE49-F238E27FC236}">
                  <a16:creationId xmlns:a16="http://schemas.microsoft.com/office/drawing/2014/main" id="{73A21BE1-37FC-463F-67EB-8C01620400DD}"/>
                </a:ext>
              </a:extLst>
            </p:cNvPr>
            <p:cNvSpPr/>
            <p:nvPr/>
          </p:nvSpPr>
          <p:spPr>
            <a:xfrm>
              <a:off x="5451533" y="599267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0" name="Oval">
              <a:extLst>
                <a:ext uri="{FF2B5EF4-FFF2-40B4-BE49-F238E27FC236}">
                  <a16:creationId xmlns:a16="http://schemas.microsoft.com/office/drawing/2014/main" id="{B1CFE85E-1180-744C-3BB2-1071EF41B5F1}"/>
                </a:ext>
              </a:extLst>
            </p:cNvPr>
            <p:cNvSpPr/>
            <p:nvPr/>
          </p:nvSpPr>
          <p:spPr>
            <a:xfrm>
              <a:off x="3486548" y="601122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2" name="Oval">
              <a:extLst>
                <a:ext uri="{FF2B5EF4-FFF2-40B4-BE49-F238E27FC236}">
                  <a16:creationId xmlns:a16="http://schemas.microsoft.com/office/drawing/2014/main" id="{0980840E-889B-32AB-17FC-B2F6086100D4}"/>
                </a:ext>
              </a:extLst>
            </p:cNvPr>
            <p:cNvSpPr/>
            <p:nvPr/>
          </p:nvSpPr>
          <p:spPr>
            <a:xfrm>
              <a:off x="2474873" y="5991767"/>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3" name="Oval">
              <a:extLst>
                <a:ext uri="{FF2B5EF4-FFF2-40B4-BE49-F238E27FC236}">
                  <a16:creationId xmlns:a16="http://schemas.microsoft.com/office/drawing/2014/main" id="{9BFE906A-8144-BC3C-87D8-38F750DCE9D2}"/>
                </a:ext>
              </a:extLst>
            </p:cNvPr>
            <p:cNvSpPr/>
            <p:nvPr/>
          </p:nvSpPr>
          <p:spPr>
            <a:xfrm rot="5400000">
              <a:off x="4222079" y="7269074"/>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4" name="Oval">
              <a:extLst>
                <a:ext uri="{FF2B5EF4-FFF2-40B4-BE49-F238E27FC236}">
                  <a16:creationId xmlns:a16="http://schemas.microsoft.com/office/drawing/2014/main" id="{60966E60-94B9-A3F6-989C-5C246B4B07EA}"/>
                </a:ext>
              </a:extLst>
            </p:cNvPr>
            <p:cNvSpPr/>
            <p:nvPr/>
          </p:nvSpPr>
          <p:spPr>
            <a:xfrm>
              <a:off x="8408921" y="109421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5" name="Oval">
              <a:extLst>
                <a:ext uri="{FF2B5EF4-FFF2-40B4-BE49-F238E27FC236}">
                  <a16:creationId xmlns:a16="http://schemas.microsoft.com/office/drawing/2014/main" id="{E30F698F-91B9-3031-C815-F205F0AE78D5}"/>
                </a:ext>
              </a:extLst>
            </p:cNvPr>
            <p:cNvSpPr/>
            <p:nvPr/>
          </p:nvSpPr>
          <p:spPr>
            <a:xfrm>
              <a:off x="7397246" y="1092266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6" name="Oval">
              <a:extLst>
                <a:ext uri="{FF2B5EF4-FFF2-40B4-BE49-F238E27FC236}">
                  <a16:creationId xmlns:a16="http://schemas.microsoft.com/office/drawing/2014/main" id="{16F2BBB4-5D2C-3B2E-602E-CBEB8B51873E}"/>
                </a:ext>
              </a:extLst>
            </p:cNvPr>
            <p:cNvSpPr/>
            <p:nvPr/>
          </p:nvSpPr>
          <p:spPr>
            <a:xfrm>
              <a:off x="6443770" y="995125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7" name="Oval 146">
              <a:extLst>
                <a:ext uri="{FF2B5EF4-FFF2-40B4-BE49-F238E27FC236}">
                  <a16:creationId xmlns:a16="http://schemas.microsoft.com/office/drawing/2014/main" id="{EFEFBC4A-4F62-1995-2ED8-CEB3766D42D9}"/>
                </a:ext>
              </a:extLst>
            </p:cNvPr>
            <p:cNvSpPr>
              <a:spLocks noChangeAspect="1"/>
            </p:cNvSpPr>
            <p:nvPr/>
          </p:nvSpPr>
          <p:spPr bwMode="auto">
            <a:xfrm>
              <a:off x="2042700"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8" name="Oval 147">
              <a:extLst>
                <a:ext uri="{FF2B5EF4-FFF2-40B4-BE49-F238E27FC236}">
                  <a16:creationId xmlns:a16="http://schemas.microsoft.com/office/drawing/2014/main" id="{F1A94529-C2C0-75A6-6485-AE1A7A7621EA}"/>
                </a:ext>
              </a:extLst>
            </p:cNvPr>
            <p:cNvSpPr>
              <a:spLocks noChangeAspect="1"/>
            </p:cNvSpPr>
            <p:nvPr/>
          </p:nvSpPr>
          <p:spPr bwMode="auto">
            <a:xfrm>
              <a:off x="9507082" y="1102238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9" name="Oval 148">
              <a:extLst>
                <a:ext uri="{FF2B5EF4-FFF2-40B4-BE49-F238E27FC236}">
                  <a16:creationId xmlns:a16="http://schemas.microsoft.com/office/drawing/2014/main" id="{B34B8CB8-AC21-F72F-2570-27AD8BAF753F}"/>
                </a:ext>
              </a:extLst>
            </p:cNvPr>
            <p:cNvSpPr>
              <a:spLocks noChangeAspect="1"/>
            </p:cNvSpPr>
            <p:nvPr/>
          </p:nvSpPr>
          <p:spPr bwMode="auto">
            <a:xfrm>
              <a:off x="4570919"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0" name="Oval 149">
              <a:extLst>
                <a:ext uri="{FF2B5EF4-FFF2-40B4-BE49-F238E27FC236}">
                  <a16:creationId xmlns:a16="http://schemas.microsoft.com/office/drawing/2014/main" id="{FE6AAC07-876E-2DD7-6761-94EC29AFB0D0}"/>
                </a:ext>
              </a:extLst>
            </p:cNvPr>
            <p:cNvSpPr>
              <a:spLocks noChangeAspect="1"/>
            </p:cNvSpPr>
            <p:nvPr/>
          </p:nvSpPr>
          <p:spPr bwMode="auto">
            <a:xfrm>
              <a:off x="5037221" y="6105865"/>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1" name="Oval 150">
              <a:extLst>
                <a:ext uri="{FF2B5EF4-FFF2-40B4-BE49-F238E27FC236}">
                  <a16:creationId xmlns:a16="http://schemas.microsoft.com/office/drawing/2014/main" id="{0753F8F6-CDFF-0224-7299-DC55EFE93E92}"/>
                </a:ext>
              </a:extLst>
            </p:cNvPr>
            <p:cNvSpPr>
              <a:spLocks noChangeAspect="1"/>
            </p:cNvSpPr>
            <p:nvPr/>
          </p:nvSpPr>
          <p:spPr bwMode="auto">
            <a:xfrm>
              <a:off x="5064456" y="70815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2" name="Oval 151">
              <a:extLst>
                <a:ext uri="{FF2B5EF4-FFF2-40B4-BE49-F238E27FC236}">
                  <a16:creationId xmlns:a16="http://schemas.microsoft.com/office/drawing/2014/main" id="{1D603B36-8EC5-B7A9-06EC-28D5596A2521}"/>
                </a:ext>
              </a:extLst>
            </p:cNvPr>
            <p:cNvSpPr>
              <a:spLocks noChangeAspect="1"/>
            </p:cNvSpPr>
            <p:nvPr/>
          </p:nvSpPr>
          <p:spPr bwMode="auto">
            <a:xfrm>
              <a:off x="5530758" y="70974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3" name="Oval 152">
              <a:extLst>
                <a:ext uri="{FF2B5EF4-FFF2-40B4-BE49-F238E27FC236}">
                  <a16:creationId xmlns:a16="http://schemas.microsoft.com/office/drawing/2014/main" id="{DAB1E8C2-BF2A-62C4-46D8-1994A9763370}"/>
                </a:ext>
              </a:extLst>
            </p:cNvPr>
            <p:cNvSpPr>
              <a:spLocks noChangeAspect="1"/>
            </p:cNvSpPr>
            <p:nvPr/>
          </p:nvSpPr>
          <p:spPr bwMode="auto">
            <a:xfrm>
              <a:off x="6043774" y="506987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4" name="Oval 153">
              <a:extLst>
                <a:ext uri="{FF2B5EF4-FFF2-40B4-BE49-F238E27FC236}">
                  <a16:creationId xmlns:a16="http://schemas.microsoft.com/office/drawing/2014/main" id="{4F326AE3-D3A9-0BB6-7124-73092C2F96A6}"/>
                </a:ext>
              </a:extLst>
            </p:cNvPr>
            <p:cNvSpPr>
              <a:spLocks noChangeAspect="1"/>
            </p:cNvSpPr>
            <p:nvPr/>
          </p:nvSpPr>
          <p:spPr bwMode="auto">
            <a:xfrm>
              <a:off x="6510076" y="50857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5" name="Oval 154">
              <a:extLst>
                <a:ext uri="{FF2B5EF4-FFF2-40B4-BE49-F238E27FC236}">
                  <a16:creationId xmlns:a16="http://schemas.microsoft.com/office/drawing/2014/main" id="{50B4872B-8B06-2A3B-8E57-E29E2FFC239C}"/>
                </a:ext>
              </a:extLst>
            </p:cNvPr>
            <p:cNvSpPr>
              <a:spLocks noChangeAspect="1"/>
            </p:cNvSpPr>
            <p:nvPr/>
          </p:nvSpPr>
          <p:spPr bwMode="auto">
            <a:xfrm>
              <a:off x="6532193" y="408892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6" name="Oval 155">
              <a:extLst>
                <a:ext uri="{FF2B5EF4-FFF2-40B4-BE49-F238E27FC236}">
                  <a16:creationId xmlns:a16="http://schemas.microsoft.com/office/drawing/2014/main" id="{79B859B4-BB5C-5E5B-2A1F-4737453B39AB}"/>
                </a:ext>
              </a:extLst>
            </p:cNvPr>
            <p:cNvSpPr>
              <a:spLocks noChangeAspect="1"/>
            </p:cNvSpPr>
            <p:nvPr/>
          </p:nvSpPr>
          <p:spPr bwMode="auto">
            <a:xfrm>
              <a:off x="6998495" y="410484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7" name="Oval 156">
              <a:extLst>
                <a:ext uri="{FF2B5EF4-FFF2-40B4-BE49-F238E27FC236}">
                  <a16:creationId xmlns:a16="http://schemas.microsoft.com/office/drawing/2014/main" id="{DDF2079E-7FB6-692F-E1E6-F4AEAB3669A3}"/>
                </a:ext>
              </a:extLst>
            </p:cNvPr>
            <p:cNvSpPr>
              <a:spLocks noChangeAspect="1"/>
            </p:cNvSpPr>
            <p:nvPr/>
          </p:nvSpPr>
          <p:spPr bwMode="auto">
            <a:xfrm>
              <a:off x="8533534" y="608113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8" name="Oval 157">
              <a:extLst>
                <a:ext uri="{FF2B5EF4-FFF2-40B4-BE49-F238E27FC236}">
                  <a16:creationId xmlns:a16="http://schemas.microsoft.com/office/drawing/2014/main" id="{3D73FB6A-3210-BD17-E800-4553C6388077}"/>
                </a:ext>
              </a:extLst>
            </p:cNvPr>
            <p:cNvSpPr>
              <a:spLocks noChangeAspect="1"/>
            </p:cNvSpPr>
            <p:nvPr/>
          </p:nvSpPr>
          <p:spPr bwMode="auto">
            <a:xfrm>
              <a:off x="8999836" y="609705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9" name="Oval 158">
              <a:extLst>
                <a:ext uri="{FF2B5EF4-FFF2-40B4-BE49-F238E27FC236}">
                  <a16:creationId xmlns:a16="http://schemas.microsoft.com/office/drawing/2014/main" id="{A9E3AB5E-B455-CB9A-0BEE-DA127A654832}"/>
                </a:ext>
              </a:extLst>
            </p:cNvPr>
            <p:cNvSpPr>
              <a:spLocks noChangeAspect="1"/>
            </p:cNvSpPr>
            <p:nvPr/>
          </p:nvSpPr>
          <p:spPr bwMode="auto">
            <a:xfrm>
              <a:off x="8036115" y="70746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0" name="Oval 159">
              <a:extLst>
                <a:ext uri="{FF2B5EF4-FFF2-40B4-BE49-F238E27FC236}">
                  <a16:creationId xmlns:a16="http://schemas.microsoft.com/office/drawing/2014/main" id="{400281EC-67CD-974B-89BE-72A37383063D}"/>
                </a:ext>
              </a:extLst>
            </p:cNvPr>
            <p:cNvSpPr>
              <a:spLocks noChangeAspect="1"/>
            </p:cNvSpPr>
            <p:nvPr/>
          </p:nvSpPr>
          <p:spPr bwMode="auto">
            <a:xfrm>
              <a:off x="8502417" y="70905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1" name="Oval 160">
              <a:extLst>
                <a:ext uri="{FF2B5EF4-FFF2-40B4-BE49-F238E27FC236}">
                  <a16:creationId xmlns:a16="http://schemas.microsoft.com/office/drawing/2014/main" id="{25A932F5-B572-552F-A338-3E9CA03E5A6C}"/>
                </a:ext>
              </a:extLst>
            </p:cNvPr>
            <p:cNvSpPr>
              <a:spLocks noChangeAspect="1"/>
            </p:cNvSpPr>
            <p:nvPr/>
          </p:nvSpPr>
          <p:spPr bwMode="auto">
            <a:xfrm>
              <a:off x="5545952" y="80658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2" name="Oval 161">
              <a:extLst>
                <a:ext uri="{FF2B5EF4-FFF2-40B4-BE49-F238E27FC236}">
                  <a16:creationId xmlns:a16="http://schemas.microsoft.com/office/drawing/2014/main" id="{E74228F4-4EEA-D61B-D894-57910553988B}"/>
                </a:ext>
              </a:extLst>
            </p:cNvPr>
            <p:cNvSpPr>
              <a:spLocks noChangeAspect="1"/>
            </p:cNvSpPr>
            <p:nvPr/>
          </p:nvSpPr>
          <p:spPr bwMode="auto">
            <a:xfrm>
              <a:off x="6012254" y="80817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3" name="Oval 162">
              <a:extLst>
                <a:ext uri="{FF2B5EF4-FFF2-40B4-BE49-F238E27FC236}">
                  <a16:creationId xmlns:a16="http://schemas.microsoft.com/office/drawing/2014/main" id="{2CF11AD6-DC57-A210-E41C-DCA727F430A7}"/>
                </a:ext>
              </a:extLst>
            </p:cNvPr>
            <p:cNvSpPr>
              <a:spLocks noChangeAspect="1"/>
            </p:cNvSpPr>
            <p:nvPr/>
          </p:nvSpPr>
          <p:spPr bwMode="auto">
            <a:xfrm>
              <a:off x="8517611" y="80589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4" name="Oval 163">
              <a:extLst>
                <a:ext uri="{FF2B5EF4-FFF2-40B4-BE49-F238E27FC236}">
                  <a16:creationId xmlns:a16="http://schemas.microsoft.com/office/drawing/2014/main" id="{C8DF527C-10AE-31CA-B764-54F639B6E054}"/>
                </a:ext>
              </a:extLst>
            </p:cNvPr>
            <p:cNvSpPr>
              <a:spLocks noChangeAspect="1"/>
            </p:cNvSpPr>
            <p:nvPr/>
          </p:nvSpPr>
          <p:spPr bwMode="auto">
            <a:xfrm>
              <a:off x="8983913" y="80748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5" name="Oval 164">
              <a:extLst>
                <a:ext uri="{FF2B5EF4-FFF2-40B4-BE49-F238E27FC236}">
                  <a16:creationId xmlns:a16="http://schemas.microsoft.com/office/drawing/2014/main" id="{37210862-11C1-7A97-F84D-BAC2AF86765A}"/>
                </a:ext>
              </a:extLst>
            </p:cNvPr>
            <p:cNvSpPr>
              <a:spLocks noChangeAspect="1"/>
            </p:cNvSpPr>
            <p:nvPr/>
          </p:nvSpPr>
          <p:spPr bwMode="auto">
            <a:xfrm>
              <a:off x="5064456" y="90494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6" name="Oval 165">
              <a:extLst>
                <a:ext uri="{FF2B5EF4-FFF2-40B4-BE49-F238E27FC236}">
                  <a16:creationId xmlns:a16="http://schemas.microsoft.com/office/drawing/2014/main" id="{961C7495-B4BE-3417-9942-B64FF78FF2E8}"/>
                </a:ext>
              </a:extLst>
            </p:cNvPr>
            <p:cNvSpPr>
              <a:spLocks noChangeAspect="1"/>
            </p:cNvSpPr>
            <p:nvPr/>
          </p:nvSpPr>
          <p:spPr bwMode="auto">
            <a:xfrm>
              <a:off x="5530758"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7" name="Oval 166">
              <a:extLst>
                <a:ext uri="{FF2B5EF4-FFF2-40B4-BE49-F238E27FC236}">
                  <a16:creationId xmlns:a16="http://schemas.microsoft.com/office/drawing/2014/main" id="{04EC0165-2995-7C8B-10BB-50C2228D039A}"/>
                </a:ext>
              </a:extLst>
            </p:cNvPr>
            <p:cNvSpPr>
              <a:spLocks noChangeAspect="1"/>
            </p:cNvSpPr>
            <p:nvPr/>
          </p:nvSpPr>
          <p:spPr bwMode="auto">
            <a:xfrm>
              <a:off x="8036115" y="90425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8" name="Oval 167">
              <a:extLst>
                <a:ext uri="{FF2B5EF4-FFF2-40B4-BE49-F238E27FC236}">
                  <a16:creationId xmlns:a16="http://schemas.microsoft.com/office/drawing/2014/main" id="{5F07AD40-EE95-166B-67A4-2E9979D8152E}"/>
                </a:ext>
              </a:extLst>
            </p:cNvPr>
            <p:cNvSpPr>
              <a:spLocks noChangeAspect="1"/>
            </p:cNvSpPr>
            <p:nvPr/>
          </p:nvSpPr>
          <p:spPr bwMode="auto">
            <a:xfrm>
              <a:off x="8502417" y="90584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9" name="Oval 168">
              <a:extLst>
                <a:ext uri="{FF2B5EF4-FFF2-40B4-BE49-F238E27FC236}">
                  <a16:creationId xmlns:a16="http://schemas.microsoft.com/office/drawing/2014/main" id="{4FC90BB5-83FF-C935-0907-DF1F004DA905}"/>
                </a:ext>
              </a:extLst>
            </p:cNvPr>
            <p:cNvSpPr>
              <a:spLocks noChangeAspect="1"/>
            </p:cNvSpPr>
            <p:nvPr/>
          </p:nvSpPr>
          <p:spPr bwMode="auto">
            <a:xfrm>
              <a:off x="4547665" y="100466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0" name="Oval 169">
              <a:extLst>
                <a:ext uri="{FF2B5EF4-FFF2-40B4-BE49-F238E27FC236}">
                  <a16:creationId xmlns:a16="http://schemas.microsoft.com/office/drawing/2014/main" id="{2FEA92A3-EA88-26E6-993E-376A8C1C9264}"/>
                </a:ext>
              </a:extLst>
            </p:cNvPr>
            <p:cNvSpPr>
              <a:spLocks noChangeAspect="1"/>
            </p:cNvSpPr>
            <p:nvPr/>
          </p:nvSpPr>
          <p:spPr bwMode="auto">
            <a:xfrm>
              <a:off x="5013967" y="1006261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1" name="Oval 170">
              <a:extLst>
                <a:ext uri="{FF2B5EF4-FFF2-40B4-BE49-F238E27FC236}">
                  <a16:creationId xmlns:a16="http://schemas.microsoft.com/office/drawing/2014/main" id="{69C03478-242B-6B78-19A7-7088D885965F}"/>
                </a:ext>
              </a:extLst>
            </p:cNvPr>
            <p:cNvSpPr>
              <a:spLocks noChangeAspect="1"/>
            </p:cNvSpPr>
            <p:nvPr/>
          </p:nvSpPr>
          <p:spPr bwMode="auto">
            <a:xfrm>
              <a:off x="7519324" y="100397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2" name="Oval 171">
              <a:extLst>
                <a:ext uri="{FF2B5EF4-FFF2-40B4-BE49-F238E27FC236}">
                  <a16:creationId xmlns:a16="http://schemas.microsoft.com/office/drawing/2014/main" id="{9EB76B78-A51D-A1E1-C6BF-C5BB7D44EBB6}"/>
                </a:ext>
              </a:extLst>
            </p:cNvPr>
            <p:cNvSpPr>
              <a:spLocks noChangeAspect="1"/>
            </p:cNvSpPr>
            <p:nvPr/>
          </p:nvSpPr>
          <p:spPr bwMode="auto">
            <a:xfrm>
              <a:off x="7503566" y="1051365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3" name="Oval 172">
              <a:extLst>
                <a:ext uri="{FF2B5EF4-FFF2-40B4-BE49-F238E27FC236}">
                  <a16:creationId xmlns:a16="http://schemas.microsoft.com/office/drawing/2014/main" id="{0DE023DA-6816-F2EB-0676-22C2C316A472}"/>
                </a:ext>
              </a:extLst>
            </p:cNvPr>
            <p:cNvSpPr>
              <a:spLocks noChangeAspect="1"/>
            </p:cNvSpPr>
            <p:nvPr/>
          </p:nvSpPr>
          <p:spPr bwMode="auto">
            <a:xfrm>
              <a:off x="9503707" y="41340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4" name="Oval 173">
              <a:extLst>
                <a:ext uri="{FF2B5EF4-FFF2-40B4-BE49-F238E27FC236}">
                  <a16:creationId xmlns:a16="http://schemas.microsoft.com/office/drawing/2014/main" id="{1781B22A-4A45-8670-1B5E-3A0362D03002}"/>
                </a:ext>
              </a:extLst>
            </p:cNvPr>
            <p:cNvSpPr>
              <a:spLocks noChangeAspect="1"/>
            </p:cNvSpPr>
            <p:nvPr/>
          </p:nvSpPr>
          <p:spPr bwMode="auto">
            <a:xfrm>
              <a:off x="9487949" y="460796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5" name="Oval 174">
              <a:extLst>
                <a:ext uri="{FF2B5EF4-FFF2-40B4-BE49-F238E27FC236}">
                  <a16:creationId xmlns:a16="http://schemas.microsoft.com/office/drawing/2014/main" id="{F7668E10-8D6E-3F25-0308-060E51C349BD}"/>
                </a:ext>
              </a:extLst>
            </p:cNvPr>
            <p:cNvSpPr>
              <a:spLocks noChangeAspect="1"/>
            </p:cNvSpPr>
            <p:nvPr/>
          </p:nvSpPr>
          <p:spPr bwMode="auto">
            <a:xfrm>
              <a:off x="2565084"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6" name="Oval 175">
              <a:extLst>
                <a:ext uri="{FF2B5EF4-FFF2-40B4-BE49-F238E27FC236}">
                  <a16:creationId xmlns:a16="http://schemas.microsoft.com/office/drawing/2014/main" id="{D45039D2-546D-6398-290D-C0EC0573374D}"/>
                </a:ext>
              </a:extLst>
            </p:cNvPr>
            <p:cNvSpPr>
              <a:spLocks noChangeAspect="1"/>
            </p:cNvSpPr>
            <p:nvPr/>
          </p:nvSpPr>
          <p:spPr bwMode="auto">
            <a:xfrm>
              <a:off x="2549326" y="95391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5" name="Group 4">
            <a:extLst>
              <a:ext uri="{FF2B5EF4-FFF2-40B4-BE49-F238E27FC236}">
                <a16:creationId xmlns:a16="http://schemas.microsoft.com/office/drawing/2014/main" id="{91D50F04-4B70-4F50-9B89-4BB040E08CE0}"/>
              </a:ext>
            </a:extLst>
          </p:cNvPr>
          <p:cNvGrpSpPr/>
          <p:nvPr/>
        </p:nvGrpSpPr>
        <p:grpSpPr>
          <a:xfrm>
            <a:off x="10466966" y="3885252"/>
            <a:ext cx="11253604" cy="9822134"/>
            <a:chOff x="10466966" y="3885252"/>
            <a:chExt cx="11253604" cy="9822134"/>
          </a:xfrm>
        </p:grpSpPr>
        <p:pic>
          <p:nvPicPr>
            <p:cNvPr id="8" name="Picture 7" descr="A graph with purple bars and numbers&#10;&#10;AI-generated content may be incorrect.">
              <a:extLst>
                <a:ext uri="{FF2B5EF4-FFF2-40B4-BE49-F238E27FC236}">
                  <a16:creationId xmlns:a16="http://schemas.microsoft.com/office/drawing/2014/main" id="{382F1CD1-24E4-482D-FBB1-0CAF5D4B404E}"/>
                </a:ext>
              </a:extLst>
            </p:cNvPr>
            <p:cNvPicPr>
              <a:picLocks noChangeAspect="1"/>
            </p:cNvPicPr>
            <p:nvPr/>
          </p:nvPicPr>
          <p:blipFill>
            <a:blip r:embed="rId8">
              <a:extLst>
                <a:ext uri="{28A0092B-C50C-407E-A947-70E740481C1C}">
                  <a14:useLocalDpi xmlns:a14="http://schemas.microsoft.com/office/drawing/2010/main"/>
                </a:ext>
              </a:extLst>
            </a:blip>
            <a:srcRect t="6772"/>
            <a:stretch>
              <a:fillRect/>
            </a:stretch>
          </p:blipFill>
          <p:spPr>
            <a:xfrm>
              <a:off x="10621110" y="3885252"/>
              <a:ext cx="7315200" cy="2983671"/>
            </a:xfrm>
            <a:prstGeom prst="rect">
              <a:avLst/>
            </a:prstGeom>
          </p:spPr>
        </p:pic>
        <p:pic>
          <p:nvPicPr>
            <p:cNvPr id="10" name="Picture 9" descr="A graph with red lines&#10;&#10;AI-generated content may be incorrect.">
              <a:extLst>
                <a:ext uri="{FF2B5EF4-FFF2-40B4-BE49-F238E27FC236}">
                  <a16:creationId xmlns:a16="http://schemas.microsoft.com/office/drawing/2014/main" id="{82443AD7-0A44-16D3-772E-E67A2EBDD5D3}"/>
                </a:ext>
              </a:extLst>
            </p:cNvPr>
            <p:cNvPicPr>
              <a:picLocks noChangeAspect="1"/>
            </p:cNvPicPr>
            <p:nvPr/>
          </p:nvPicPr>
          <p:blipFill>
            <a:blip r:embed="rId9">
              <a:extLst>
                <a:ext uri="{28A0092B-C50C-407E-A947-70E740481C1C}">
                  <a14:useLocalDpi xmlns:a14="http://schemas.microsoft.com/office/drawing/2010/main"/>
                </a:ext>
              </a:extLst>
            </a:blip>
            <a:srcRect t="6772"/>
            <a:stretch>
              <a:fillRect/>
            </a:stretch>
          </p:blipFill>
          <p:spPr>
            <a:xfrm>
              <a:off x="10614436" y="6685876"/>
              <a:ext cx="7315200" cy="2983671"/>
            </a:xfrm>
            <a:prstGeom prst="rect">
              <a:avLst/>
            </a:prstGeom>
          </p:spPr>
        </p:pic>
        <p:pic>
          <p:nvPicPr>
            <p:cNvPr id="11" name="Picture 10" descr="A graph of a bar graph&#10;&#10;AI-generated content may be incorrect.">
              <a:extLst>
                <a:ext uri="{FF2B5EF4-FFF2-40B4-BE49-F238E27FC236}">
                  <a16:creationId xmlns:a16="http://schemas.microsoft.com/office/drawing/2014/main" id="{9FFCBC45-F979-8A02-7B89-40DDA2DB77B1}"/>
                </a:ext>
              </a:extLst>
            </p:cNvPr>
            <p:cNvPicPr>
              <a:picLocks noChangeAspect="1"/>
            </p:cNvPicPr>
            <p:nvPr/>
          </p:nvPicPr>
          <p:blipFill>
            <a:blip r:embed="rId10">
              <a:alphaModFix/>
              <a:extLst>
                <a:ext uri="{28A0092B-C50C-407E-A947-70E740481C1C}">
                  <a14:useLocalDpi xmlns:a14="http://schemas.microsoft.com/office/drawing/2010/main"/>
                </a:ext>
              </a:extLst>
            </a:blip>
            <a:srcRect t="6772"/>
            <a:stretch>
              <a:fillRect/>
            </a:stretch>
          </p:blipFill>
          <p:spPr>
            <a:xfrm>
              <a:off x="10615015" y="9539199"/>
              <a:ext cx="7315200" cy="2983670"/>
            </a:xfrm>
            <a:prstGeom prst="rect">
              <a:avLst/>
            </a:prstGeom>
          </p:spPr>
        </p:pic>
        <p:sp>
          <p:nvSpPr>
            <p:cNvPr id="12" name="TextBox 11">
              <a:extLst>
                <a:ext uri="{FF2B5EF4-FFF2-40B4-BE49-F238E27FC236}">
                  <a16:creationId xmlns:a16="http://schemas.microsoft.com/office/drawing/2014/main" id="{C3E99571-6669-AC5E-3489-5C054D78F222}"/>
                </a:ext>
              </a:extLst>
            </p:cNvPr>
            <p:cNvSpPr txBox="1"/>
            <p:nvPr/>
          </p:nvSpPr>
          <p:spPr>
            <a:xfrm>
              <a:off x="17919300" y="1063691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21 x length-10 chains</a:t>
              </a:r>
            </a:p>
          </p:txBody>
        </p:sp>
        <p:sp>
          <p:nvSpPr>
            <p:cNvPr id="13" name="TextBox 12">
              <a:extLst>
                <a:ext uri="{FF2B5EF4-FFF2-40B4-BE49-F238E27FC236}">
                  <a16:creationId xmlns:a16="http://schemas.microsoft.com/office/drawing/2014/main" id="{612AF204-7D41-9D40-492B-054E306C0D89}"/>
                </a:ext>
              </a:extLst>
            </p:cNvPr>
            <p:cNvSpPr txBox="1"/>
            <p:nvPr/>
          </p:nvSpPr>
          <p:spPr>
            <a:xfrm>
              <a:off x="10466966" y="6747016"/>
              <a:ext cx="0" cy="0"/>
            </a:xfrm>
            <a:prstGeom prst="rect">
              <a:avLst/>
            </a:prstGeom>
            <a:ln w="127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29" name="Picture 28" descr="A graph of a number of numbers and a graph&#10;&#10;AI-generated content may be incorrect.">
              <a:extLst>
                <a:ext uri="{FF2B5EF4-FFF2-40B4-BE49-F238E27FC236}">
                  <a16:creationId xmlns:a16="http://schemas.microsoft.com/office/drawing/2014/main" id="{5F940412-D840-4339-84DE-EA7437FDC1AA}"/>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a:xfrm>
              <a:off x="11225881" y="12401867"/>
              <a:ext cx="5744422" cy="1305519"/>
            </a:xfrm>
            <a:prstGeom prst="rect">
              <a:avLst/>
            </a:prstGeom>
          </p:spPr>
        </p:pic>
        <p:sp>
          <p:nvSpPr>
            <p:cNvPr id="31" name="TextBox 30">
              <a:extLst>
                <a:ext uri="{FF2B5EF4-FFF2-40B4-BE49-F238E27FC236}">
                  <a16:creationId xmlns:a16="http://schemas.microsoft.com/office/drawing/2014/main" id="{6D81D33F-9925-3645-71A1-79AB18EFD8BE}"/>
                </a:ext>
              </a:extLst>
            </p:cNvPr>
            <p:cNvSpPr txBox="1"/>
            <p:nvPr/>
          </p:nvSpPr>
          <p:spPr>
            <a:xfrm>
              <a:off x="13397889" y="9845043"/>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(62 qubits)</a:t>
              </a:r>
            </a:p>
          </p:txBody>
        </p:sp>
        <p:sp>
          <p:nvSpPr>
            <p:cNvPr id="32" name="TextBox 31">
              <a:extLst>
                <a:ext uri="{FF2B5EF4-FFF2-40B4-BE49-F238E27FC236}">
                  <a16:creationId xmlns:a16="http://schemas.microsoft.com/office/drawing/2014/main" id="{A7A092F5-E779-A1E7-8E93-2C82A4B0D57D}"/>
                </a:ext>
              </a:extLst>
            </p:cNvPr>
            <p:cNvSpPr txBox="1"/>
            <p:nvPr/>
          </p:nvSpPr>
          <p:spPr>
            <a:xfrm>
              <a:off x="13397889" y="85666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sp>
          <p:nvSpPr>
            <p:cNvPr id="35" name="TextBox 34">
              <a:extLst>
                <a:ext uri="{FF2B5EF4-FFF2-40B4-BE49-F238E27FC236}">
                  <a16:creationId xmlns:a16="http://schemas.microsoft.com/office/drawing/2014/main" id="{329A4AE1-25E8-4B55-E67C-6BB9400FF36E}"/>
                </a:ext>
              </a:extLst>
            </p:cNvPr>
            <p:cNvSpPr txBox="1"/>
            <p:nvPr/>
          </p:nvSpPr>
          <p:spPr>
            <a:xfrm>
              <a:off x="11568165" y="573773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spcBef>
                  <a:spcPts val="2900"/>
                </a:spcBef>
                <a:buSzPct val="100000"/>
              </a:pPr>
              <a:r>
                <a:rPr lang="en-US" sz="3200" kern="0" dirty="0">
                  <a:solidFill>
                    <a:srgbClr val="000000"/>
                  </a:solidFill>
                  <a:ea typeface="+mj-ea"/>
                  <a:cs typeface="+mj-cs"/>
                  <a:sym typeface="IBM Plex Sans Light"/>
                </a:rPr>
                <a:t>(90 qubits)</a:t>
              </a:r>
            </a:p>
          </p:txBody>
        </p:sp>
      </p:grpSp>
      <p:pic>
        <p:nvPicPr>
          <p:cNvPr id="38" name="Picture 37" descr="A graph with red and pink bars&#10;&#10;AI-generated content may be incorrect.">
            <a:extLst>
              <a:ext uri="{FF2B5EF4-FFF2-40B4-BE49-F238E27FC236}">
                <a16:creationId xmlns:a16="http://schemas.microsoft.com/office/drawing/2014/main" id="{F90BEF3A-D425-51EC-8AE1-DFECB4455A84}"/>
              </a:ext>
            </a:extLst>
          </p:cNvPr>
          <p:cNvPicPr>
            <a:picLocks noChangeAspect="1"/>
          </p:cNvPicPr>
          <p:nvPr/>
        </p:nvPicPr>
        <p:blipFill>
          <a:blip r:embed="rId12">
            <a:extLst>
              <a:ext uri="{28A0092B-C50C-407E-A947-70E740481C1C}">
                <a14:useLocalDpi xmlns:a14="http://schemas.microsoft.com/office/drawing/2010/main"/>
              </a:ext>
            </a:extLst>
          </a:blip>
          <a:srcRect t="7407" b="4809"/>
          <a:stretch>
            <a:fillRect/>
          </a:stretch>
        </p:blipFill>
        <p:spPr>
          <a:xfrm>
            <a:off x="10623555" y="6710300"/>
            <a:ext cx="7315200" cy="280944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8A7BA-5851-5537-324A-DCFD12500B92}"/>
                  </a:ext>
                </a:extLst>
              </p:cNvPr>
              <p:cNvSpPr txBox="1"/>
              <p:nvPr/>
            </p:nvSpPr>
            <p:spPr>
              <a:xfrm>
                <a:off x="2024798" y="11880850"/>
                <a:ext cx="5231198" cy="75894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b="0" kern="0" dirty="0">
                    <a:solidFill>
                      <a:srgbClr val="000000"/>
                    </a:solidFill>
                    <a:ea typeface="Cambria Math" panose="02040503050406030204" pitchFamily="18" charset="0"/>
                    <a:cs typeface="+mj-cs"/>
                    <a:sym typeface="IBM Plex Sans Light"/>
                  </a:rPr>
                  <a:t>Circuit duration: </a:t>
                </a:r>
                <a14:m>
                  <m:oMath xmlns:m="http://schemas.openxmlformats.org/officeDocument/2006/math">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 </m:t>
                    </m:r>
                    <m:r>
                      <a:rPr lang="en-US" i="1" kern="0" smtClean="0">
                        <a:solidFill>
                          <a:srgbClr val="000000"/>
                        </a:solidFill>
                        <a:latin typeface="Cambria Math" panose="02040503050406030204" pitchFamily="18" charset="0"/>
                        <a:ea typeface="Cambria Math" panose="02040503050406030204" pitchFamily="18" charset="0"/>
                        <a:cs typeface="+mj-cs"/>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8</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𝜇</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𝑠</m:t>
                    </m:r>
                  </m:oMath>
                </a14:m>
                <a:r>
                  <a:rPr lang="en-US" kern="0" dirty="0">
                    <a:solidFill>
                      <a:srgbClr val="000000"/>
                    </a:solidFill>
                    <a:ea typeface="+mj-ea"/>
                    <a:cs typeface="+mj-cs"/>
                    <a:sym typeface="IBM Plex Sans Light"/>
                  </a:rPr>
                  <a:t> </a:t>
                </a:r>
              </a:p>
            </p:txBody>
          </p:sp>
        </mc:Choice>
        <mc:Fallback xmlns="">
          <p:sp>
            <p:nvSpPr>
              <p:cNvPr id="7" name="TextBox 6">
                <a:extLst>
                  <a:ext uri="{FF2B5EF4-FFF2-40B4-BE49-F238E27FC236}">
                    <a16:creationId xmlns:a16="http://schemas.microsoft.com/office/drawing/2014/main" id="{BC58A7BA-5851-5537-324A-DCFD12500B92}"/>
                  </a:ext>
                </a:extLst>
              </p:cNvPr>
              <p:cNvSpPr txBox="1">
                <a:spLocks noRot="1" noChangeAspect="1" noMove="1" noResize="1" noEditPoints="1" noAdjustHandles="1" noChangeArrowheads="1" noChangeShapeType="1" noTextEdit="1"/>
              </p:cNvSpPr>
              <p:nvPr/>
            </p:nvSpPr>
            <p:spPr>
              <a:xfrm>
                <a:off x="2024798" y="11880850"/>
                <a:ext cx="5231198" cy="758947"/>
              </a:xfrm>
              <a:prstGeom prst="rect">
                <a:avLst/>
              </a:prstGeom>
              <a:blipFill>
                <a:blip r:embed="rId13"/>
                <a:stretch>
                  <a:fillRect l="-5327" t="-18033" b="-81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5" name="TextBox 14">
            <a:extLst>
              <a:ext uri="{FF2B5EF4-FFF2-40B4-BE49-F238E27FC236}">
                <a16:creationId xmlns:a16="http://schemas.microsoft.com/office/drawing/2014/main" id="{2C541CE2-33F8-F4AA-EE79-4F6E11C84F88}"/>
              </a:ext>
            </a:extLst>
          </p:cNvPr>
          <p:cNvSpPr txBox="1"/>
          <p:nvPr/>
        </p:nvSpPr>
        <p:spPr>
          <a:xfrm>
            <a:off x="13397889" y="87190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spTree>
    <p:extLst>
      <p:ext uri="{BB962C8B-B14F-4D97-AF65-F5344CB8AC3E}">
        <p14:creationId xmlns:p14="http://schemas.microsoft.com/office/powerpoint/2010/main" val="92025780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1B5A2-C586-1A20-8FD8-C896414DA4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CC332-815D-ABCE-DF39-7A54D65CBACB}"/>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672334DB-D0CB-13BE-834A-BE25B2BFEB75}"/>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BCE6441B-6BDA-866C-A7D4-C8198CC08C38}"/>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67</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F7B374-2546-5866-4F21-304B61CD1592}"/>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kern="0" dirty="0">
                    <a:solidFill>
                      <a:srgbClr val="000000"/>
                    </a:solidFill>
                    <a:sym typeface="IBM Plex Sans Light"/>
                  </a:rPr>
                  <a:t>Unitary (</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~16.3</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p>
              <a:p>
                <a:pPr marL="1657638" lvl="1" indent="-742950" defTabSz="2438400">
                  <a:buSzPct val="100000"/>
                  <a:buFont typeface="+mj-lt"/>
                  <a:buAutoNum type="arabicPeriod"/>
                </a:pPr>
                <a:r>
                  <a:rPr lang="en-US" sz="4000" kern="0" dirty="0">
                    <a:sym typeface="IBM Plex Sans Light"/>
                  </a:rPr>
                  <a:t>Measurement based without dynamic circuits (post-process) </a:t>
                </a:r>
                <a:r>
                  <a:rPr lang="en-US" sz="4000" kern="0" dirty="0">
                    <a:solidFill>
                      <a:srgbClr val="000000"/>
                    </a:solidFill>
                    <a:sym typeface="IBM Plex Sans Light"/>
                  </a:rPr>
                  <a:t>(</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~3.8</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r>
                      <a:rPr lang="en-US" sz="4000" b="0" i="1" kern="0" smtClean="0">
                        <a:solidFill>
                          <a:srgbClr val="000000"/>
                        </a:solidFill>
                        <a:latin typeface="Cambria Math" panose="02040503050406030204" pitchFamily="18" charset="0"/>
                        <a:ea typeface="Cambria Math" panose="02040503050406030204" pitchFamily="18" charset="0"/>
                        <a:sym typeface="IBM Plex Sans Light"/>
                      </a:rPr>
                      <m:t>/</m:t>
                    </m:r>
                    <m:r>
                      <a:rPr lang="en-US" sz="4000" i="1" kern="0">
                        <a:solidFill>
                          <a:srgbClr val="000000"/>
                        </a:solidFill>
                        <a:latin typeface="Cambria Math" panose="02040503050406030204" pitchFamily="18" charset="0"/>
                        <a:ea typeface="Cambria Math" panose="02040503050406030204" pitchFamily="18" charset="0"/>
                        <a:sym typeface="IBM Plex Sans Light"/>
                      </a:rPr>
                      <m:t>~6.4</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endParaRPr lang="en-US" sz="4000" kern="0" dirty="0">
                  <a:sym typeface="IBM Plex Sans Light"/>
                </a:endParaRPr>
              </a:p>
              <a:p>
                <a:pPr marL="1657638" lvl="1" indent="-742950" defTabSz="2438400">
                  <a:buSzPct val="100000"/>
                  <a:buFont typeface="+mj-lt"/>
                  <a:buAutoNum type="arabicPeriod"/>
                </a:pPr>
                <a:r>
                  <a:rPr lang="en-US" sz="4000" b="1" kern="0" dirty="0">
                    <a:solidFill>
                      <a:srgbClr val="7030A0"/>
                    </a:solidFill>
                    <a:sym typeface="IBM Plex Sans Light"/>
                  </a:rPr>
                  <a:t>Measurement based with dynamic circuits (real-time feed-forward) </a:t>
                </a:r>
                <a:r>
                  <a:rPr lang="en-US" sz="4000" kern="0" dirty="0">
                    <a:solidFill>
                      <a:srgbClr val="000000"/>
                    </a:solidFill>
                    <a:sym typeface="IBM Plex Sans Light"/>
                  </a:rPr>
                  <a:t>(</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m:t>
                    </m:r>
                    <m:r>
                      <a:rPr lang="en-US" sz="4000" b="0" i="1" kern="0" smtClean="0">
                        <a:solidFill>
                          <a:srgbClr val="000000"/>
                        </a:solidFill>
                        <a:latin typeface="Cambria Math" panose="02040503050406030204" pitchFamily="18" charset="0"/>
                        <a:ea typeface="Cambria Math" panose="02040503050406030204" pitchFamily="18" charset="0"/>
                        <a:sym typeface="IBM Plex Sans Light"/>
                      </a:rPr>
                      <m:t>8</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endParaRPr lang="en-US" sz="4000" b="1" kern="0" dirty="0">
                  <a:solidFill>
                    <a:srgbClr val="7030A0"/>
                  </a:solidFill>
                  <a:sym typeface="IBM Plex Sans Light"/>
                </a:endParaRPr>
              </a:p>
              <a:p>
                <a:pPr marL="1657638" lvl="1" indent="-742950" defTabSz="2438400">
                  <a:buSzPct val="100000"/>
                  <a:buFont typeface="+mj-lt"/>
                  <a:buAutoNum type="arabicPeriod"/>
                </a:pPr>
                <a:r>
                  <a:rPr lang="en-US" sz="4000" kern="0" dirty="0">
                    <a:solidFill>
                      <a:srgbClr val="000000"/>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changes in the circuit:</a:t>
                </a:r>
              </a:p>
              <a:p>
                <a:pPr marL="1657638" lvl="1" indent="-742950" defTabSz="2438400">
                  <a:buSzPct val="100000"/>
                  <a:buFont typeface="+mj-lt"/>
                  <a:buAutoNum type="arabicPeriod"/>
                </a:pPr>
                <a:r>
                  <a:rPr lang="en-US" sz="4000" kern="0" dirty="0">
                    <a:solidFill>
                      <a:srgbClr val="A8A8A8"/>
                    </a:solidFill>
                    <a:sym typeface="IBM Plex Sans Light"/>
                  </a:rPr>
                  <a:t>Extra ancilla qubits needed</a:t>
                </a:r>
              </a:p>
              <a:p>
                <a:pPr marL="1657638" lvl="1" indent="-742950" defTabSz="2438400">
                  <a:buSzPct val="100000"/>
                  <a:buFont typeface="+mj-lt"/>
                  <a:buAutoNum type="arabicPeriod"/>
                </a:pPr>
                <a:r>
                  <a:rPr lang="en-US" sz="4000" kern="0" dirty="0">
                    <a:solidFill>
                      <a:srgbClr val="A8A8A8"/>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A8A8A8"/>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features could be used to improve:</a:t>
                </a:r>
              </a:p>
              <a:p>
                <a:pPr marL="1657638" lvl="1" indent="-742950" defTabSz="2438400">
                  <a:buSzPct val="100000"/>
                  <a:buFont typeface="+mj-lt"/>
                  <a:buAutoNum type="arabicPeriod"/>
                </a:pPr>
                <a:r>
                  <a:rPr lang="en-US" sz="4000" kern="0" dirty="0">
                    <a:solidFill>
                      <a:srgbClr val="A8A8A8"/>
                    </a:solidFill>
                    <a:sym typeface="IBM Plex Sans Light"/>
                  </a:rPr>
                  <a:t>Parallel </a:t>
                </a:r>
                <a:r>
                  <a:rPr lang="en-US" sz="4000" kern="0" dirty="0">
                    <a:solidFill>
                      <a:srgbClr val="A8A8A8"/>
                    </a:solidFill>
                    <a:latin typeface="IBM Plex Mono Light" panose="020B0409050203000203" pitchFamily="49" charset="77"/>
                    <a:sym typeface="IBM Plex Sans Light"/>
                  </a:rPr>
                  <a:t>if</a:t>
                </a:r>
                <a:r>
                  <a:rPr lang="en-US" sz="4000" kern="0" dirty="0">
                    <a:solidFill>
                      <a:srgbClr val="A8A8A8"/>
                    </a:solidFill>
                    <a:sym typeface="IBM Plex Sans Light"/>
                  </a:rPr>
                  <a:t>s for larger state preparation</a:t>
                </a:r>
              </a:p>
              <a:p>
                <a:pPr marL="1657638" lvl="1" indent="-742950" defTabSz="2438400">
                  <a:buSzPct val="100000"/>
                  <a:buFont typeface="+mj-lt"/>
                  <a:buAutoNum type="arabicPeriod"/>
                </a:pPr>
                <a:r>
                  <a:rPr lang="en-US" sz="4000" kern="0" dirty="0">
                    <a:solidFill>
                      <a:schemeClr val="bg1">
                        <a:lumMod val="65000"/>
                      </a:schemeClr>
                    </a:solidFill>
                    <a:sym typeface="IBM Plex Sans Light"/>
                  </a:rPr>
                  <a:t>Different measurement types </a:t>
                </a:r>
              </a:p>
              <a:p>
                <a:pPr marL="1657638" lvl="1" indent="-742950" defTabSz="2438400">
                  <a:buSzPct val="100000"/>
                  <a:buFont typeface="+mj-lt"/>
                  <a:buAutoNum type="arabicPeriod"/>
                </a:pPr>
                <a:r>
                  <a:rPr lang="en-US" sz="4000" kern="0" dirty="0">
                    <a:solidFill>
                      <a:srgbClr val="A8A8A8"/>
                    </a:solidFill>
                    <a:latin typeface="IBM Plex Mono Light" panose="020B0409050203000203" pitchFamily="49" charset="77"/>
                    <a:sym typeface="IBM Plex Sans Light"/>
                  </a:rPr>
                  <a:t>Stretch</a:t>
                </a:r>
                <a:r>
                  <a:rPr lang="en-US" sz="4000" kern="0" dirty="0">
                    <a:solidFill>
                      <a:srgbClr val="A8A8A8"/>
                    </a:solidFill>
                    <a:sym typeface="IBM Plex Sans Light"/>
                  </a:rPr>
                  <a:t> DD</a:t>
                </a:r>
              </a:p>
              <a:p>
                <a:pPr marL="1657638" lvl="1" indent="-742950" defTabSz="2438400">
                  <a:buSzPct val="100000"/>
                  <a:buFont typeface="+mj-lt"/>
                  <a:buAutoNum type="arabicPeriod"/>
                </a:pPr>
                <a:r>
                  <a:rPr lang="en-US" sz="4000" kern="0" dirty="0">
                    <a:solidFill>
                      <a:srgbClr val="A8A8A8"/>
                    </a:solidFill>
                    <a:sym typeface="IBM Plex Sans Light"/>
                  </a:rPr>
                  <a:t>Visualization (beta) for optimization and debugging</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mc:Choice>
        <mc:Fallback xmlns="">
          <p:sp>
            <p:nvSpPr>
              <p:cNvPr id="5" name="TextBox 4">
                <a:extLst>
                  <a:ext uri="{FF2B5EF4-FFF2-40B4-BE49-F238E27FC236}">
                    <a16:creationId xmlns:a16="http://schemas.microsoft.com/office/drawing/2014/main" id="{8DF7B374-2546-5866-4F21-304B61CD1592}"/>
                  </a:ext>
                </a:extLst>
              </p:cNvPr>
              <p:cNvSpPr txBox="1">
                <a:spLocks noRot="1" noChangeAspect="1" noMove="1" noResize="1" noEditPoints="1" noAdjustHandles="1" noChangeArrowheads="1" noChangeShapeType="1" noTextEdit="1"/>
              </p:cNvSpPr>
              <p:nvPr/>
            </p:nvSpPr>
            <p:spPr>
              <a:xfrm>
                <a:off x="1678756" y="2954377"/>
                <a:ext cx="19954023" cy="9558465"/>
              </a:xfrm>
              <a:prstGeom prst="rect">
                <a:avLst/>
              </a:prstGeom>
              <a:blipFill>
                <a:blip r:embed="rId3"/>
                <a:stretch>
                  <a:fillRect l="-1463" t="-159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7" name="TextBox 6">
            <a:extLst>
              <a:ext uri="{FF2B5EF4-FFF2-40B4-BE49-F238E27FC236}">
                <a16:creationId xmlns:a16="http://schemas.microsoft.com/office/drawing/2014/main" id="{0130DFB5-7661-2E55-F39C-799DF9837B9B}"/>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4" name="Picture 3">
            <a:extLst>
              <a:ext uri="{FF2B5EF4-FFF2-40B4-BE49-F238E27FC236}">
                <a16:creationId xmlns:a16="http://schemas.microsoft.com/office/drawing/2014/main" id="{D2DCF9DC-9910-80F6-71BD-FBD8BA82BF36}"/>
              </a:ext>
            </a:extLst>
          </p:cNvPr>
          <p:cNvPicPr>
            <a:picLocks noChangeAspect="1"/>
          </p:cNvPicPr>
          <p:nvPr/>
        </p:nvPicPr>
        <p:blipFill>
          <a:blip r:embed="rId4"/>
          <a:srcRect/>
          <a:stretch/>
        </p:blipFill>
        <p:spPr>
          <a:xfrm>
            <a:off x="16872226" y="7203969"/>
            <a:ext cx="5668798" cy="53088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65C346D-0B94-7132-F5A7-1F5C68F413E3}"/>
                  </a:ext>
                </a:extLst>
              </p:cNvPr>
              <p:cNvSpPr txBox="1"/>
              <p:nvPr/>
            </p:nvSpPr>
            <p:spPr>
              <a:xfrm>
                <a:off x="16872226" y="6512031"/>
                <a:ext cx="3801270" cy="5143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kern="0" dirty="0">
                    <a:solidFill>
                      <a:srgbClr val="000000"/>
                    </a:solidFill>
                    <a:ea typeface="+mj-ea"/>
                    <a:cs typeface="+mj-cs"/>
                    <a:sym typeface="IBM Plex Sans Light"/>
                  </a:rPr>
                  <a:t>90 qubits for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endParaRPr lang="en-US" kern="0" dirty="0">
                  <a:solidFill>
                    <a:srgbClr val="000000"/>
                  </a:solidFill>
                  <a:ea typeface="+mj-ea"/>
                  <a:cs typeface="+mj-cs"/>
                  <a:sym typeface="IBM Plex Sans Light"/>
                </a:endParaRPr>
              </a:p>
            </p:txBody>
          </p:sp>
        </mc:Choice>
        <mc:Fallback xmlns="">
          <p:sp>
            <p:nvSpPr>
              <p:cNvPr id="6" name="TextBox 5">
                <a:extLst>
                  <a:ext uri="{FF2B5EF4-FFF2-40B4-BE49-F238E27FC236}">
                    <a16:creationId xmlns:a16="http://schemas.microsoft.com/office/drawing/2014/main" id="{EEE0B8AE-F381-62AF-2255-75D2389FE8FD}"/>
                  </a:ext>
                </a:extLst>
              </p:cNvPr>
              <p:cNvSpPr txBox="1">
                <a:spLocks noRot="1" noChangeAspect="1" noMove="1" noResize="1" noEditPoints="1" noAdjustHandles="1" noChangeArrowheads="1" noChangeShapeType="1" noTextEdit="1"/>
              </p:cNvSpPr>
              <p:nvPr/>
            </p:nvSpPr>
            <p:spPr>
              <a:xfrm>
                <a:off x="16872226" y="6512031"/>
                <a:ext cx="3801270" cy="514350"/>
              </a:xfrm>
              <a:prstGeom prst="rect">
                <a:avLst/>
              </a:prstGeom>
              <a:blipFill>
                <a:blip r:embed="rId5"/>
                <a:stretch>
                  <a:fillRect l="-7333" t="-26190" r="-36667" b="-571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186384728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5E2DE-A7EE-4E29-2E18-58125FF36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E304C-6D99-BDC6-4A08-076D52DB8263}"/>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60D92C45-A18A-C60E-D466-15FCE43874E4}"/>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D15E42C6-D0C9-1504-044B-CE3A28ECE80D}"/>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68</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891EB00-3EB0-22BC-273A-37E2390A096A}"/>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kern="0" dirty="0">
                    <a:solidFill>
                      <a:srgbClr val="000000"/>
                    </a:solidFill>
                    <a:sym typeface="IBM Plex Sans Light"/>
                  </a:rPr>
                  <a:t>Unitary (</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~16.3</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p>
              <a:p>
                <a:pPr marL="1657638" lvl="1" indent="-742950" defTabSz="2438400">
                  <a:buSzPct val="100000"/>
                  <a:buFont typeface="+mj-lt"/>
                  <a:buAutoNum type="arabicPeriod"/>
                </a:pPr>
                <a:r>
                  <a:rPr lang="en-US" sz="4000" kern="0" dirty="0">
                    <a:sym typeface="IBM Plex Sans Light"/>
                  </a:rPr>
                  <a:t>Measurement based without dynamic circuits (post-process) </a:t>
                </a:r>
                <a:r>
                  <a:rPr lang="en-US" sz="4000" kern="0" dirty="0">
                    <a:solidFill>
                      <a:srgbClr val="000000"/>
                    </a:solidFill>
                    <a:sym typeface="IBM Plex Sans Light"/>
                  </a:rPr>
                  <a:t>(</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~3.8</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r>
                      <a:rPr lang="en-US" sz="4000" b="0" i="1" kern="0" smtClean="0">
                        <a:solidFill>
                          <a:srgbClr val="000000"/>
                        </a:solidFill>
                        <a:latin typeface="Cambria Math" panose="02040503050406030204" pitchFamily="18" charset="0"/>
                        <a:ea typeface="Cambria Math" panose="02040503050406030204" pitchFamily="18" charset="0"/>
                        <a:sym typeface="IBM Plex Sans Light"/>
                      </a:rPr>
                      <m:t>/</m:t>
                    </m:r>
                    <m:r>
                      <a:rPr lang="en-US" sz="4000" i="1" kern="0">
                        <a:solidFill>
                          <a:srgbClr val="000000"/>
                        </a:solidFill>
                        <a:latin typeface="Cambria Math" panose="02040503050406030204" pitchFamily="18" charset="0"/>
                        <a:ea typeface="Cambria Math" panose="02040503050406030204" pitchFamily="18" charset="0"/>
                        <a:sym typeface="IBM Plex Sans Light"/>
                      </a:rPr>
                      <m:t>~6.4</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endParaRPr lang="en-US" sz="4000" kern="0" dirty="0">
                  <a:sym typeface="IBM Plex Sans Light"/>
                </a:endParaRPr>
              </a:p>
              <a:p>
                <a:pPr marL="1657638" lvl="1" indent="-742950" defTabSz="2438400">
                  <a:buSzPct val="100000"/>
                  <a:buFont typeface="+mj-lt"/>
                  <a:buAutoNum type="arabicPeriod"/>
                </a:pPr>
                <a:r>
                  <a:rPr lang="en-US" sz="4000" b="1" kern="0" dirty="0">
                    <a:solidFill>
                      <a:srgbClr val="7030A0"/>
                    </a:solidFill>
                    <a:sym typeface="IBM Plex Sans Light"/>
                  </a:rPr>
                  <a:t>Measurement based with dynamic circuits (real-time feed-forward) </a:t>
                </a:r>
                <a:r>
                  <a:rPr lang="en-US" sz="4000" kern="0" dirty="0">
                    <a:solidFill>
                      <a:srgbClr val="000000"/>
                    </a:solidFill>
                    <a:sym typeface="IBM Plex Sans Light"/>
                  </a:rPr>
                  <a:t>(</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m:t>
                    </m:r>
                    <m:r>
                      <a:rPr lang="en-US" sz="4000" b="0" i="1" kern="0" smtClean="0">
                        <a:solidFill>
                          <a:srgbClr val="000000"/>
                        </a:solidFill>
                        <a:latin typeface="Cambria Math" panose="02040503050406030204" pitchFamily="18" charset="0"/>
                        <a:ea typeface="Cambria Math" panose="02040503050406030204" pitchFamily="18" charset="0"/>
                        <a:sym typeface="IBM Plex Sans Light"/>
                      </a:rPr>
                      <m:t>8</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endParaRPr lang="en-US" sz="4000" b="1" kern="0" dirty="0">
                  <a:solidFill>
                    <a:srgbClr val="7030A0"/>
                  </a:solidFill>
                  <a:sym typeface="IBM Plex Sans Light"/>
                </a:endParaRPr>
              </a:p>
              <a:p>
                <a:pPr marL="1657638" lvl="1" indent="-742950" defTabSz="2438400">
                  <a:buSzPct val="100000"/>
                  <a:buFont typeface="+mj-lt"/>
                  <a:buAutoNum type="arabicPeriod"/>
                </a:pPr>
                <a:r>
                  <a:rPr lang="en-US" sz="4000" kern="0" dirty="0">
                    <a:solidFill>
                      <a:srgbClr val="000000"/>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changes in the circuit:</a:t>
                </a:r>
              </a:p>
              <a:p>
                <a:pPr marL="1657638" lvl="1" indent="-742950" defTabSz="2438400">
                  <a:buSzPct val="100000"/>
                  <a:buFont typeface="+mj-lt"/>
                  <a:buAutoNum type="arabicPeriod"/>
                </a:pPr>
                <a:r>
                  <a:rPr lang="en-US" sz="4000" kern="0" dirty="0">
                    <a:solidFill>
                      <a:srgbClr val="A8A8A8"/>
                    </a:solidFill>
                    <a:sym typeface="IBM Plex Sans Light"/>
                  </a:rPr>
                  <a:t>Extra ancilla qubits needed</a:t>
                </a:r>
              </a:p>
              <a:p>
                <a:pPr marL="1657638" lvl="1" indent="-742950" defTabSz="2438400">
                  <a:buSzPct val="100000"/>
                  <a:buFont typeface="+mj-lt"/>
                  <a:buAutoNum type="arabicPeriod"/>
                </a:pPr>
                <a:r>
                  <a:rPr lang="en-US" sz="4000" kern="0" dirty="0">
                    <a:solidFill>
                      <a:srgbClr val="A8A8A8"/>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A8A8A8"/>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features could be used to improve:</a:t>
                </a:r>
              </a:p>
              <a:p>
                <a:pPr marL="1657638" lvl="1" indent="-742950" defTabSz="2438400">
                  <a:buSzPct val="100000"/>
                  <a:buFont typeface="+mj-lt"/>
                  <a:buAutoNum type="arabicPeriod"/>
                </a:pPr>
                <a:r>
                  <a:rPr lang="en-US" sz="4000" kern="0" dirty="0">
                    <a:solidFill>
                      <a:srgbClr val="A8A8A8"/>
                    </a:solidFill>
                    <a:sym typeface="IBM Plex Sans Light"/>
                  </a:rPr>
                  <a:t>Parallel </a:t>
                </a:r>
                <a:r>
                  <a:rPr lang="en-US" sz="4000" kern="0" dirty="0">
                    <a:solidFill>
                      <a:srgbClr val="A8A8A8"/>
                    </a:solidFill>
                    <a:latin typeface="IBM Plex Mono Light" panose="020B0409050203000203" pitchFamily="49" charset="77"/>
                    <a:sym typeface="IBM Plex Sans Light"/>
                  </a:rPr>
                  <a:t>if</a:t>
                </a:r>
                <a:r>
                  <a:rPr lang="en-US" sz="4000" kern="0" dirty="0">
                    <a:solidFill>
                      <a:srgbClr val="A8A8A8"/>
                    </a:solidFill>
                    <a:sym typeface="IBM Plex Sans Light"/>
                  </a:rPr>
                  <a:t>s for larger state preparation</a:t>
                </a:r>
              </a:p>
              <a:p>
                <a:pPr marL="1657638" lvl="1" indent="-742950" defTabSz="2438400">
                  <a:buSzPct val="100000"/>
                  <a:buFont typeface="+mj-lt"/>
                  <a:buAutoNum type="arabicPeriod"/>
                </a:pPr>
                <a:r>
                  <a:rPr lang="en-US" sz="4000" b="1" kern="0" dirty="0">
                    <a:sym typeface="IBM Plex Sans Light"/>
                  </a:rPr>
                  <a:t>Different measurement types </a:t>
                </a:r>
              </a:p>
              <a:p>
                <a:pPr marL="1657638" lvl="1" indent="-742950" defTabSz="2438400">
                  <a:buSzPct val="100000"/>
                  <a:buFont typeface="+mj-lt"/>
                  <a:buAutoNum type="arabicPeriod"/>
                </a:pPr>
                <a:r>
                  <a:rPr lang="en-US" sz="4000" kern="0" dirty="0">
                    <a:solidFill>
                      <a:srgbClr val="A8A8A8"/>
                    </a:solidFill>
                    <a:latin typeface="IBM Plex Mono Light" panose="020B0409050203000203" pitchFamily="49" charset="77"/>
                    <a:sym typeface="IBM Plex Sans Light"/>
                  </a:rPr>
                  <a:t>Stretch</a:t>
                </a:r>
                <a:r>
                  <a:rPr lang="en-US" sz="4000" kern="0" dirty="0">
                    <a:solidFill>
                      <a:srgbClr val="A8A8A8"/>
                    </a:solidFill>
                    <a:sym typeface="IBM Plex Sans Light"/>
                  </a:rPr>
                  <a:t> DD</a:t>
                </a:r>
              </a:p>
              <a:p>
                <a:pPr marL="1657638" lvl="1" indent="-742950" defTabSz="2438400">
                  <a:buSzPct val="100000"/>
                  <a:buFont typeface="+mj-lt"/>
                  <a:buAutoNum type="arabicPeriod"/>
                </a:pPr>
                <a:r>
                  <a:rPr lang="en-US" sz="4000" kern="0" dirty="0">
                    <a:solidFill>
                      <a:srgbClr val="A8A8A8"/>
                    </a:solidFill>
                    <a:sym typeface="IBM Plex Sans Light"/>
                  </a:rPr>
                  <a:t>Visualization (beta) for optimization and debugging</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mc:Choice>
        <mc:Fallback>
          <p:sp>
            <p:nvSpPr>
              <p:cNvPr id="5" name="TextBox 4">
                <a:extLst>
                  <a:ext uri="{FF2B5EF4-FFF2-40B4-BE49-F238E27FC236}">
                    <a16:creationId xmlns:a16="http://schemas.microsoft.com/office/drawing/2014/main" id="{6891EB00-3EB0-22BC-273A-37E2390A096A}"/>
                  </a:ext>
                </a:extLst>
              </p:cNvPr>
              <p:cNvSpPr txBox="1">
                <a:spLocks noRot="1" noChangeAspect="1" noMove="1" noResize="1" noEditPoints="1" noAdjustHandles="1" noChangeArrowheads="1" noChangeShapeType="1" noTextEdit="1"/>
              </p:cNvSpPr>
              <p:nvPr/>
            </p:nvSpPr>
            <p:spPr>
              <a:xfrm>
                <a:off x="1678756" y="2954377"/>
                <a:ext cx="19954023" cy="9558465"/>
              </a:xfrm>
              <a:prstGeom prst="rect">
                <a:avLst/>
              </a:prstGeom>
              <a:blipFill>
                <a:blip r:embed="rId3"/>
                <a:stretch>
                  <a:fillRect l="-1463" t="-1592"/>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7" name="TextBox 6">
            <a:extLst>
              <a:ext uri="{FF2B5EF4-FFF2-40B4-BE49-F238E27FC236}">
                <a16:creationId xmlns:a16="http://schemas.microsoft.com/office/drawing/2014/main" id="{C8EFAE49-707D-CC01-2782-7FAA82A3F56A}"/>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4" name="Picture 3">
            <a:extLst>
              <a:ext uri="{FF2B5EF4-FFF2-40B4-BE49-F238E27FC236}">
                <a16:creationId xmlns:a16="http://schemas.microsoft.com/office/drawing/2014/main" id="{C7DA9279-78E3-62D0-B282-91B1B7763276}"/>
              </a:ext>
            </a:extLst>
          </p:cNvPr>
          <p:cNvPicPr>
            <a:picLocks noChangeAspect="1"/>
          </p:cNvPicPr>
          <p:nvPr/>
        </p:nvPicPr>
        <p:blipFill>
          <a:blip r:embed="rId4"/>
          <a:srcRect/>
          <a:stretch/>
        </p:blipFill>
        <p:spPr>
          <a:xfrm>
            <a:off x="16872226" y="7203969"/>
            <a:ext cx="5668798" cy="53088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E0B8AE-F381-62AF-2255-75D2389FE8FD}"/>
                  </a:ext>
                </a:extLst>
              </p:cNvPr>
              <p:cNvSpPr txBox="1"/>
              <p:nvPr/>
            </p:nvSpPr>
            <p:spPr>
              <a:xfrm>
                <a:off x="16872226" y="6512031"/>
                <a:ext cx="3801270" cy="5143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kern="0" dirty="0">
                    <a:solidFill>
                      <a:srgbClr val="000000"/>
                    </a:solidFill>
                    <a:ea typeface="+mj-ea"/>
                    <a:cs typeface="+mj-cs"/>
                    <a:sym typeface="IBM Plex Sans Light"/>
                  </a:rPr>
                  <a:t>90 qubits for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endParaRPr lang="en-US" kern="0" dirty="0">
                  <a:solidFill>
                    <a:srgbClr val="000000"/>
                  </a:solidFill>
                  <a:ea typeface="+mj-ea"/>
                  <a:cs typeface="+mj-cs"/>
                  <a:sym typeface="IBM Plex Sans Light"/>
                </a:endParaRPr>
              </a:p>
            </p:txBody>
          </p:sp>
        </mc:Choice>
        <mc:Fallback xmlns="">
          <p:sp>
            <p:nvSpPr>
              <p:cNvPr id="6" name="TextBox 5">
                <a:extLst>
                  <a:ext uri="{FF2B5EF4-FFF2-40B4-BE49-F238E27FC236}">
                    <a16:creationId xmlns:a16="http://schemas.microsoft.com/office/drawing/2014/main" id="{EEE0B8AE-F381-62AF-2255-75D2389FE8FD}"/>
                  </a:ext>
                </a:extLst>
              </p:cNvPr>
              <p:cNvSpPr txBox="1">
                <a:spLocks noRot="1" noChangeAspect="1" noMove="1" noResize="1" noEditPoints="1" noAdjustHandles="1" noChangeArrowheads="1" noChangeShapeType="1" noTextEdit="1"/>
              </p:cNvSpPr>
              <p:nvPr/>
            </p:nvSpPr>
            <p:spPr>
              <a:xfrm>
                <a:off x="16872226" y="6512031"/>
                <a:ext cx="3801270" cy="514350"/>
              </a:xfrm>
              <a:prstGeom prst="rect">
                <a:avLst/>
              </a:prstGeom>
              <a:blipFill>
                <a:blip r:embed="rId5"/>
                <a:stretch>
                  <a:fillRect l="-7333" t="-26190" r="-36667" b="-571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347956874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8AB72-D03C-4794-1444-BC5DB795832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8778C14-492A-70F9-3916-559CFA9418FC}"/>
                  </a:ext>
                </a:extLst>
              </p:cNvPr>
              <p:cNvSpPr>
                <a:spLocks noGrp="1"/>
              </p:cNvSpPr>
              <p:nvPr>
                <p:ph type="title"/>
              </p:nvPr>
            </p:nvSpPr>
            <p:spPr>
              <a:xfrm>
                <a:off x="576071" y="384048"/>
                <a:ext cx="17042855" cy="2859087"/>
              </a:xfrm>
            </p:spPr>
            <p:txBody>
              <a:bodyPr/>
              <a:lstStyle/>
              <a:p>
                <a:r>
                  <a:rPr lang="en-US" u="sng" dirty="0"/>
                  <a:t>Dynamic</a:t>
                </a:r>
                <a:r>
                  <a:rPr lang="en-US" dirty="0"/>
                  <a:t>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=6</m:t>
                    </m:r>
                  </m:oMath>
                </a14:m>
                <a:r>
                  <a:rPr lang="en-US" dirty="0"/>
                  <a:t>)</a:t>
                </a:r>
              </a:p>
            </p:txBody>
          </p:sp>
        </mc:Choice>
        <mc:Fallback>
          <p:sp>
            <p:nvSpPr>
              <p:cNvPr id="2" name="Title 1">
                <a:extLst>
                  <a:ext uri="{FF2B5EF4-FFF2-40B4-BE49-F238E27FC236}">
                    <a16:creationId xmlns:a16="http://schemas.microsoft.com/office/drawing/2014/main" id="{E8778C14-492A-70F9-3916-559CFA9418FC}"/>
                  </a:ext>
                </a:extLst>
              </p:cNvPr>
              <p:cNvSpPr>
                <a:spLocks noGrp="1" noRot="1" noChangeAspect="1" noMove="1" noResize="1" noEditPoints="1" noAdjustHandles="1" noChangeArrowheads="1" noChangeShapeType="1" noTextEdit="1"/>
              </p:cNvSpPr>
              <p:nvPr>
                <p:ph type="title"/>
              </p:nvPr>
            </p:nvSpPr>
            <p:spPr>
              <a:xfrm>
                <a:off x="576071" y="384048"/>
                <a:ext cx="17042855" cy="2859087"/>
              </a:xfrm>
              <a:blipFill>
                <a:blip r:embed="rId3"/>
                <a:stretch>
                  <a:fillRect l="-2904"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6FCC8C8D-E832-6A16-2206-537D56BB9F5B}"/>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0B1EF072-AAE3-C0A4-3B62-767D7C9FACC2}"/>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69</a:t>
            </a:fld>
            <a:endParaRPr lang="en-US"/>
          </a:p>
        </p:txBody>
      </p:sp>
      <p:pic>
        <p:nvPicPr>
          <p:cNvPr id="7" name="Picture 6">
            <a:extLst>
              <a:ext uri="{FF2B5EF4-FFF2-40B4-BE49-F238E27FC236}">
                <a16:creationId xmlns:a16="http://schemas.microsoft.com/office/drawing/2014/main" id="{43DD1579-B27E-684C-D5A2-0E9051D8FE87}"/>
              </a:ext>
            </a:extLst>
          </p:cNvPr>
          <p:cNvPicPr>
            <a:picLocks noChangeAspect="1"/>
          </p:cNvPicPr>
          <p:nvPr/>
        </p:nvPicPr>
        <p:blipFill>
          <a:blip r:embed="rId4"/>
          <a:stretch>
            <a:fillRect/>
          </a:stretch>
        </p:blipFill>
        <p:spPr>
          <a:xfrm>
            <a:off x="312935" y="2809308"/>
            <a:ext cx="23709051" cy="9373345"/>
          </a:xfrm>
          <a:prstGeom prst="rect">
            <a:avLst/>
          </a:prstGeom>
        </p:spPr>
      </p:pic>
      <p:sp>
        <p:nvSpPr>
          <p:cNvPr id="8" name="Oval">
            <a:extLst>
              <a:ext uri="{FF2B5EF4-FFF2-40B4-BE49-F238E27FC236}">
                <a16:creationId xmlns:a16="http://schemas.microsoft.com/office/drawing/2014/main" id="{032C295A-B34E-BD9E-B44D-39C504CC09C0}"/>
              </a:ext>
            </a:extLst>
          </p:cNvPr>
          <p:cNvSpPr>
            <a:spLocks noChangeAspect="1"/>
          </p:cNvSpPr>
          <p:nvPr/>
        </p:nvSpPr>
        <p:spPr>
          <a:xfrm rot="5400000">
            <a:off x="878070" y="6284848"/>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 name="Oval">
            <a:extLst>
              <a:ext uri="{FF2B5EF4-FFF2-40B4-BE49-F238E27FC236}">
                <a16:creationId xmlns:a16="http://schemas.microsoft.com/office/drawing/2014/main" id="{01A85B4C-DFB9-1E64-0B33-9FAC5DA42180}"/>
              </a:ext>
            </a:extLst>
          </p:cNvPr>
          <p:cNvSpPr>
            <a:spLocks noChangeAspect="1"/>
          </p:cNvSpPr>
          <p:nvPr/>
        </p:nvSpPr>
        <p:spPr>
          <a:xfrm rot="5400000">
            <a:off x="874829" y="4588991"/>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 name="Oval">
            <a:extLst>
              <a:ext uri="{FF2B5EF4-FFF2-40B4-BE49-F238E27FC236}">
                <a16:creationId xmlns:a16="http://schemas.microsoft.com/office/drawing/2014/main" id="{41F655E0-8B4A-F3CA-7145-5E4F76EE9EC6}"/>
              </a:ext>
            </a:extLst>
          </p:cNvPr>
          <p:cNvSpPr>
            <a:spLocks noChangeAspect="1"/>
          </p:cNvSpPr>
          <p:nvPr/>
        </p:nvSpPr>
        <p:spPr>
          <a:xfrm rot="5400000">
            <a:off x="871589" y="3690806"/>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7" name="Oval">
            <a:extLst>
              <a:ext uri="{FF2B5EF4-FFF2-40B4-BE49-F238E27FC236}">
                <a16:creationId xmlns:a16="http://schemas.microsoft.com/office/drawing/2014/main" id="{916D14AA-5919-C593-3D9A-6259B4B17146}"/>
              </a:ext>
            </a:extLst>
          </p:cNvPr>
          <p:cNvSpPr>
            <a:spLocks noChangeAspect="1"/>
          </p:cNvSpPr>
          <p:nvPr/>
        </p:nvSpPr>
        <p:spPr>
          <a:xfrm rot="5400000">
            <a:off x="873833" y="7162474"/>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9" name="Oval">
            <a:extLst>
              <a:ext uri="{FF2B5EF4-FFF2-40B4-BE49-F238E27FC236}">
                <a16:creationId xmlns:a16="http://schemas.microsoft.com/office/drawing/2014/main" id="{45FE39B0-89C4-20CA-7A5D-3A4C5FB95C39}"/>
              </a:ext>
            </a:extLst>
          </p:cNvPr>
          <p:cNvSpPr>
            <a:spLocks noChangeAspect="1"/>
          </p:cNvSpPr>
          <p:nvPr/>
        </p:nvSpPr>
        <p:spPr>
          <a:xfrm rot="5400000">
            <a:off x="847590" y="8897812"/>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26" name="Oval">
            <a:extLst>
              <a:ext uri="{FF2B5EF4-FFF2-40B4-BE49-F238E27FC236}">
                <a16:creationId xmlns:a16="http://schemas.microsoft.com/office/drawing/2014/main" id="{A0D96A02-BF7F-BA25-B428-578ED1C25EC0}"/>
              </a:ext>
            </a:extLst>
          </p:cNvPr>
          <p:cNvSpPr>
            <a:spLocks noChangeAspect="1"/>
          </p:cNvSpPr>
          <p:nvPr/>
        </p:nvSpPr>
        <p:spPr>
          <a:xfrm rot="5400000">
            <a:off x="843353" y="9775438"/>
            <a:ext cx="731520" cy="36576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5" name="Rectangle 4">
            <a:extLst>
              <a:ext uri="{FF2B5EF4-FFF2-40B4-BE49-F238E27FC236}">
                <a16:creationId xmlns:a16="http://schemas.microsoft.com/office/drawing/2014/main" id="{EE9AA90E-05A1-503E-9006-E9DF90326A65}"/>
              </a:ext>
            </a:extLst>
          </p:cNvPr>
          <p:cNvSpPr/>
          <p:nvPr/>
        </p:nvSpPr>
        <p:spPr bwMode="auto">
          <a:xfrm>
            <a:off x="4862946" y="3013362"/>
            <a:ext cx="1737360" cy="8853055"/>
          </a:xfrm>
          <a:prstGeom prst="rect">
            <a:avLst/>
          </a:prstGeom>
          <a:solidFill>
            <a:srgbClr val="FAB26E">
              <a:alpha val="26000"/>
            </a:srgbClr>
          </a:solidFill>
          <a:ln w="38100">
            <a:solidFill>
              <a:srgbClr val="F8882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6" name="TextBox 5">
            <a:extLst>
              <a:ext uri="{FF2B5EF4-FFF2-40B4-BE49-F238E27FC236}">
                <a16:creationId xmlns:a16="http://schemas.microsoft.com/office/drawing/2014/main" id="{EEEA734B-576B-91BD-A2F8-4154911851ED}"/>
              </a:ext>
            </a:extLst>
          </p:cNvPr>
          <p:cNvSpPr txBox="1"/>
          <p:nvPr/>
        </p:nvSpPr>
        <p:spPr>
          <a:xfrm>
            <a:off x="3408695" y="12112653"/>
            <a:ext cx="6383222" cy="758947"/>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0" tIns="0" rIns="0" bIns="0" rtlCol="0">
            <a:noAutofit/>
          </a:bodyPr>
          <a:lstStyle/>
          <a:p>
            <a:pPr defTabSz="2438400">
              <a:spcBef>
                <a:spcPts val="2900"/>
              </a:spcBef>
              <a:buSzPct val="100000"/>
            </a:pPr>
            <a:r>
              <a:rPr lang="en-US" b="1" kern="0" dirty="0" err="1">
                <a:solidFill>
                  <a:srgbClr val="000000"/>
                </a:solidFill>
                <a:ea typeface="Cambria Math" panose="02040503050406030204" pitchFamily="18" charset="0"/>
                <a:cs typeface="+mj-cs"/>
                <a:sym typeface="IBM Plex Sans Light"/>
              </a:rPr>
              <a:t>MidCircuitMeasure</a:t>
            </a:r>
            <a:r>
              <a:rPr lang="en-US" b="0" kern="0" dirty="0">
                <a:solidFill>
                  <a:srgbClr val="000000"/>
                </a:solidFill>
                <a:ea typeface="Cambria Math" panose="02040503050406030204" pitchFamily="18" charset="0"/>
                <a:cs typeface="+mj-cs"/>
                <a:sym typeface="IBM Plex Sans Light"/>
              </a:rPr>
              <a:t> instruction</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771370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591E0-9A56-49F0-3F2A-37FD192FD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4FF002-B111-0FC6-3D6B-D818946305FB}"/>
              </a:ext>
            </a:extLst>
          </p:cNvPr>
          <p:cNvSpPr>
            <a:spLocks noGrp="1"/>
          </p:cNvSpPr>
          <p:nvPr>
            <p:ph type="title"/>
          </p:nvPr>
        </p:nvSpPr>
        <p:spPr/>
        <p:txBody>
          <a:bodyPr/>
          <a:lstStyle/>
          <a:p>
            <a:r>
              <a:rPr lang="en-US" dirty="0"/>
              <a:t>What makes dynamic circuits powerful?</a:t>
            </a:r>
          </a:p>
        </p:txBody>
      </p:sp>
      <p:sp>
        <p:nvSpPr>
          <p:cNvPr id="3" name="Footer Placeholder 2">
            <a:extLst>
              <a:ext uri="{FF2B5EF4-FFF2-40B4-BE49-F238E27FC236}">
                <a16:creationId xmlns:a16="http://schemas.microsoft.com/office/drawing/2014/main" id="{19D31171-20C5-5E9F-A624-7520DC7BC826}"/>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6F3B40F8-1683-C35C-235B-42D8E83FABF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7</a:t>
            </a:fld>
            <a:endParaRPr lang="en-US" dirty="0"/>
          </a:p>
        </p:txBody>
      </p:sp>
      <p:grpSp>
        <p:nvGrpSpPr>
          <p:cNvPr id="4" name="Group">
            <a:extLst>
              <a:ext uri="{FF2B5EF4-FFF2-40B4-BE49-F238E27FC236}">
                <a16:creationId xmlns:a16="http://schemas.microsoft.com/office/drawing/2014/main" id="{67707C50-D1A8-43C3-5E95-9A7765B85105}"/>
              </a:ext>
            </a:extLst>
          </p:cNvPr>
          <p:cNvGrpSpPr/>
          <p:nvPr/>
        </p:nvGrpSpPr>
        <p:grpSpPr>
          <a:xfrm>
            <a:off x="20141954" y="892601"/>
            <a:ext cx="3493730" cy="3504640"/>
            <a:chOff x="0" y="0"/>
            <a:chExt cx="3493729" cy="3504639"/>
          </a:xfrm>
        </p:grpSpPr>
        <p:sp>
          <p:nvSpPr>
            <p:cNvPr id="5" name="Line">
              <a:extLst>
                <a:ext uri="{FF2B5EF4-FFF2-40B4-BE49-F238E27FC236}">
                  <a16:creationId xmlns:a16="http://schemas.microsoft.com/office/drawing/2014/main" id="{C6EBFEA1-DFBC-DA1B-A79B-2752D5FDCB9B}"/>
                </a:ext>
              </a:extLst>
            </p:cNvPr>
            <p:cNvSpPr/>
            <p:nvPr/>
          </p:nvSpPr>
          <p:spPr>
            <a:xfrm>
              <a:off x="265829" y="131853"/>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 name="Line">
              <a:extLst>
                <a:ext uri="{FF2B5EF4-FFF2-40B4-BE49-F238E27FC236}">
                  <a16:creationId xmlns:a16="http://schemas.microsoft.com/office/drawing/2014/main" id="{52F31B96-32A1-14AD-207B-3E0DABC50975}"/>
                </a:ext>
              </a:extLst>
            </p:cNvPr>
            <p:cNvSpPr/>
            <p:nvPr/>
          </p:nvSpPr>
          <p:spPr>
            <a:xfrm>
              <a:off x="265829" y="1394225"/>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 name="Line">
              <a:extLst>
                <a:ext uri="{FF2B5EF4-FFF2-40B4-BE49-F238E27FC236}">
                  <a16:creationId xmlns:a16="http://schemas.microsoft.com/office/drawing/2014/main" id="{D552734C-6FED-50C2-5720-BDE62D9A6701}"/>
                </a:ext>
              </a:extLst>
            </p:cNvPr>
            <p:cNvSpPr/>
            <p:nvPr/>
          </p:nvSpPr>
          <p:spPr>
            <a:xfrm>
              <a:off x="265829" y="1078632"/>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8" name="Line">
              <a:extLst>
                <a:ext uri="{FF2B5EF4-FFF2-40B4-BE49-F238E27FC236}">
                  <a16:creationId xmlns:a16="http://schemas.microsoft.com/office/drawing/2014/main" id="{F6695F89-0561-E4CC-1B59-E5D93C78E618}"/>
                </a:ext>
              </a:extLst>
            </p:cNvPr>
            <p:cNvSpPr/>
            <p:nvPr/>
          </p:nvSpPr>
          <p:spPr>
            <a:xfrm>
              <a:off x="265829" y="447446"/>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 name="Line">
              <a:extLst>
                <a:ext uri="{FF2B5EF4-FFF2-40B4-BE49-F238E27FC236}">
                  <a16:creationId xmlns:a16="http://schemas.microsoft.com/office/drawing/2014/main" id="{822EC0E8-6396-2ED6-8BDF-A5A0D6D7AEA4}"/>
                </a:ext>
              </a:extLst>
            </p:cNvPr>
            <p:cNvSpPr/>
            <p:nvPr/>
          </p:nvSpPr>
          <p:spPr>
            <a:xfrm>
              <a:off x="265829" y="76303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 name="Line">
              <a:extLst>
                <a:ext uri="{FF2B5EF4-FFF2-40B4-BE49-F238E27FC236}">
                  <a16:creationId xmlns:a16="http://schemas.microsoft.com/office/drawing/2014/main" id="{656C85D2-A639-8A2F-C651-E9A326975B87}"/>
                </a:ext>
              </a:extLst>
            </p:cNvPr>
            <p:cNvSpPr/>
            <p:nvPr/>
          </p:nvSpPr>
          <p:spPr>
            <a:xfrm>
              <a:off x="265829" y="1709818"/>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 name="Line">
              <a:extLst>
                <a:ext uri="{FF2B5EF4-FFF2-40B4-BE49-F238E27FC236}">
                  <a16:creationId xmlns:a16="http://schemas.microsoft.com/office/drawing/2014/main" id="{C034A039-DD60-98A1-1FA3-1F1AB0D48D95}"/>
                </a:ext>
              </a:extLst>
            </p:cNvPr>
            <p:cNvSpPr/>
            <p:nvPr/>
          </p:nvSpPr>
          <p:spPr>
            <a:xfrm>
              <a:off x="265829" y="2025410"/>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 name="Line">
              <a:extLst>
                <a:ext uri="{FF2B5EF4-FFF2-40B4-BE49-F238E27FC236}">
                  <a16:creationId xmlns:a16="http://schemas.microsoft.com/office/drawing/2014/main" id="{A2BD31F3-6352-DA80-4693-237936C6EA19}"/>
                </a:ext>
              </a:extLst>
            </p:cNvPr>
            <p:cNvSpPr/>
            <p:nvPr/>
          </p:nvSpPr>
          <p:spPr>
            <a:xfrm>
              <a:off x="265829" y="2341004"/>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4" name="Line">
              <a:extLst>
                <a:ext uri="{FF2B5EF4-FFF2-40B4-BE49-F238E27FC236}">
                  <a16:creationId xmlns:a16="http://schemas.microsoft.com/office/drawing/2014/main" id="{A0EACE45-81E0-E261-44AD-E78B0773D022}"/>
                </a:ext>
              </a:extLst>
            </p:cNvPr>
            <p:cNvSpPr/>
            <p:nvPr/>
          </p:nvSpPr>
          <p:spPr>
            <a:xfrm>
              <a:off x="265829" y="2656597"/>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5" name="Line">
              <a:extLst>
                <a:ext uri="{FF2B5EF4-FFF2-40B4-BE49-F238E27FC236}">
                  <a16:creationId xmlns:a16="http://schemas.microsoft.com/office/drawing/2014/main" id="{C11BAC11-5FEB-7605-7E60-DBC39427097B}"/>
                </a:ext>
              </a:extLst>
            </p:cNvPr>
            <p:cNvSpPr/>
            <p:nvPr/>
          </p:nvSpPr>
          <p:spPr>
            <a:xfrm>
              <a:off x="265829" y="297218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 name="Rounded Rectangle">
              <a:extLst>
                <a:ext uri="{FF2B5EF4-FFF2-40B4-BE49-F238E27FC236}">
                  <a16:creationId xmlns:a16="http://schemas.microsoft.com/office/drawing/2014/main" id="{BB12B1D0-ECA8-F17A-DC55-29FD36AAD397}"/>
                </a:ext>
              </a:extLst>
            </p:cNvPr>
            <p:cNvSpPr/>
            <p:nvPr/>
          </p:nvSpPr>
          <p:spPr>
            <a:xfrm>
              <a:off x="3710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7" name="Rounded Rectangle">
              <a:extLst>
                <a:ext uri="{FF2B5EF4-FFF2-40B4-BE49-F238E27FC236}">
                  <a16:creationId xmlns:a16="http://schemas.microsoft.com/office/drawing/2014/main" id="{70041B95-F683-8A0A-40A8-D1D5503D3374}"/>
                </a:ext>
              </a:extLst>
            </p:cNvPr>
            <p:cNvSpPr/>
            <p:nvPr/>
          </p:nvSpPr>
          <p:spPr>
            <a:xfrm>
              <a:off x="371098" y="64094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 name="Rounded Rectangle">
              <a:extLst>
                <a:ext uri="{FF2B5EF4-FFF2-40B4-BE49-F238E27FC236}">
                  <a16:creationId xmlns:a16="http://schemas.microsoft.com/office/drawing/2014/main" id="{F32460EA-2BD2-43B1-7C30-8368FEFF1C6D}"/>
                </a:ext>
              </a:extLst>
            </p:cNvPr>
            <p:cNvSpPr/>
            <p:nvPr/>
          </p:nvSpPr>
          <p:spPr>
            <a:xfrm>
              <a:off x="371098" y="1272129"/>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 name="Rounded Rectangle">
              <a:extLst>
                <a:ext uri="{FF2B5EF4-FFF2-40B4-BE49-F238E27FC236}">
                  <a16:creationId xmlns:a16="http://schemas.microsoft.com/office/drawing/2014/main" id="{2E251D97-0D33-EDB4-89B4-A4212B5C0348}"/>
                </a:ext>
              </a:extLst>
            </p:cNvPr>
            <p:cNvSpPr/>
            <p:nvPr/>
          </p:nvSpPr>
          <p:spPr>
            <a:xfrm>
              <a:off x="3710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 name="Rounded Rectangle">
              <a:extLst>
                <a:ext uri="{FF2B5EF4-FFF2-40B4-BE49-F238E27FC236}">
                  <a16:creationId xmlns:a16="http://schemas.microsoft.com/office/drawing/2014/main" id="{D99CF51C-5EBB-43CA-CD5A-5A9F7A4E1F01}"/>
                </a:ext>
              </a:extLst>
            </p:cNvPr>
            <p:cNvSpPr/>
            <p:nvPr/>
          </p:nvSpPr>
          <p:spPr>
            <a:xfrm>
              <a:off x="826113" y="32535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 name="Rounded Rectangle">
              <a:extLst>
                <a:ext uri="{FF2B5EF4-FFF2-40B4-BE49-F238E27FC236}">
                  <a16:creationId xmlns:a16="http://schemas.microsoft.com/office/drawing/2014/main" id="{6AC61DCD-E396-26FF-2B08-CE03520C7750}"/>
                </a:ext>
              </a:extLst>
            </p:cNvPr>
            <p:cNvSpPr/>
            <p:nvPr/>
          </p:nvSpPr>
          <p:spPr>
            <a:xfrm>
              <a:off x="826113"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 name="Rounded Rectangle">
              <a:extLst>
                <a:ext uri="{FF2B5EF4-FFF2-40B4-BE49-F238E27FC236}">
                  <a16:creationId xmlns:a16="http://schemas.microsoft.com/office/drawing/2014/main" id="{71318A53-FF13-33E9-3F20-EC13319A0AF3}"/>
                </a:ext>
              </a:extLst>
            </p:cNvPr>
            <p:cNvSpPr/>
            <p:nvPr/>
          </p:nvSpPr>
          <p:spPr>
            <a:xfrm>
              <a:off x="826113" y="1587722"/>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 name="Rounded Rectangle">
              <a:extLst>
                <a:ext uri="{FF2B5EF4-FFF2-40B4-BE49-F238E27FC236}">
                  <a16:creationId xmlns:a16="http://schemas.microsoft.com/office/drawing/2014/main" id="{64FF3DB5-9ED4-5548-EC12-4053058F2653}"/>
                </a:ext>
              </a:extLst>
            </p:cNvPr>
            <p:cNvSpPr/>
            <p:nvPr/>
          </p:nvSpPr>
          <p:spPr>
            <a:xfrm>
              <a:off x="826113"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 name="Rounded Rectangle">
              <a:extLst>
                <a:ext uri="{FF2B5EF4-FFF2-40B4-BE49-F238E27FC236}">
                  <a16:creationId xmlns:a16="http://schemas.microsoft.com/office/drawing/2014/main" id="{7B474887-994A-DE70-CE4A-14C9A1EB447D}"/>
                </a:ext>
              </a:extLst>
            </p:cNvPr>
            <p:cNvSpPr/>
            <p:nvPr/>
          </p:nvSpPr>
          <p:spPr>
            <a:xfrm>
              <a:off x="12719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 name="Rounded Rectangle">
              <a:extLst>
                <a:ext uri="{FF2B5EF4-FFF2-40B4-BE49-F238E27FC236}">
                  <a16:creationId xmlns:a16="http://schemas.microsoft.com/office/drawing/2014/main" id="{05F311B8-43E3-B128-3889-C980DD142324}"/>
                </a:ext>
              </a:extLst>
            </p:cNvPr>
            <p:cNvSpPr/>
            <p:nvPr/>
          </p:nvSpPr>
          <p:spPr>
            <a:xfrm>
              <a:off x="12719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6" name="Rounded Rectangle">
              <a:extLst>
                <a:ext uri="{FF2B5EF4-FFF2-40B4-BE49-F238E27FC236}">
                  <a16:creationId xmlns:a16="http://schemas.microsoft.com/office/drawing/2014/main" id="{4DE4DBB9-DC04-1A1E-23C7-D4E909E9DB6A}"/>
                </a:ext>
              </a:extLst>
            </p:cNvPr>
            <p:cNvSpPr/>
            <p:nvPr/>
          </p:nvSpPr>
          <p:spPr>
            <a:xfrm>
              <a:off x="1727013" y="94380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7" name="Rounded Rectangle">
              <a:extLst>
                <a:ext uri="{FF2B5EF4-FFF2-40B4-BE49-F238E27FC236}">
                  <a16:creationId xmlns:a16="http://schemas.microsoft.com/office/drawing/2014/main" id="{D010AD98-B589-9BCB-DC4A-119D3C49932A}"/>
                </a:ext>
              </a:extLst>
            </p:cNvPr>
            <p:cNvSpPr/>
            <p:nvPr/>
          </p:nvSpPr>
          <p:spPr>
            <a:xfrm>
              <a:off x="1727013" y="1569751"/>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 name="Rounded Rectangle">
              <a:extLst>
                <a:ext uri="{FF2B5EF4-FFF2-40B4-BE49-F238E27FC236}">
                  <a16:creationId xmlns:a16="http://schemas.microsoft.com/office/drawing/2014/main" id="{40792381-A06A-F2C2-3948-01DFDD23093B}"/>
                </a:ext>
              </a:extLst>
            </p:cNvPr>
            <p:cNvSpPr/>
            <p:nvPr/>
          </p:nvSpPr>
          <p:spPr>
            <a:xfrm>
              <a:off x="1727013" y="220105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 name="Rounded Rectangle">
              <a:extLst>
                <a:ext uri="{FF2B5EF4-FFF2-40B4-BE49-F238E27FC236}">
                  <a16:creationId xmlns:a16="http://schemas.microsoft.com/office/drawing/2014/main" id="{B604A3BD-A656-033E-6077-B4062070ABD5}"/>
                </a:ext>
              </a:extLst>
            </p:cNvPr>
            <p:cNvSpPr/>
            <p:nvPr/>
          </p:nvSpPr>
          <p:spPr>
            <a:xfrm>
              <a:off x="2172898" y="2140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0" name="Rounded Rectangle">
              <a:extLst>
                <a:ext uri="{FF2B5EF4-FFF2-40B4-BE49-F238E27FC236}">
                  <a16:creationId xmlns:a16="http://schemas.microsoft.com/office/drawing/2014/main" id="{9FE7396F-B5FD-EBC4-71C5-A833697855BE}"/>
                </a:ext>
              </a:extLst>
            </p:cNvPr>
            <p:cNvSpPr/>
            <p:nvPr/>
          </p:nvSpPr>
          <p:spPr>
            <a:xfrm>
              <a:off x="2172898" y="1924715"/>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1" name="Rounded Rectangle">
              <a:extLst>
                <a:ext uri="{FF2B5EF4-FFF2-40B4-BE49-F238E27FC236}">
                  <a16:creationId xmlns:a16="http://schemas.microsoft.com/office/drawing/2014/main" id="{BA080198-4C5F-EBE9-B109-954C15526549}"/>
                </a:ext>
              </a:extLst>
            </p:cNvPr>
            <p:cNvSpPr/>
            <p:nvPr/>
          </p:nvSpPr>
          <p:spPr>
            <a:xfrm>
              <a:off x="2627914"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2" name="Rounded Rectangle">
              <a:extLst>
                <a:ext uri="{FF2B5EF4-FFF2-40B4-BE49-F238E27FC236}">
                  <a16:creationId xmlns:a16="http://schemas.microsoft.com/office/drawing/2014/main" id="{FE5CEB75-1131-7CA5-758D-F5A8F1B4B902}"/>
                </a:ext>
              </a:extLst>
            </p:cNvPr>
            <p:cNvSpPr/>
            <p:nvPr/>
          </p:nvSpPr>
          <p:spPr>
            <a:xfrm>
              <a:off x="2627914"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3" name="Rectangle">
              <a:extLst>
                <a:ext uri="{FF2B5EF4-FFF2-40B4-BE49-F238E27FC236}">
                  <a16:creationId xmlns:a16="http://schemas.microsoft.com/office/drawing/2014/main" id="{41AB1522-FC62-234F-9D28-6F1377870C99}"/>
                </a:ext>
              </a:extLst>
            </p:cNvPr>
            <p:cNvSpPr/>
            <p:nvPr/>
          </p:nvSpPr>
          <p:spPr>
            <a:xfrm>
              <a:off x="324742" y="3124549"/>
              <a:ext cx="3168988" cy="380091"/>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 name="Rounded Rectangle">
              <a:extLst>
                <a:ext uri="{FF2B5EF4-FFF2-40B4-BE49-F238E27FC236}">
                  <a16:creationId xmlns:a16="http://schemas.microsoft.com/office/drawing/2014/main" id="{BCC6F822-0366-288F-42E0-FD474507EC09}"/>
                </a:ext>
              </a:extLst>
            </p:cNvPr>
            <p:cNvSpPr/>
            <p:nvPr/>
          </p:nvSpPr>
          <p:spPr>
            <a:xfrm>
              <a:off x="371098" y="2176809"/>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 name="Rounded Rectangle">
              <a:extLst>
                <a:ext uri="{FF2B5EF4-FFF2-40B4-BE49-F238E27FC236}">
                  <a16:creationId xmlns:a16="http://schemas.microsoft.com/office/drawing/2014/main" id="{D5D13BE1-F765-1011-03D9-AFF78DF731A8}"/>
                </a:ext>
              </a:extLst>
            </p:cNvPr>
            <p:cNvSpPr/>
            <p:nvPr/>
          </p:nvSpPr>
          <p:spPr>
            <a:xfrm>
              <a:off x="1727013" y="291646"/>
              <a:ext cx="307507" cy="286141"/>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 name="Rounded Rectangle">
              <a:extLst>
                <a:ext uri="{FF2B5EF4-FFF2-40B4-BE49-F238E27FC236}">
                  <a16:creationId xmlns:a16="http://schemas.microsoft.com/office/drawing/2014/main" id="{205192CC-FE8B-F40E-C228-3B459040C390}"/>
                </a:ext>
              </a:extLst>
            </p:cNvPr>
            <p:cNvSpPr/>
            <p:nvPr/>
          </p:nvSpPr>
          <p:spPr>
            <a:xfrm>
              <a:off x="1727013" y="619969"/>
              <a:ext cx="307507"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EE0CA9D9-A990-4758-2EA7-BA15EDA1BC03}"/>
                </a:ext>
              </a:extLst>
            </p:cNvPr>
            <p:cNvSpPr/>
            <p:nvPr/>
          </p:nvSpPr>
          <p:spPr>
            <a:xfrm>
              <a:off x="2182028" y="1566748"/>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 name="Rounded Rectangle">
              <a:extLst>
                <a:ext uri="{FF2B5EF4-FFF2-40B4-BE49-F238E27FC236}">
                  <a16:creationId xmlns:a16="http://schemas.microsoft.com/office/drawing/2014/main" id="{89C3A960-0416-6312-A78E-91F99C3A2E1A}"/>
                </a:ext>
              </a:extLst>
            </p:cNvPr>
            <p:cNvSpPr/>
            <p:nvPr/>
          </p:nvSpPr>
          <p:spPr>
            <a:xfrm>
              <a:off x="2172898" y="94154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 name="Rounded Rectangle">
              <a:extLst>
                <a:ext uri="{FF2B5EF4-FFF2-40B4-BE49-F238E27FC236}">
                  <a16:creationId xmlns:a16="http://schemas.microsoft.com/office/drawing/2014/main" id="{F32A2F1C-9AB5-09F3-F8DC-8178AA979676}"/>
                </a:ext>
              </a:extLst>
            </p:cNvPr>
            <p:cNvSpPr/>
            <p:nvPr/>
          </p:nvSpPr>
          <p:spPr>
            <a:xfrm>
              <a:off x="2182028" y="282912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 name="Rounded Rectangle">
              <a:extLst>
                <a:ext uri="{FF2B5EF4-FFF2-40B4-BE49-F238E27FC236}">
                  <a16:creationId xmlns:a16="http://schemas.microsoft.com/office/drawing/2014/main" id="{BE046867-29A6-427A-90AB-FF1DEF5F3744}"/>
                </a:ext>
              </a:extLst>
            </p:cNvPr>
            <p:cNvSpPr/>
            <p:nvPr/>
          </p:nvSpPr>
          <p:spPr>
            <a:xfrm>
              <a:off x="2627913" y="29840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 name="Rounded Rectangle">
              <a:extLst>
                <a:ext uri="{FF2B5EF4-FFF2-40B4-BE49-F238E27FC236}">
                  <a16:creationId xmlns:a16="http://schemas.microsoft.com/office/drawing/2014/main" id="{1F364A27-28CC-C515-2ED0-EF5318AECC69}"/>
                </a:ext>
              </a:extLst>
            </p:cNvPr>
            <p:cNvSpPr/>
            <p:nvPr/>
          </p:nvSpPr>
          <p:spPr>
            <a:xfrm>
              <a:off x="2618782" y="1876363"/>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 name="Rounded Rectangle">
              <a:extLst>
                <a:ext uri="{FF2B5EF4-FFF2-40B4-BE49-F238E27FC236}">
                  <a16:creationId xmlns:a16="http://schemas.microsoft.com/office/drawing/2014/main" id="{2DC4B536-2EE1-ADAE-081E-B29624EE0D96}"/>
                </a:ext>
              </a:extLst>
            </p:cNvPr>
            <p:cNvSpPr/>
            <p:nvPr/>
          </p:nvSpPr>
          <p:spPr>
            <a:xfrm>
              <a:off x="1271998" y="632194"/>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 name="Rounded Rectangle">
              <a:extLst>
                <a:ext uri="{FF2B5EF4-FFF2-40B4-BE49-F238E27FC236}">
                  <a16:creationId xmlns:a16="http://schemas.microsoft.com/office/drawing/2014/main" id="{6A5DDA52-F782-BBC1-E39A-6B872EE94481}"/>
                </a:ext>
              </a:extLst>
            </p:cNvPr>
            <p:cNvSpPr/>
            <p:nvPr/>
          </p:nvSpPr>
          <p:spPr>
            <a:xfrm>
              <a:off x="1271998" y="189830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 name="Rounded Rectangle">
              <a:extLst>
                <a:ext uri="{FF2B5EF4-FFF2-40B4-BE49-F238E27FC236}">
                  <a16:creationId xmlns:a16="http://schemas.microsoft.com/office/drawing/2014/main" id="{FEA78FFA-C458-8E0C-11A7-63EB0F2110B4}"/>
                </a:ext>
              </a:extLst>
            </p:cNvPr>
            <p:cNvSpPr/>
            <p:nvPr/>
          </p:nvSpPr>
          <p:spPr>
            <a:xfrm>
              <a:off x="1271998" y="1243756"/>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45" name="Equation">
                  <a:extLst>
                    <a:ext uri="{FF2B5EF4-FFF2-40B4-BE49-F238E27FC236}">
                      <a16:creationId xmlns:a16="http://schemas.microsoft.com/office/drawing/2014/main" id="{7E14E163-26DE-D27B-9052-1FF2B215813E}"/>
                    </a:ext>
                  </a:extLst>
                </p:cNvPr>
                <p:cNvSpPr txBox="1"/>
                <p:nvPr/>
              </p:nvSpPr>
              <p:spPr>
                <a:xfrm>
                  <a:off x="0" y="53185"/>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5" name="Equation">
                  <a:extLst>
                    <a:ext uri="{FF2B5EF4-FFF2-40B4-BE49-F238E27FC236}">
                      <a16:creationId xmlns:a16="http://schemas.microsoft.com/office/drawing/2014/main" id="{7E14E163-26DE-D27B-9052-1FF2B215813E}"/>
                    </a:ext>
                  </a:extLst>
                </p:cNvPr>
                <p:cNvSpPr txBox="1">
                  <a:spLocks noRot="1" noChangeAspect="1" noMove="1" noResize="1" noEditPoints="1" noAdjustHandles="1" noChangeArrowheads="1" noChangeShapeType="1" noTextEdit="1"/>
                </p:cNvSpPr>
                <p:nvPr/>
              </p:nvSpPr>
              <p:spPr>
                <a:xfrm>
                  <a:off x="0" y="53185"/>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Equation">
                  <a:extLst>
                    <a:ext uri="{FF2B5EF4-FFF2-40B4-BE49-F238E27FC236}">
                      <a16:creationId xmlns:a16="http://schemas.microsoft.com/office/drawing/2014/main" id="{4DBFFB3D-53AE-C3B8-FA30-F347888AFC57}"/>
                    </a:ext>
                  </a:extLst>
                </p:cNvPr>
                <p:cNvSpPr txBox="1"/>
                <p:nvPr/>
              </p:nvSpPr>
              <p:spPr>
                <a:xfrm>
                  <a:off x="0" y="36877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6" name="Equation">
                  <a:extLst>
                    <a:ext uri="{FF2B5EF4-FFF2-40B4-BE49-F238E27FC236}">
                      <a16:creationId xmlns:a16="http://schemas.microsoft.com/office/drawing/2014/main" id="{4DBFFB3D-53AE-C3B8-FA30-F347888AFC57}"/>
                    </a:ext>
                  </a:extLst>
                </p:cNvPr>
                <p:cNvSpPr txBox="1">
                  <a:spLocks noRot="1" noChangeAspect="1" noMove="1" noResize="1" noEditPoints="1" noAdjustHandles="1" noChangeArrowheads="1" noChangeShapeType="1" noTextEdit="1"/>
                </p:cNvSpPr>
                <p:nvPr/>
              </p:nvSpPr>
              <p:spPr>
                <a:xfrm>
                  <a:off x="0" y="368778"/>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Equation">
                  <a:extLst>
                    <a:ext uri="{FF2B5EF4-FFF2-40B4-BE49-F238E27FC236}">
                      <a16:creationId xmlns:a16="http://schemas.microsoft.com/office/drawing/2014/main" id="{05B45770-D661-616B-EBB3-382F39A9550A}"/>
                    </a:ext>
                  </a:extLst>
                </p:cNvPr>
                <p:cNvSpPr txBox="1"/>
                <p:nvPr/>
              </p:nvSpPr>
              <p:spPr>
                <a:xfrm>
                  <a:off x="0" y="675621"/>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7" name="Equation">
                  <a:extLst>
                    <a:ext uri="{FF2B5EF4-FFF2-40B4-BE49-F238E27FC236}">
                      <a16:creationId xmlns:a16="http://schemas.microsoft.com/office/drawing/2014/main" id="{05B45770-D661-616B-EBB3-382F39A9550A}"/>
                    </a:ext>
                  </a:extLst>
                </p:cNvPr>
                <p:cNvSpPr txBox="1">
                  <a:spLocks noRot="1" noChangeAspect="1" noMove="1" noResize="1" noEditPoints="1" noAdjustHandles="1" noChangeArrowheads="1" noChangeShapeType="1" noTextEdit="1"/>
                </p:cNvSpPr>
                <p:nvPr/>
              </p:nvSpPr>
              <p:spPr>
                <a:xfrm>
                  <a:off x="0" y="675621"/>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Equation">
                  <a:extLst>
                    <a:ext uri="{FF2B5EF4-FFF2-40B4-BE49-F238E27FC236}">
                      <a16:creationId xmlns:a16="http://schemas.microsoft.com/office/drawing/2014/main" id="{A42064A6-FF87-12AF-28BA-CD738A74BA09}"/>
                    </a:ext>
                  </a:extLst>
                </p:cNvPr>
                <p:cNvSpPr txBox="1"/>
                <p:nvPr/>
              </p:nvSpPr>
              <p:spPr>
                <a:xfrm>
                  <a:off x="0" y="991214"/>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8" name="Equation">
                  <a:extLst>
                    <a:ext uri="{FF2B5EF4-FFF2-40B4-BE49-F238E27FC236}">
                      <a16:creationId xmlns:a16="http://schemas.microsoft.com/office/drawing/2014/main" id="{A42064A6-FF87-12AF-28BA-CD738A74BA09}"/>
                    </a:ext>
                  </a:extLst>
                </p:cNvPr>
                <p:cNvSpPr txBox="1">
                  <a:spLocks noRot="1" noChangeAspect="1" noMove="1" noResize="1" noEditPoints="1" noAdjustHandles="1" noChangeArrowheads="1" noChangeShapeType="1" noTextEdit="1"/>
                </p:cNvSpPr>
                <p:nvPr/>
              </p:nvSpPr>
              <p:spPr>
                <a:xfrm>
                  <a:off x="0" y="991214"/>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Equation">
                  <a:extLst>
                    <a:ext uri="{FF2B5EF4-FFF2-40B4-BE49-F238E27FC236}">
                      <a16:creationId xmlns:a16="http://schemas.microsoft.com/office/drawing/2014/main" id="{96930196-38B9-F53F-A072-DAA697EEB917}"/>
                    </a:ext>
                  </a:extLst>
                </p:cNvPr>
                <p:cNvSpPr txBox="1"/>
                <p:nvPr/>
              </p:nvSpPr>
              <p:spPr>
                <a:xfrm>
                  <a:off x="0" y="1319932"/>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dirty="0"/>
                </a:p>
              </p:txBody>
            </p:sp>
          </mc:Choice>
          <mc:Fallback xmlns="">
            <p:sp>
              <p:nvSpPr>
                <p:cNvPr id="49" name="Equation">
                  <a:extLst>
                    <a:ext uri="{FF2B5EF4-FFF2-40B4-BE49-F238E27FC236}">
                      <a16:creationId xmlns:a16="http://schemas.microsoft.com/office/drawing/2014/main" id="{96930196-38B9-F53F-A072-DAA697EEB917}"/>
                    </a:ext>
                  </a:extLst>
                </p:cNvPr>
                <p:cNvSpPr txBox="1">
                  <a:spLocks noRot="1" noChangeAspect="1" noMove="1" noResize="1" noEditPoints="1" noAdjustHandles="1" noChangeArrowheads="1" noChangeShapeType="1" noTextEdit="1"/>
                </p:cNvSpPr>
                <p:nvPr/>
              </p:nvSpPr>
              <p:spPr>
                <a:xfrm>
                  <a:off x="0" y="1319932"/>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Equation">
                  <a:extLst>
                    <a:ext uri="{FF2B5EF4-FFF2-40B4-BE49-F238E27FC236}">
                      <a16:creationId xmlns:a16="http://schemas.microsoft.com/office/drawing/2014/main" id="{F90982DD-6EF7-943A-C12F-25E2EA7DF152}"/>
                    </a:ext>
                  </a:extLst>
                </p:cNvPr>
                <p:cNvSpPr txBox="1"/>
                <p:nvPr/>
              </p:nvSpPr>
              <p:spPr>
                <a:xfrm>
                  <a:off x="0" y="1635524"/>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0" name="Equation">
                  <a:extLst>
                    <a:ext uri="{FF2B5EF4-FFF2-40B4-BE49-F238E27FC236}">
                      <a16:creationId xmlns:a16="http://schemas.microsoft.com/office/drawing/2014/main" id="{F90982DD-6EF7-943A-C12F-25E2EA7DF152}"/>
                    </a:ext>
                  </a:extLst>
                </p:cNvPr>
                <p:cNvSpPr txBox="1">
                  <a:spLocks noRot="1" noChangeAspect="1" noMove="1" noResize="1" noEditPoints="1" noAdjustHandles="1" noChangeArrowheads="1" noChangeShapeType="1" noTextEdit="1"/>
                </p:cNvSpPr>
                <p:nvPr/>
              </p:nvSpPr>
              <p:spPr>
                <a:xfrm>
                  <a:off x="0" y="1635524"/>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Equation">
                  <a:extLst>
                    <a:ext uri="{FF2B5EF4-FFF2-40B4-BE49-F238E27FC236}">
                      <a16:creationId xmlns:a16="http://schemas.microsoft.com/office/drawing/2014/main" id="{8DC137D8-67ED-22F5-199B-ADB01CEB12AF}"/>
                    </a:ext>
                  </a:extLst>
                </p:cNvPr>
                <p:cNvSpPr txBox="1"/>
                <p:nvPr/>
              </p:nvSpPr>
              <p:spPr>
                <a:xfrm>
                  <a:off x="0" y="194236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1" name="Equation">
                  <a:extLst>
                    <a:ext uri="{FF2B5EF4-FFF2-40B4-BE49-F238E27FC236}">
                      <a16:creationId xmlns:a16="http://schemas.microsoft.com/office/drawing/2014/main" id="{8DC137D8-67ED-22F5-199B-ADB01CEB12AF}"/>
                    </a:ext>
                  </a:extLst>
                </p:cNvPr>
                <p:cNvSpPr txBox="1">
                  <a:spLocks noRot="1" noChangeAspect="1" noMove="1" noResize="1" noEditPoints="1" noAdjustHandles="1" noChangeArrowheads="1" noChangeShapeType="1" noTextEdit="1"/>
                </p:cNvSpPr>
                <p:nvPr/>
              </p:nvSpPr>
              <p:spPr>
                <a:xfrm>
                  <a:off x="0" y="1942368"/>
                  <a:ext cx="186087" cy="152883"/>
                </a:xfrm>
                <a:prstGeom prst="rect">
                  <a:avLst/>
                </a:prstGeom>
                <a:blipFill>
                  <a:blip r:embed="rId6"/>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Equation">
                  <a:extLst>
                    <a:ext uri="{FF2B5EF4-FFF2-40B4-BE49-F238E27FC236}">
                      <a16:creationId xmlns:a16="http://schemas.microsoft.com/office/drawing/2014/main" id="{6FD8A413-49EE-EDC8-CEEE-E62C4DC866F7}"/>
                    </a:ext>
                  </a:extLst>
                </p:cNvPr>
                <p:cNvSpPr txBox="1"/>
                <p:nvPr/>
              </p:nvSpPr>
              <p:spPr>
                <a:xfrm>
                  <a:off x="0" y="2257960"/>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2" name="Equation">
                  <a:extLst>
                    <a:ext uri="{FF2B5EF4-FFF2-40B4-BE49-F238E27FC236}">
                      <a16:creationId xmlns:a16="http://schemas.microsoft.com/office/drawing/2014/main" id="{6FD8A413-49EE-EDC8-CEEE-E62C4DC866F7}"/>
                    </a:ext>
                  </a:extLst>
                </p:cNvPr>
                <p:cNvSpPr txBox="1">
                  <a:spLocks noRot="1" noChangeAspect="1" noMove="1" noResize="1" noEditPoints="1" noAdjustHandles="1" noChangeArrowheads="1" noChangeShapeType="1" noTextEdit="1"/>
                </p:cNvSpPr>
                <p:nvPr/>
              </p:nvSpPr>
              <p:spPr>
                <a:xfrm>
                  <a:off x="0" y="2257960"/>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Equation">
                  <a:extLst>
                    <a:ext uri="{FF2B5EF4-FFF2-40B4-BE49-F238E27FC236}">
                      <a16:creationId xmlns:a16="http://schemas.microsoft.com/office/drawing/2014/main" id="{C6F577C5-DD92-534C-BEE7-8AAE2AE1DCB3}"/>
                    </a:ext>
                  </a:extLst>
                </p:cNvPr>
                <p:cNvSpPr txBox="1"/>
                <p:nvPr/>
              </p:nvSpPr>
              <p:spPr>
                <a:xfrm>
                  <a:off x="0" y="2581376"/>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3" name="Equation">
                  <a:extLst>
                    <a:ext uri="{FF2B5EF4-FFF2-40B4-BE49-F238E27FC236}">
                      <a16:creationId xmlns:a16="http://schemas.microsoft.com/office/drawing/2014/main" id="{C6F577C5-DD92-534C-BEE7-8AAE2AE1DCB3}"/>
                    </a:ext>
                  </a:extLst>
                </p:cNvPr>
                <p:cNvSpPr txBox="1">
                  <a:spLocks noRot="1" noChangeAspect="1" noMove="1" noResize="1" noEditPoints="1" noAdjustHandles="1" noChangeArrowheads="1" noChangeShapeType="1" noTextEdit="1"/>
                </p:cNvSpPr>
                <p:nvPr/>
              </p:nvSpPr>
              <p:spPr>
                <a:xfrm>
                  <a:off x="0" y="2581376"/>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Equation">
                  <a:extLst>
                    <a:ext uri="{FF2B5EF4-FFF2-40B4-BE49-F238E27FC236}">
                      <a16:creationId xmlns:a16="http://schemas.microsoft.com/office/drawing/2014/main" id="{3B7E67F9-BD27-2931-FD1E-4851E031081E}"/>
                    </a:ext>
                  </a:extLst>
                </p:cNvPr>
                <p:cNvSpPr txBox="1"/>
                <p:nvPr/>
              </p:nvSpPr>
              <p:spPr>
                <a:xfrm>
                  <a:off x="0" y="2896969"/>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4" name="Equation">
                  <a:extLst>
                    <a:ext uri="{FF2B5EF4-FFF2-40B4-BE49-F238E27FC236}">
                      <a16:creationId xmlns:a16="http://schemas.microsoft.com/office/drawing/2014/main" id="{3B7E67F9-BD27-2931-FD1E-4851E031081E}"/>
                    </a:ext>
                  </a:extLst>
                </p:cNvPr>
                <p:cNvSpPr txBox="1">
                  <a:spLocks noRot="1" noChangeAspect="1" noMove="1" noResize="1" noEditPoints="1" noAdjustHandles="1" noChangeArrowheads="1" noChangeShapeType="1" noTextEdit="1"/>
                </p:cNvSpPr>
                <p:nvPr/>
              </p:nvSpPr>
              <p:spPr>
                <a:xfrm>
                  <a:off x="0" y="2896969"/>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p:grpSp>
      <p:sp>
        <p:nvSpPr>
          <p:cNvPr id="55" name="TextBox 54">
            <a:extLst>
              <a:ext uri="{FF2B5EF4-FFF2-40B4-BE49-F238E27FC236}">
                <a16:creationId xmlns:a16="http://schemas.microsoft.com/office/drawing/2014/main" id="{729F5CA5-743D-873F-5145-8402CD71EBCB}"/>
              </a:ext>
            </a:extLst>
          </p:cNvPr>
          <p:cNvSpPr txBox="1"/>
          <p:nvPr/>
        </p:nvSpPr>
        <p:spPr>
          <a:xfrm>
            <a:off x="17613086" y="267788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56" name="Line">
            <a:extLst>
              <a:ext uri="{FF2B5EF4-FFF2-40B4-BE49-F238E27FC236}">
                <a16:creationId xmlns:a16="http://schemas.microsoft.com/office/drawing/2014/main" id="{133C03AF-BDBF-390D-EC3E-A9B52D75280A}"/>
              </a:ext>
            </a:extLst>
          </p:cNvPr>
          <p:cNvSpPr/>
          <p:nvPr/>
        </p:nvSpPr>
        <p:spPr>
          <a:xfrm>
            <a:off x="19829528" y="1005901"/>
            <a:ext cx="1" cy="2950248"/>
          </a:xfrm>
          <a:prstGeom prst="line">
            <a:avLst/>
          </a:prstGeom>
          <a:ln w="63500">
            <a:solidFill>
              <a:srgbClr val="0276BA"/>
            </a:solidFill>
            <a:miter lim="400000"/>
            <a:tailEnd type="triangle"/>
          </a:ln>
        </p:spPr>
        <p:txBody>
          <a:bodyPr lIns="50800" tIns="50800" rIns="50800" bIns="50800" anchor="ctr"/>
          <a:lstStyle/>
          <a:p>
            <a:endParaRPr/>
          </a:p>
        </p:txBody>
      </p:sp>
      <p:sp>
        <p:nvSpPr>
          <p:cNvPr id="112" name="Line">
            <a:extLst>
              <a:ext uri="{FF2B5EF4-FFF2-40B4-BE49-F238E27FC236}">
                <a16:creationId xmlns:a16="http://schemas.microsoft.com/office/drawing/2014/main" id="{4A7916F5-23A9-88A1-BDBC-08AC6A62E89D}"/>
              </a:ext>
            </a:extLst>
          </p:cNvPr>
          <p:cNvSpPr/>
          <p:nvPr/>
        </p:nvSpPr>
        <p:spPr>
          <a:xfrm>
            <a:off x="20413695" y="4269309"/>
            <a:ext cx="2950248" cy="1"/>
          </a:xfrm>
          <a:prstGeom prst="line">
            <a:avLst/>
          </a:prstGeom>
          <a:ln w="63500">
            <a:solidFill>
              <a:srgbClr val="0276BA">
                <a:alpha val="25379"/>
              </a:srgbClr>
            </a:solidFill>
            <a:miter lim="400000"/>
            <a:tailEnd type="triangle"/>
          </a:ln>
        </p:spPr>
        <p:txBody>
          <a:bodyPr lIns="50800" tIns="50800" rIns="50800" bIns="50800" anchor="ctr"/>
          <a:lstStyle/>
          <a:p>
            <a:endParaRPr/>
          </a:p>
        </p:txBody>
      </p:sp>
      <p:sp>
        <p:nvSpPr>
          <p:cNvPr id="115" name="The ability to reset &amp; reuse qubits can reduce spatial overhead">
            <a:extLst>
              <a:ext uri="{FF2B5EF4-FFF2-40B4-BE49-F238E27FC236}">
                <a16:creationId xmlns:a16="http://schemas.microsoft.com/office/drawing/2014/main" id="{995B1311-887A-481D-5CCF-E4D4B1062BCB}"/>
              </a:ext>
            </a:extLst>
          </p:cNvPr>
          <p:cNvSpPr txBox="1"/>
          <p:nvPr/>
        </p:nvSpPr>
        <p:spPr>
          <a:xfrm>
            <a:off x="757382" y="3028733"/>
            <a:ext cx="1503264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740833" indent="-740833">
              <a:buSzPct val="100000"/>
              <a:buAutoNum type="arabicPeriod"/>
              <a:defRPr sz="4000"/>
            </a:pPr>
            <a:r>
              <a:rPr dirty="0"/>
              <a:t>The ability to </a:t>
            </a:r>
            <a:r>
              <a:rPr b="1" dirty="0">
                <a:latin typeface="+mn-lt"/>
                <a:ea typeface="+mn-ea"/>
                <a:cs typeface="+mn-cs"/>
                <a:sym typeface="IBM Plex Sans Medm"/>
              </a:rPr>
              <a:t>reset</a:t>
            </a:r>
            <a:r>
              <a:rPr dirty="0">
                <a:latin typeface="+mn-lt"/>
                <a:ea typeface="+mn-ea"/>
                <a:cs typeface="+mn-cs"/>
                <a:sym typeface="IBM Plex Sans Medm"/>
              </a:rPr>
              <a:t> &amp; </a:t>
            </a:r>
            <a:r>
              <a:rPr b="1" dirty="0">
                <a:latin typeface="+mn-lt"/>
                <a:ea typeface="+mn-ea"/>
                <a:cs typeface="+mn-cs"/>
                <a:sym typeface="IBM Plex Sans Medm"/>
              </a:rPr>
              <a:t>reuse</a:t>
            </a:r>
            <a:r>
              <a:rPr dirty="0"/>
              <a:t> qubits can reduce </a:t>
            </a:r>
            <a:r>
              <a:rPr b="1" dirty="0">
                <a:latin typeface="+mn-lt"/>
                <a:ea typeface="+mn-ea"/>
                <a:cs typeface="+mn-cs"/>
                <a:sym typeface="IBM Plex Sans Medm"/>
              </a:rPr>
              <a:t>spatial</a:t>
            </a:r>
            <a:r>
              <a:rPr dirty="0"/>
              <a:t> </a:t>
            </a:r>
            <a:r>
              <a:rPr lang="en-US" dirty="0"/>
              <a:t>overhead</a:t>
            </a:r>
            <a:endParaRPr dirty="0"/>
          </a:p>
        </p:txBody>
      </p:sp>
      <mc:AlternateContent xmlns:mc="http://schemas.openxmlformats.org/markup-compatibility/2006" xmlns:a14="http://schemas.microsoft.com/office/drawing/2010/main">
        <mc:Choice Requires="a14">
          <p:sp>
            <p:nvSpPr>
              <p:cNvPr id="154" name="qubits">
                <a:extLst>
                  <a:ext uri="{FF2B5EF4-FFF2-40B4-BE49-F238E27FC236}">
                    <a16:creationId xmlns:a16="http://schemas.microsoft.com/office/drawing/2014/main" id="{165BEB72-AE2B-AA2A-D9D8-CA1F49DC2788}"/>
                  </a:ext>
                </a:extLst>
              </p:cNvPr>
              <p:cNvSpPr txBox="1"/>
              <p:nvPr/>
            </p:nvSpPr>
            <p:spPr>
              <a:xfrm>
                <a:off x="4468741" y="5393180"/>
                <a:ext cx="2112963" cy="90394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defRPr sz="4000">
                    <a:solidFill>
                      <a:srgbClr val="1E76BA"/>
                    </a:solidFill>
                    <a:latin typeface="+mn-lt"/>
                    <a:ea typeface="+mn-ea"/>
                    <a:cs typeface="+mn-cs"/>
                    <a:sym typeface="IBM Plex Sans Medm"/>
                  </a:defRPr>
                </a:pPr>
                <a14:m>
                  <m:oMath xmlns:m="http://schemas.openxmlformats.org/officeDocument/2006/math">
                    <m:r>
                      <a:rPr sz="4850" i="1">
                        <a:solidFill>
                          <a:srgbClr val="1D75BA"/>
                        </a:solidFill>
                        <a:latin typeface="Cambria Math" panose="02040503050406030204" pitchFamily="18" charset="0"/>
                      </a:rPr>
                      <m:t>𝑁</m:t>
                    </m:r>
                  </m:oMath>
                </a14:m>
                <a:r>
                  <a:rPr dirty="0"/>
                  <a:t> qubits</a:t>
                </a:r>
              </a:p>
            </p:txBody>
          </p:sp>
        </mc:Choice>
        <mc:Fallback xmlns="">
          <p:sp>
            <p:nvSpPr>
              <p:cNvPr id="154" name="qubits">
                <a:extLst>
                  <a:ext uri="{FF2B5EF4-FFF2-40B4-BE49-F238E27FC236}">
                    <a16:creationId xmlns:a16="http://schemas.microsoft.com/office/drawing/2014/main" id="{165BEB72-AE2B-AA2A-D9D8-CA1F49DC2788}"/>
                  </a:ext>
                </a:extLst>
              </p:cNvPr>
              <p:cNvSpPr txBox="1">
                <a:spLocks noRot="1" noChangeAspect="1" noMove="1" noResize="1" noEditPoints="1" noAdjustHandles="1" noChangeArrowheads="1" noChangeShapeType="1" noTextEdit="1"/>
              </p:cNvSpPr>
              <p:nvPr/>
            </p:nvSpPr>
            <p:spPr>
              <a:xfrm>
                <a:off x="4468741" y="5393180"/>
                <a:ext cx="2112963" cy="903949"/>
              </a:xfrm>
              <a:prstGeom prst="rect">
                <a:avLst/>
              </a:prstGeom>
              <a:blipFill>
                <a:blip r:embed="rId7"/>
                <a:stretch>
                  <a:fillRect l="-7143" r="-11310" b="-236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58" name="Example: staircase circuit">
            <a:extLst>
              <a:ext uri="{FF2B5EF4-FFF2-40B4-BE49-F238E27FC236}">
                <a16:creationId xmlns:a16="http://schemas.microsoft.com/office/drawing/2014/main" id="{FBEB88A5-C909-2DC0-3547-3B55B8EB5C4D}"/>
              </a:ext>
            </a:extLst>
          </p:cNvPr>
          <p:cNvSpPr txBox="1"/>
          <p:nvPr/>
        </p:nvSpPr>
        <p:spPr>
          <a:xfrm>
            <a:off x="9316588" y="4852414"/>
            <a:ext cx="6106161"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IBM Plex Sans Medm"/>
              </a:defRPr>
            </a:lvl1pPr>
          </a:lstStyle>
          <a:p>
            <a:r>
              <a:rPr dirty="0"/>
              <a:t>Example: staircase circuit</a:t>
            </a:r>
          </a:p>
        </p:txBody>
      </p:sp>
      <p:grpSp>
        <p:nvGrpSpPr>
          <p:cNvPr id="182" name="Group">
            <a:extLst>
              <a:ext uri="{FF2B5EF4-FFF2-40B4-BE49-F238E27FC236}">
                <a16:creationId xmlns:a16="http://schemas.microsoft.com/office/drawing/2014/main" id="{45CA4EAD-A349-825C-D72A-C6AF8FF087BC}"/>
              </a:ext>
            </a:extLst>
          </p:cNvPr>
          <p:cNvGrpSpPr/>
          <p:nvPr/>
        </p:nvGrpSpPr>
        <p:grpSpPr>
          <a:xfrm>
            <a:off x="2217236" y="6447188"/>
            <a:ext cx="6615974" cy="5045439"/>
            <a:chOff x="0" y="0"/>
            <a:chExt cx="6615972" cy="5045437"/>
          </a:xfrm>
        </p:grpSpPr>
        <mc:AlternateContent xmlns:mc="http://schemas.openxmlformats.org/markup-compatibility/2006" xmlns:a14="http://schemas.microsoft.com/office/drawing/2010/main">
          <mc:Choice Requires="a14">
            <p:sp>
              <p:nvSpPr>
                <p:cNvPr id="183" name="Equation">
                  <a:extLst>
                    <a:ext uri="{FF2B5EF4-FFF2-40B4-BE49-F238E27FC236}">
                      <a16:creationId xmlns:a16="http://schemas.microsoft.com/office/drawing/2014/main" id="{42C156B4-BC9E-5F41-5BED-E2F1FC7B06BD}"/>
                    </a:ext>
                  </a:extLst>
                </p:cNvPr>
                <p:cNvSpPr txBox="1"/>
                <p:nvPr/>
              </p:nvSpPr>
              <p:spPr>
                <a:xfrm>
                  <a:off x="0" y="3694487"/>
                  <a:ext cx="415160" cy="3410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83" name="Equation">
                  <a:extLst>
                    <a:ext uri="{FF2B5EF4-FFF2-40B4-BE49-F238E27FC236}">
                      <a16:creationId xmlns:a16="http://schemas.microsoft.com/office/drawing/2014/main" id="{42C156B4-BC9E-5F41-5BED-E2F1FC7B06BD}"/>
                    </a:ext>
                  </a:extLst>
                </p:cNvPr>
                <p:cNvSpPr txBox="1">
                  <a:spLocks noRot="1" noChangeAspect="1" noMove="1" noResize="1" noEditPoints="1" noAdjustHandles="1" noChangeArrowheads="1" noChangeShapeType="1" noTextEdit="1"/>
                </p:cNvSpPr>
                <p:nvPr/>
              </p:nvSpPr>
              <p:spPr>
                <a:xfrm>
                  <a:off x="0" y="3694487"/>
                  <a:ext cx="415160" cy="341083"/>
                </a:xfrm>
                <a:prstGeom prst="rect">
                  <a:avLst/>
                </a:prstGeom>
                <a:blipFill>
                  <a:blip r:embed="rId8"/>
                  <a:stretch>
                    <a:fillRect l="-38235" r="-47059"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Equation">
                  <a:extLst>
                    <a:ext uri="{FF2B5EF4-FFF2-40B4-BE49-F238E27FC236}">
                      <a16:creationId xmlns:a16="http://schemas.microsoft.com/office/drawing/2014/main" id="{0A71EE52-375B-5EFE-98CA-1C11440C1E9E}"/>
                    </a:ext>
                  </a:extLst>
                </p:cNvPr>
                <p:cNvSpPr txBox="1"/>
                <p:nvPr/>
              </p:nvSpPr>
              <p:spPr>
                <a:xfrm>
                  <a:off x="14282" y="2608984"/>
                  <a:ext cx="415160" cy="3410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84" name="Equation">
                  <a:extLst>
                    <a:ext uri="{FF2B5EF4-FFF2-40B4-BE49-F238E27FC236}">
                      <a16:creationId xmlns:a16="http://schemas.microsoft.com/office/drawing/2014/main" id="{0A71EE52-375B-5EFE-98CA-1C11440C1E9E}"/>
                    </a:ext>
                  </a:extLst>
                </p:cNvPr>
                <p:cNvSpPr txBox="1">
                  <a:spLocks noRot="1" noChangeAspect="1" noMove="1" noResize="1" noEditPoints="1" noAdjustHandles="1" noChangeArrowheads="1" noChangeShapeType="1" noTextEdit="1"/>
                </p:cNvSpPr>
                <p:nvPr/>
              </p:nvSpPr>
              <p:spPr>
                <a:xfrm>
                  <a:off x="14282" y="2608984"/>
                  <a:ext cx="415160" cy="341083"/>
                </a:xfrm>
                <a:prstGeom prst="rect">
                  <a:avLst/>
                </a:prstGeom>
                <a:blipFill>
                  <a:blip r:embed="rId9"/>
                  <a:stretch>
                    <a:fillRect l="-38235" r="-47059"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Equation">
                  <a:extLst>
                    <a:ext uri="{FF2B5EF4-FFF2-40B4-BE49-F238E27FC236}">
                      <a16:creationId xmlns:a16="http://schemas.microsoft.com/office/drawing/2014/main" id="{02DA3368-B9BA-B79B-909E-62FB637F4F37}"/>
                    </a:ext>
                  </a:extLst>
                </p:cNvPr>
                <p:cNvSpPr txBox="1"/>
                <p:nvPr/>
              </p:nvSpPr>
              <p:spPr>
                <a:xfrm>
                  <a:off x="0" y="1798056"/>
                  <a:ext cx="415160" cy="3410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85" name="Equation">
                  <a:extLst>
                    <a:ext uri="{FF2B5EF4-FFF2-40B4-BE49-F238E27FC236}">
                      <a16:creationId xmlns:a16="http://schemas.microsoft.com/office/drawing/2014/main" id="{02DA3368-B9BA-B79B-909E-62FB637F4F37}"/>
                    </a:ext>
                  </a:extLst>
                </p:cNvPr>
                <p:cNvSpPr txBox="1">
                  <a:spLocks noRot="1" noChangeAspect="1" noMove="1" noResize="1" noEditPoints="1" noAdjustHandles="1" noChangeArrowheads="1" noChangeShapeType="1" noTextEdit="1"/>
                </p:cNvSpPr>
                <p:nvPr/>
              </p:nvSpPr>
              <p:spPr>
                <a:xfrm>
                  <a:off x="0" y="1798056"/>
                  <a:ext cx="415160" cy="341083"/>
                </a:xfrm>
                <a:prstGeom prst="rect">
                  <a:avLst/>
                </a:prstGeom>
                <a:blipFill>
                  <a:blip r:embed="rId8"/>
                  <a:stretch>
                    <a:fillRect l="-38235" r="-47059"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Equation">
                  <a:extLst>
                    <a:ext uri="{FF2B5EF4-FFF2-40B4-BE49-F238E27FC236}">
                      <a16:creationId xmlns:a16="http://schemas.microsoft.com/office/drawing/2014/main" id="{F77F07C5-7AF0-7C24-1882-A6C414B5CAE1}"/>
                    </a:ext>
                  </a:extLst>
                </p:cNvPr>
                <p:cNvSpPr txBox="1"/>
                <p:nvPr/>
              </p:nvSpPr>
              <p:spPr>
                <a:xfrm>
                  <a:off x="0" y="984201"/>
                  <a:ext cx="415160" cy="3410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86" name="Equation">
                  <a:extLst>
                    <a:ext uri="{FF2B5EF4-FFF2-40B4-BE49-F238E27FC236}">
                      <a16:creationId xmlns:a16="http://schemas.microsoft.com/office/drawing/2014/main" id="{F77F07C5-7AF0-7C24-1882-A6C414B5CAE1}"/>
                    </a:ext>
                  </a:extLst>
                </p:cNvPr>
                <p:cNvSpPr txBox="1">
                  <a:spLocks noRot="1" noChangeAspect="1" noMove="1" noResize="1" noEditPoints="1" noAdjustHandles="1" noChangeArrowheads="1" noChangeShapeType="1" noTextEdit="1"/>
                </p:cNvSpPr>
                <p:nvPr/>
              </p:nvSpPr>
              <p:spPr>
                <a:xfrm>
                  <a:off x="0" y="984201"/>
                  <a:ext cx="415160" cy="341083"/>
                </a:xfrm>
                <a:prstGeom prst="rect">
                  <a:avLst/>
                </a:prstGeom>
                <a:blipFill>
                  <a:blip r:embed="rId8"/>
                  <a:stretch>
                    <a:fillRect l="-38235" r="-47059" b="-74074"/>
                  </a:stretch>
                </a:blipFill>
                <a:ln w="12700" cap="flat">
                  <a:noFill/>
                  <a:miter lim="400000"/>
                </a:ln>
                <a:effectLst/>
              </p:spPr>
              <p:txBody>
                <a:bodyPr/>
                <a:lstStyle/>
                <a:p>
                  <a:r>
                    <a:rPr lang="en-US">
                      <a:noFill/>
                    </a:rPr>
                    <a:t> </a:t>
                  </a:r>
                </a:p>
              </p:txBody>
            </p:sp>
          </mc:Fallback>
        </mc:AlternateContent>
        <p:sp>
          <p:nvSpPr>
            <p:cNvPr id="187" name="Line">
              <a:extLst>
                <a:ext uri="{FF2B5EF4-FFF2-40B4-BE49-F238E27FC236}">
                  <a16:creationId xmlns:a16="http://schemas.microsoft.com/office/drawing/2014/main" id="{896E41A0-1AE8-58BA-4809-A8E4667C2608}"/>
                </a:ext>
              </a:extLst>
            </p:cNvPr>
            <p:cNvSpPr/>
            <p:nvPr/>
          </p:nvSpPr>
          <p:spPr>
            <a:xfrm>
              <a:off x="610479" y="342351"/>
              <a:ext cx="5627102"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88" name="Line">
              <a:extLst>
                <a:ext uri="{FF2B5EF4-FFF2-40B4-BE49-F238E27FC236}">
                  <a16:creationId xmlns:a16="http://schemas.microsoft.com/office/drawing/2014/main" id="{B1CD6019-B027-FD4C-DDF6-8BD50A5EFC2E}"/>
                </a:ext>
              </a:extLst>
            </p:cNvPr>
            <p:cNvSpPr/>
            <p:nvPr/>
          </p:nvSpPr>
          <p:spPr>
            <a:xfrm>
              <a:off x="610479" y="1154696"/>
              <a:ext cx="5627102"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89" name="Line">
              <a:extLst>
                <a:ext uri="{FF2B5EF4-FFF2-40B4-BE49-F238E27FC236}">
                  <a16:creationId xmlns:a16="http://schemas.microsoft.com/office/drawing/2014/main" id="{135C0B60-2221-2DE3-9C71-E592E323901E}"/>
                </a:ext>
              </a:extLst>
            </p:cNvPr>
            <p:cNvSpPr/>
            <p:nvPr/>
          </p:nvSpPr>
          <p:spPr>
            <a:xfrm>
              <a:off x="610479" y="2779382"/>
              <a:ext cx="5627102"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90" name="Line">
              <a:extLst>
                <a:ext uri="{FF2B5EF4-FFF2-40B4-BE49-F238E27FC236}">
                  <a16:creationId xmlns:a16="http://schemas.microsoft.com/office/drawing/2014/main" id="{AFAB069F-F3C0-FAA0-BE45-1181A2B2DA0A}"/>
                </a:ext>
              </a:extLst>
            </p:cNvPr>
            <p:cNvSpPr/>
            <p:nvPr/>
          </p:nvSpPr>
          <p:spPr>
            <a:xfrm>
              <a:off x="610479" y="1967038"/>
              <a:ext cx="5627102"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91" name="Line">
              <a:extLst>
                <a:ext uri="{FF2B5EF4-FFF2-40B4-BE49-F238E27FC236}">
                  <a16:creationId xmlns:a16="http://schemas.microsoft.com/office/drawing/2014/main" id="{4DF41022-4018-1142-0387-59536D4F2BD0}"/>
                </a:ext>
              </a:extLst>
            </p:cNvPr>
            <p:cNvSpPr/>
            <p:nvPr/>
          </p:nvSpPr>
          <p:spPr>
            <a:xfrm>
              <a:off x="608616" y="3883950"/>
              <a:ext cx="563082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92" name="Rounded Rectangle">
              <a:extLst>
                <a:ext uri="{FF2B5EF4-FFF2-40B4-BE49-F238E27FC236}">
                  <a16:creationId xmlns:a16="http://schemas.microsoft.com/office/drawing/2014/main" id="{B5905D4F-2DFF-F605-5F3E-53181C12D862}"/>
                </a:ext>
              </a:extLst>
            </p:cNvPr>
            <p:cNvSpPr/>
            <p:nvPr/>
          </p:nvSpPr>
          <p:spPr>
            <a:xfrm>
              <a:off x="1087538" y="0"/>
              <a:ext cx="758767" cy="1477942"/>
            </a:xfrm>
            <a:prstGeom prst="roundRect">
              <a:avLst>
                <a:gd name="adj" fmla="val 15000"/>
              </a:avLst>
            </a:prstGeom>
            <a:solidFill>
              <a:srgbClr val="F2F2F2"/>
            </a:solidFill>
            <a:ln w="508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193" name="Image" descr="Image">
              <a:extLst>
                <a:ext uri="{FF2B5EF4-FFF2-40B4-BE49-F238E27FC236}">
                  <a16:creationId xmlns:a16="http://schemas.microsoft.com/office/drawing/2014/main" id="{D978758F-D525-1D5F-33C8-3D72626EB880}"/>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6162420" y="167441"/>
              <a:ext cx="453552" cy="349715"/>
            </a:xfrm>
            <a:prstGeom prst="rect">
              <a:avLst/>
            </a:prstGeom>
            <a:ln w="12700" cap="flat">
              <a:noFill/>
              <a:miter lim="400000"/>
            </a:ln>
            <a:effectLst/>
          </p:spPr>
        </p:pic>
        <p:pic>
          <p:nvPicPr>
            <p:cNvPr id="194" name="Image" descr="Image">
              <a:extLst>
                <a:ext uri="{FF2B5EF4-FFF2-40B4-BE49-F238E27FC236}">
                  <a16:creationId xmlns:a16="http://schemas.microsoft.com/office/drawing/2014/main" id="{F33DB1C8-6FB6-37D7-02DE-E95583BDAA5A}"/>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6162420" y="979785"/>
              <a:ext cx="453552" cy="349715"/>
            </a:xfrm>
            <a:prstGeom prst="rect">
              <a:avLst/>
            </a:prstGeom>
            <a:ln w="12700" cap="flat">
              <a:noFill/>
              <a:miter lim="400000"/>
            </a:ln>
            <a:effectLst/>
          </p:spPr>
        </p:pic>
        <p:pic>
          <p:nvPicPr>
            <p:cNvPr id="195" name="Image" descr="Image">
              <a:extLst>
                <a:ext uri="{FF2B5EF4-FFF2-40B4-BE49-F238E27FC236}">
                  <a16:creationId xmlns:a16="http://schemas.microsoft.com/office/drawing/2014/main" id="{B39A3277-90B8-2E61-B64E-E41CC2C9DA88}"/>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6162420" y="1793640"/>
              <a:ext cx="453552" cy="349715"/>
            </a:xfrm>
            <a:prstGeom prst="rect">
              <a:avLst/>
            </a:prstGeom>
            <a:ln w="12700" cap="flat">
              <a:noFill/>
              <a:miter lim="400000"/>
            </a:ln>
            <a:effectLst/>
          </p:spPr>
        </p:pic>
        <p:pic>
          <p:nvPicPr>
            <p:cNvPr id="196" name="Image" descr="Image">
              <a:extLst>
                <a:ext uri="{FF2B5EF4-FFF2-40B4-BE49-F238E27FC236}">
                  <a16:creationId xmlns:a16="http://schemas.microsoft.com/office/drawing/2014/main" id="{89CBBC19-B2F4-7937-4713-7975BD36822B}"/>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6162420" y="2604569"/>
              <a:ext cx="453552" cy="349715"/>
            </a:xfrm>
            <a:prstGeom prst="rect">
              <a:avLst/>
            </a:prstGeom>
            <a:ln w="12700" cap="flat">
              <a:noFill/>
              <a:miter lim="400000"/>
            </a:ln>
            <a:effectLst/>
          </p:spPr>
        </p:pic>
        <p:pic>
          <p:nvPicPr>
            <p:cNvPr id="197" name="Image" descr="Image">
              <a:extLst>
                <a:ext uri="{FF2B5EF4-FFF2-40B4-BE49-F238E27FC236}">
                  <a16:creationId xmlns:a16="http://schemas.microsoft.com/office/drawing/2014/main" id="{ED59B06E-6F74-BD4F-230D-064503BB4AD2}"/>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6162420" y="3690072"/>
              <a:ext cx="453552" cy="349714"/>
            </a:xfrm>
            <a:prstGeom prst="rect">
              <a:avLst/>
            </a:prstGeom>
            <a:ln w="12700" cap="flat">
              <a:noFill/>
              <a:miter lim="400000"/>
            </a:ln>
            <a:effectLst/>
          </p:spPr>
        </p:pic>
        <mc:AlternateContent xmlns:mc="http://schemas.openxmlformats.org/markup-compatibility/2006" xmlns:a14="http://schemas.microsoft.com/office/drawing/2010/main">
          <mc:Choice Requires="a14">
            <p:sp>
              <p:nvSpPr>
                <p:cNvPr id="198" name="Equation">
                  <a:extLst>
                    <a:ext uri="{FF2B5EF4-FFF2-40B4-BE49-F238E27FC236}">
                      <a16:creationId xmlns:a16="http://schemas.microsoft.com/office/drawing/2014/main" id="{6876CB59-D810-25FE-4952-364C9FDF4135}"/>
                    </a:ext>
                  </a:extLst>
                </p:cNvPr>
                <p:cNvSpPr txBox="1"/>
                <p:nvPr/>
              </p:nvSpPr>
              <p:spPr>
                <a:xfrm>
                  <a:off x="14250" y="171831"/>
                  <a:ext cx="415109" cy="341041"/>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98" name="Equation">
                  <a:extLst>
                    <a:ext uri="{FF2B5EF4-FFF2-40B4-BE49-F238E27FC236}">
                      <a16:creationId xmlns:a16="http://schemas.microsoft.com/office/drawing/2014/main" id="{6876CB59-D810-25FE-4952-364C9FDF4135}"/>
                    </a:ext>
                  </a:extLst>
                </p:cNvPr>
                <p:cNvSpPr txBox="1">
                  <a:spLocks noRot="1" noChangeAspect="1" noMove="1" noResize="1" noEditPoints="1" noAdjustHandles="1" noChangeArrowheads="1" noChangeShapeType="1" noTextEdit="1"/>
                </p:cNvSpPr>
                <p:nvPr/>
              </p:nvSpPr>
              <p:spPr>
                <a:xfrm>
                  <a:off x="14250" y="171831"/>
                  <a:ext cx="415109" cy="341041"/>
                </a:xfrm>
                <a:prstGeom prst="rect">
                  <a:avLst/>
                </a:prstGeom>
                <a:blipFill>
                  <a:blip r:embed="rId8"/>
                  <a:stretch>
                    <a:fillRect l="-38235" r="-47059" b="-67857"/>
                  </a:stretch>
                </a:blipFill>
                <a:ln w="12700" cap="flat">
                  <a:noFill/>
                  <a:miter lim="400000"/>
                </a:ln>
                <a:effectLst/>
              </p:spPr>
              <p:txBody>
                <a:bodyPr/>
                <a:lstStyle/>
                <a:p>
                  <a:r>
                    <a:rPr lang="en-US">
                      <a:noFill/>
                    </a:rPr>
                    <a:t> </a:t>
                  </a:r>
                </a:p>
              </p:txBody>
            </p:sp>
          </mc:Fallback>
        </mc:AlternateContent>
        <p:grpSp>
          <p:nvGrpSpPr>
            <p:cNvPr id="199" name="Group">
              <a:extLst>
                <a:ext uri="{FF2B5EF4-FFF2-40B4-BE49-F238E27FC236}">
                  <a16:creationId xmlns:a16="http://schemas.microsoft.com/office/drawing/2014/main" id="{C8973ADF-08CC-79D8-13D6-E8EF89568E59}"/>
                </a:ext>
              </a:extLst>
            </p:cNvPr>
            <p:cNvGrpSpPr/>
            <p:nvPr/>
          </p:nvGrpSpPr>
          <p:grpSpPr>
            <a:xfrm rot="13344062">
              <a:off x="4219150" y="3293728"/>
              <a:ext cx="427727" cy="75878"/>
              <a:chOff x="0" y="0"/>
              <a:chExt cx="427725" cy="75876"/>
            </a:xfrm>
          </p:grpSpPr>
          <p:sp>
            <p:nvSpPr>
              <p:cNvPr id="210" name="Circle">
                <a:extLst>
                  <a:ext uri="{FF2B5EF4-FFF2-40B4-BE49-F238E27FC236}">
                    <a16:creationId xmlns:a16="http://schemas.microsoft.com/office/drawing/2014/main" id="{2C1598B7-5A93-607B-848F-906547CB167C}"/>
                  </a:ext>
                </a:extLst>
              </p:cNvPr>
              <p:cNvSpPr/>
              <p:nvPr/>
            </p:nvSpPr>
            <p:spPr>
              <a:xfrm rot="21600000">
                <a:off x="-1" y="-1"/>
                <a:ext cx="75878" cy="75878"/>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1" name="Circle">
                <a:extLst>
                  <a:ext uri="{FF2B5EF4-FFF2-40B4-BE49-F238E27FC236}">
                    <a16:creationId xmlns:a16="http://schemas.microsoft.com/office/drawing/2014/main" id="{5D7166A0-87BA-FD9F-1A03-1C65A2892B16}"/>
                  </a:ext>
                </a:extLst>
              </p:cNvPr>
              <p:cNvSpPr/>
              <p:nvPr/>
            </p:nvSpPr>
            <p:spPr>
              <a:xfrm rot="21600000">
                <a:off x="175924" y="-1"/>
                <a:ext cx="75878" cy="75878"/>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2" name="Circle">
                <a:extLst>
                  <a:ext uri="{FF2B5EF4-FFF2-40B4-BE49-F238E27FC236}">
                    <a16:creationId xmlns:a16="http://schemas.microsoft.com/office/drawing/2014/main" id="{14671CD9-E828-CED6-56C0-9FF73496D55F}"/>
                  </a:ext>
                </a:extLst>
              </p:cNvPr>
              <p:cNvSpPr/>
              <p:nvPr/>
            </p:nvSpPr>
            <p:spPr>
              <a:xfrm rot="21600000">
                <a:off x="351848" y="-1"/>
                <a:ext cx="75878" cy="75878"/>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sp>
          <p:nvSpPr>
            <p:cNvPr id="200" name="Group">
              <a:extLst>
                <a:ext uri="{FF2B5EF4-FFF2-40B4-BE49-F238E27FC236}">
                  <a16:creationId xmlns:a16="http://schemas.microsoft.com/office/drawing/2014/main" id="{1566AAD3-BA2A-2C53-25B3-8ED1B46B1092}"/>
                </a:ext>
              </a:extLst>
            </p:cNvPr>
            <p:cNvSpPr/>
            <p:nvPr/>
          </p:nvSpPr>
          <p:spPr>
            <a:xfrm>
              <a:off x="2146870" y="862280"/>
              <a:ext cx="758768" cy="1477943"/>
            </a:xfrm>
            <a:prstGeom prst="roundRect">
              <a:avLst>
                <a:gd name="adj" fmla="val 15000"/>
              </a:avLst>
            </a:prstGeom>
            <a:solidFill>
              <a:srgbClr val="F2F2F2"/>
            </a:solidFill>
            <a:ln w="508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1" name="Group">
              <a:extLst>
                <a:ext uri="{FF2B5EF4-FFF2-40B4-BE49-F238E27FC236}">
                  <a16:creationId xmlns:a16="http://schemas.microsoft.com/office/drawing/2014/main" id="{A57E9CE4-6BFE-2F2B-6690-28D100D8FC31}"/>
                </a:ext>
              </a:extLst>
            </p:cNvPr>
            <p:cNvSpPr/>
            <p:nvPr/>
          </p:nvSpPr>
          <p:spPr>
            <a:xfrm>
              <a:off x="3206203" y="1646263"/>
              <a:ext cx="758768" cy="1477943"/>
            </a:xfrm>
            <a:prstGeom prst="roundRect">
              <a:avLst>
                <a:gd name="adj" fmla="val 15000"/>
              </a:avLst>
            </a:prstGeom>
            <a:solidFill>
              <a:srgbClr val="F2F2F2"/>
            </a:solidFill>
            <a:ln w="508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2" name="Line">
              <a:extLst>
                <a:ext uri="{FF2B5EF4-FFF2-40B4-BE49-F238E27FC236}">
                  <a16:creationId xmlns:a16="http://schemas.microsoft.com/office/drawing/2014/main" id="{EC4B9963-9C84-F174-52BA-2AC6A9520F8D}"/>
                </a:ext>
              </a:extLst>
            </p:cNvPr>
            <p:cNvSpPr/>
            <p:nvPr/>
          </p:nvSpPr>
          <p:spPr>
            <a:xfrm>
              <a:off x="589835" y="4768422"/>
              <a:ext cx="5627101"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203" name="Image" descr="Image">
              <a:extLst>
                <a:ext uri="{FF2B5EF4-FFF2-40B4-BE49-F238E27FC236}">
                  <a16:creationId xmlns:a16="http://schemas.microsoft.com/office/drawing/2014/main" id="{E3E237C6-8994-4D55-E790-83F72576F87A}"/>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6162420" y="4613915"/>
              <a:ext cx="453552" cy="349714"/>
            </a:xfrm>
            <a:prstGeom prst="rect">
              <a:avLst/>
            </a:prstGeom>
            <a:ln w="12700" cap="flat">
              <a:noFill/>
              <a:miter lim="400000"/>
            </a:ln>
            <a:effectLst/>
          </p:spPr>
        </p:pic>
        <p:sp>
          <p:nvSpPr>
            <p:cNvPr id="204" name="Group">
              <a:extLst>
                <a:ext uri="{FF2B5EF4-FFF2-40B4-BE49-F238E27FC236}">
                  <a16:creationId xmlns:a16="http://schemas.microsoft.com/office/drawing/2014/main" id="{0D4BE9F8-B10B-3467-ED93-06C1B91FB5F4}"/>
                </a:ext>
              </a:extLst>
            </p:cNvPr>
            <p:cNvSpPr/>
            <p:nvPr/>
          </p:nvSpPr>
          <p:spPr>
            <a:xfrm>
              <a:off x="4865082" y="3567495"/>
              <a:ext cx="758767" cy="1477942"/>
            </a:xfrm>
            <a:prstGeom prst="roundRect">
              <a:avLst>
                <a:gd name="adj" fmla="val 15000"/>
              </a:avLst>
            </a:prstGeom>
            <a:solidFill>
              <a:srgbClr val="F2F2F2"/>
            </a:solidFill>
            <a:ln w="508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05" name="Equation">
                  <a:extLst>
                    <a:ext uri="{FF2B5EF4-FFF2-40B4-BE49-F238E27FC236}">
                      <a16:creationId xmlns:a16="http://schemas.microsoft.com/office/drawing/2014/main" id="{E3F42307-6B7D-51D0-087E-327AD71CCB0D}"/>
                    </a:ext>
                  </a:extLst>
                </p:cNvPr>
                <p:cNvSpPr txBox="1"/>
                <p:nvPr/>
              </p:nvSpPr>
              <p:spPr>
                <a:xfrm>
                  <a:off x="0" y="4578996"/>
                  <a:ext cx="415160" cy="3410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205" name="Equation">
                  <a:extLst>
                    <a:ext uri="{FF2B5EF4-FFF2-40B4-BE49-F238E27FC236}">
                      <a16:creationId xmlns:a16="http://schemas.microsoft.com/office/drawing/2014/main" id="{E3F42307-6B7D-51D0-087E-327AD71CCB0D}"/>
                    </a:ext>
                  </a:extLst>
                </p:cNvPr>
                <p:cNvSpPr txBox="1">
                  <a:spLocks noRot="1" noChangeAspect="1" noMove="1" noResize="1" noEditPoints="1" noAdjustHandles="1" noChangeArrowheads="1" noChangeShapeType="1" noTextEdit="1"/>
                </p:cNvSpPr>
                <p:nvPr/>
              </p:nvSpPr>
              <p:spPr>
                <a:xfrm>
                  <a:off x="0" y="4578996"/>
                  <a:ext cx="415160" cy="341083"/>
                </a:xfrm>
                <a:prstGeom prst="rect">
                  <a:avLst/>
                </a:prstGeom>
                <a:blipFill>
                  <a:blip r:embed="rId8"/>
                  <a:stretch>
                    <a:fillRect l="-38235" r="-47059"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Equation">
                  <a:extLst>
                    <a:ext uri="{FF2B5EF4-FFF2-40B4-BE49-F238E27FC236}">
                      <a16:creationId xmlns:a16="http://schemas.microsoft.com/office/drawing/2014/main" id="{78846296-592F-FCEB-92E3-3709EB42DCC4}"/>
                    </a:ext>
                  </a:extLst>
                </p:cNvPr>
                <p:cNvSpPr txBox="1"/>
                <p:nvPr/>
              </p:nvSpPr>
              <p:spPr>
                <a:xfrm>
                  <a:off x="1311149" y="453106"/>
                  <a:ext cx="311545" cy="31530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700" i="1">
                            <a:solidFill>
                              <a:srgbClr val="000000"/>
                            </a:solidFill>
                            <a:latin typeface="Cambria Math" panose="02040503050406030204" pitchFamily="18" charset="0"/>
                          </a:rPr>
                          <m:t>𝑈</m:t>
                        </m:r>
                      </m:oMath>
                    </m:oMathPara>
                  </a14:m>
                  <a:endParaRPr sz="3700" dirty="0"/>
                </a:p>
              </p:txBody>
            </p:sp>
          </mc:Choice>
          <mc:Fallback xmlns="">
            <p:sp>
              <p:nvSpPr>
                <p:cNvPr id="206" name="Equation">
                  <a:extLst>
                    <a:ext uri="{FF2B5EF4-FFF2-40B4-BE49-F238E27FC236}">
                      <a16:creationId xmlns:a16="http://schemas.microsoft.com/office/drawing/2014/main" id="{78846296-592F-FCEB-92E3-3709EB42DCC4}"/>
                    </a:ext>
                  </a:extLst>
                </p:cNvPr>
                <p:cNvSpPr txBox="1">
                  <a:spLocks noRot="1" noChangeAspect="1" noMove="1" noResize="1" noEditPoints="1" noAdjustHandles="1" noChangeArrowheads="1" noChangeShapeType="1" noTextEdit="1"/>
                </p:cNvSpPr>
                <p:nvPr/>
              </p:nvSpPr>
              <p:spPr>
                <a:xfrm>
                  <a:off x="1311149" y="453106"/>
                  <a:ext cx="311545" cy="315304"/>
                </a:xfrm>
                <a:prstGeom prst="rect">
                  <a:avLst/>
                </a:prstGeom>
                <a:blipFill>
                  <a:blip r:embed="rId11"/>
                  <a:stretch>
                    <a:fillRect l="-50000" r="-50000" b="-8461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Equation">
                  <a:extLst>
                    <a:ext uri="{FF2B5EF4-FFF2-40B4-BE49-F238E27FC236}">
                      <a16:creationId xmlns:a16="http://schemas.microsoft.com/office/drawing/2014/main" id="{A1556218-09C5-09DA-A2A5-314FE413258B}"/>
                    </a:ext>
                  </a:extLst>
                </p:cNvPr>
                <p:cNvSpPr txBox="1"/>
                <p:nvPr/>
              </p:nvSpPr>
              <p:spPr>
                <a:xfrm>
                  <a:off x="2370482" y="1332189"/>
                  <a:ext cx="311545" cy="31530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700" i="1">
                            <a:solidFill>
                              <a:srgbClr val="000000"/>
                            </a:solidFill>
                            <a:latin typeface="Cambria Math" panose="02040503050406030204" pitchFamily="18" charset="0"/>
                          </a:rPr>
                          <m:t>𝑈</m:t>
                        </m:r>
                      </m:oMath>
                    </m:oMathPara>
                  </a14:m>
                  <a:endParaRPr sz="3700" dirty="0"/>
                </a:p>
              </p:txBody>
            </p:sp>
          </mc:Choice>
          <mc:Fallback xmlns="">
            <p:sp>
              <p:nvSpPr>
                <p:cNvPr id="207" name="Equation">
                  <a:extLst>
                    <a:ext uri="{FF2B5EF4-FFF2-40B4-BE49-F238E27FC236}">
                      <a16:creationId xmlns:a16="http://schemas.microsoft.com/office/drawing/2014/main" id="{A1556218-09C5-09DA-A2A5-314FE413258B}"/>
                    </a:ext>
                  </a:extLst>
                </p:cNvPr>
                <p:cNvSpPr txBox="1">
                  <a:spLocks noRot="1" noChangeAspect="1" noMove="1" noResize="1" noEditPoints="1" noAdjustHandles="1" noChangeArrowheads="1" noChangeShapeType="1" noTextEdit="1"/>
                </p:cNvSpPr>
                <p:nvPr/>
              </p:nvSpPr>
              <p:spPr>
                <a:xfrm>
                  <a:off x="2370482" y="1332189"/>
                  <a:ext cx="311545" cy="315304"/>
                </a:xfrm>
                <a:prstGeom prst="rect">
                  <a:avLst/>
                </a:prstGeom>
                <a:blipFill>
                  <a:blip r:embed="rId12"/>
                  <a:stretch>
                    <a:fillRect l="-52000" r="-56000" b="-8846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Equation">
                  <a:extLst>
                    <a:ext uri="{FF2B5EF4-FFF2-40B4-BE49-F238E27FC236}">
                      <a16:creationId xmlns:a16="http://schemas.microsoft.com/office/drawing/2014/main" id="{13F7DE02-3AC7-0B94-CEBB-2EF44E4CD524}"/>
                    </a:ext>
                  </a:extLst>
                </p:cNvPr>
                <p:cNvSpPr txBox="1"/>
                <p:nvPr/>
              </p:nvSpPr>
              <p:spPr>
                <a:xfrm>
                  <a:off x="3429815" y="2110852"/>
                  <a:ext cx="311545" cy="31530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700" i="1">
                            <a:solidFill>
                              <a:srgbClr val="000000"/>
                            </a:solidFill>
                            <a:latin typeface="Cambria Math" panose="02040503050406030204" pitchFamily="18" charset="0"/>
                          </a:rPr>
                          <m:t>𝑈</m:t>
                        </m:r>
                      </m:oMath>
                    </m:oMathPara>
                  </a14:m>
                  <a:endParaRPr sz="3700" dirty="0"/>
                </a:p>
              </p:txBody>
            </p:sp>
          </mc:Choice>
          <mc:Fallback xmlns="">
            <p:sp>
              <p:nvSpPr>
                <p:cNvPr id="208" name="Equation">
                  <a:extLst>
                    <a:ext uri="{FF2B5EF4-FFF2-40B4-BE49-F238E27FC236}">
                      <a16:creationId xmlns:a16="http://schemas.microsoft.com/office/drawing/2014/main" id="{13F7DE02-3AC7-0B94-CEBB-2EF44E4CD524}"/>
                    </a:ext>
                  </a:extLst>
                </p:cNvPr>
                <p:cNvSpPr txBox="1">
                  <a:spLocks noRot="1" noChangeAspect="1" noMove="1" noResize="1" noEditPoints="1" noAdjustHandles="1" noChangeArrowheads="1" noChangeShapeType="1" noTextEdit="1"/>
                </p:cNvSpPr>
                <p:nvPr/>
              </p:nvSpPr>
              <p:spPr>
                <a:xfrm>
                  <a:off x="3429815" y="2110852"/>
                  <a:ext cx="311545" cy="315304"/>
                </a:xfrm>
                <a:prstGeom prst="rect">
                  <a:avLst/>
                </a:prstGeom>
                <a:blipFill>
                  <a:blip r:embed="rId13"/>
                  <a:stretch>
                    <a:fillRect l="-48000" r="-56000" b="-8846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Equation">
                  <a:extLst>
                    <a:ext uri="{FF2B5EF4-FFF2-40B4-BE49-F238E27FC236}">
                      <a16:creationId xmlns:a16="http://schemas.microsoft.com/office/drawing/2014/main" id="{411503E9-6508-D7B4-9D04-ADE1A59E8351}"/>
                    </a:ext>
                  </a:extLst>
                </p:cNvPr>
                <p:cNvSpPr txBox="1"/>
                <p:nvPr/>
              </p:nvSpPr>
              <p:spPr>
                <a:xfrm>
                  <a:off x="5088693" y="4083964"/>
                  <a:ext cx="311545" cy="31530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700" i="1">
                            <a:solidFill>
                              <a:srgbClr val="000000"/>
                            </a:solidFill>
                            <a:latin typeface="Cambria Math" panose="02040503050406030204" pitchFamily="18" charset="0"/>
                          </a:rPr>
                          <m:t>𝑈</m:t>
                        </m:r>
                      </m:oMath>
                    </m:oMathPara>
                  </a14:m>
                  <a:endParaRPr sz="3700" dirty="0"/>
                </a:p>
              </p:txBody>
            </p:sp>
          </mc:Choice>
          <mc:Fallback xmlns="">
            <p:sp>
              <p:nvSpPr>
                <p:cNvPr id="209" name="Equation">
                  <a:extLst>
                    <a:ext uri="{FF2B5EF4-FFF2-40B4-BE49-F238E27FC236}">
                      <a16:creationId xmlns:a16="http://schemas.microsoft.com/office/drawing/2014/main" id="{411503E9-6508-D7B4-9D04-ADE1A59E8351}"/>
                    </a:ext>
                  </a:extLst>
                </p:cNvPr>
                <p:cNvSpPr txBox="1">
                  <a:spLocks noRot="1" noChangeAspect="1" noMove="1" noResize="1" noEditPoints="1" noAdjustHandles="1" noChangeArrowheads="1" noChangeShapeType="1" noTextEdit="1"/>
                </p:cNvSpPr>
                <p:nvPr/>
              </p:nvSpPr>
              <p:spPr>
                <a:xfrm>
                  <a:off x="5088693" y="4083964"/>
                  <a:ext cx="311545" cy="315304"/>
                </a:xfrm>
                <a:prstGeom prst="rect">
                  <a:avLst/>
                </a:prstGeom>
                <a:blipFill>
                  <a:blip r:embed="rId14"/>
                  <a:stretch>
                    <a:fillRect l="-52000" r="-56000" b="-92000"/>
                  </a:stretch>
                </a:blipFill>
                <a:ln w="12700" cap="flat">
                  <a:noFill/>
                  <a:miter lim="400000"/>
                </a:ln>
                <a:effectLst/>
              </p:spPr>
              <p:txBody>
                <a:bodyPr/>
                <a:lstStyle/>
                <a:p>
                  <a:r>
                    <a:rPr lang="en-US">
                      <a:noFill/>
                    </a:rPr>
                    <a:t> </a:t>
                  </a:r>
                </a:p>
              </p:txBody>
            </p:sp>
          </mc:Fallback>
        </mc:AlternateContent>
      </p:grpSp>
      <p:sp>
        <p:nvSpPr>
          <p:cNvPr id="57" name="Rounded Rectangle">
            <a:extLst>
              <a:ext uri="{FF2B5EF4-FFF2-40B4-BE49-F238E27FC236}">
                <a16:creationId xmlns:a16="http://schemas.microsoft.com/office/drawing/2014/main" id="{2608F3BD-A67E-DF7B-D9EA-307FDA537F4B}"/>
              </a:ext>
            </a:extLst>
          </p:cNvPr>
          <p:cNvSpPr/>
          <p:nvPr/>
        </p:nvSpPr>
        <p:spPr>
          <a:xfrm>
            <a:off x="590559" y="4716876"/>
            <a:ext cx="23220544" cy="8084724"/>
          </a:xfrm>
          <a:prstGeom prst="roundRect">
            <a:avLst>
              <a:gd name="adj" fmla="val 11209"/>
            </a:avLst>
          </a:prstGeom>
          <a:ln w="63500">
            <a:solidFill>
              <a:srgbClr val="5E5E5E"/>
            </a:solidFill>
            <a:prstDash val="sysDot"/>
            <a:miter lim="400000"/>
          </a:ln>
        </p:spPr>
        <p:txBody>
          <a:bodyPr lIns="0" tIns="0" rIns="0" bIns="0" anchor="ctr"/>
          <a:lstStyle/>
          <a:p>
            <a:pPr algn="ctr">
              <a:spcBef>
                <a:spcPts val="0"/>
              </a:spcBef>
              <a:defRPr sz="3200">
                <a:solidFill>
                  <a:srgbClr val="FFFFFF"/>
                </a:solidFill>
                <a:latin typeface="+mn-lt"/>
                <a:ea typeface="+mn-ea"/>
                <a:cs typeface="+mn-cs"/>
                <a:sym typeface="IBM Plex Sans Medm"/>
              </a:defRPr>
            </a:pPr>
            <a:endParaRPr/>
          </a:p>
        </p:txBody>
      </p:sp>
    </p:spTree>
    <p:extLst>
      <p:ext uri="{BB962C8B-B14F-4D97-AF65-F5344CB8AC3E}">
        <p14:creationId xmlns:p14="http://schemas.microsoft.com/office/powerpoint/2010/main" val="49557197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C3FD7-4C7E-F958-420D-720AF1C7C6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B53E6-AD94-147A-3F27-9E76DD09D354}"/>
              </a:ext>
            </a:extLst>
          </p:cNvPr>
          <p:cNvSpPr>
            <a:spLocks noGrp="1"/>
          </p:cNvSpPr>
          <p:nvPr>
            <p:ph type="title"/>
          </p:nvPr>
        </p:nvSpPr>
        <p:spPr>
          <a:xfrm>
            <a:off x="576071" y="384048"/>
            <a:ext cx="12359333" cy="2859087"/>
          </a:xfrm>
        </p:spPr>
        <p:txBody>
          <a:bodyPr/>
          <a:lstStyle/>
          <a:p>
            <a:r>
              <a:rPr lang="en-US" u="sng" dirty="0"/>
              <a:t>Dynamic</a:t>
            </a:r>
            <a:r>
              <a:rPr lang="en-US" dirty="0"/>
              <a:t> with original </a:t>
            </a:r>
            <a:r>
              <a:rPr lang="en-US" i="1" dirty="0"/>
              <a:t>measure</a:t>
            </a:r>
            <a:br>
              <a:rPr lang="en-US" dirty="0"/>
            </a:br>
            <a:r>
              <a:rPr lang="en-US" dirty="0"/>
              <a:t>scheduled circuit</a:t>
            </a:r>
          </a:p>
        </p:txBody>
      </p:sp>
      <p:sp>
        <p:nvSpPr>
          <p:cNvPr id="9" name="Slide Number Placeholder">
            <a:extLst>
              <a:ext uri="{FF2B5EF4-FFF2-40B4-BE49-F238E27FC236}">
                <a16:creationId xmlns:a16="http://schemas.microsoft.com/office/drawing/2014/main" id="{78C04121-CB4E-36AA-6C6C-0C4C68B72BE3}"/>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70</a:t>
            </a:fld>
            <a:endParaRPr lang="en-US"/>
          </a:p>
        </p:txBody>
      </p:sp>
      <p:pic>
        <p:nvPicPr>
          <p:cNvPr id="34" name="Picture 33" descr="A screenshot of a computer&#10;&#10;AI-generated content may be incorrect.">
            <a:extLst>
              <a:ext uri="{FF2B5EF4-FFF2-40B4-BE49-F238E27FC236}">
                <a16:creationId xmlns:a16="http://schemas.microsoft.com/office/drawing/2014/main" id="{D5D64ABB-89A7-D3D1-346F-A58A7A467E76}"/>
              </a:ext>
            </a:extLst>
          </p:cNvPr>
          <p:cNvPicPr>
            <a:picLocks/>
          </p:cNvPicPr>
          <p:nvPr/>
        </p:nvPicPr>
        <p:blipFill>
          <a:blip r:embed="rId3">
            <a:extLst>
              <a:ext uri="{28A0092B-C50C-407E-A947-70E740481C1C}">
                <a14:useLocalDpi xmlns:a14="http://schemas.microsoft.com/office/drawing/2010/main"/>
              </a:ext>
            </a:extLst>
          </a:blip>
          <a:srcRect/>
          <a:stretch>
            <a:fillRect/>
          </a:stretch>
        </p:blipFill>
        <p:spPr>
          <a:xfrm>
            <a:off x="262308" y="2626964"/>
            <a:ext cx="13032308" cy="9554846"/>
          </a:xfrm>
          <a:prstGeom prst="rect">
            <a:avLst/>
          </a:prstGeom>
        </p:spPr>
      </p:pic>
      <p:sp>
        <p:nvSpPr>
          <p:cNvPr id="39" name="TextBox 38">
            <a:extLst>
              <a:ext uri="{FF2B5EF4-FFF2-40B4-BE49-F238E27FC236}">
                <a16:creationId xmlns:a16="http://schemas.microsoft.com/office/drawing/2014/main" id="{55E7BC22-ED2F-8CDF-EE9D-8C1948DB6C08}"/>
              </a:ext>
            </a:extLst>
          </p:cNvPr>
          <p:cNvSpPr txBox="1"/>
          <p:nvPr/>
        </p:nvSpPr>
        <p:spPr>
          <a:xfrm>
            <a:off x="4532346" y="12761349"/>
            <a:ext cx="1786269" cy="779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kern="0" dirty="0">
                <a:solidFill>
                  <a:srgbClr val="000000"/>
                </a:solidFill>
                <a:ea typeface="+mj-ea"/>
                <a:cs typeface="+mj-cs"/>
                <a:sym typeface="IBM Plex Sans Light"/>
              </a:rPr>
              <a:t>2000ns</a:t>
            </a:r>
          </a:p>
        </p:txBody>
      </p:sp>
      <p:sp>
        <p:nvSpPr>
          <p:cNvPr id="41" name="TextBox 40">
            <a:extLst>
              <a:ext uri="{FF2B5EF4-FFF2-40B4-BE49-F238E27FC236}">
                <a16:creationId xmlns:a16="http://schemas.microsoft.com/office/drawing/2014/main" id="{538B28EA-1B70-FF7B-C122-64EE0CB50539}"/>
              </a:ext>
            </a:extLst>
          </p:cNvPr>
          <p:cNvSpPr txBox="1"/>
          <p:nvPr/>
        </p:nvSpPr>
        <p:spPr>
          <a:xfrm>
            <a:off x="8077340" y="12727478"/>
            <a:ext cx="1786269" cy="779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kern="0" dirty="0">
                <a:solidFill>
                  <a:srgbClr val="000000"/>
                </a:solidFill>
                <a:ea typeface="+mj-ea"/>
                <a:cs typeface="+mj-cs"/>
                <a:sym typeface="IBM Plex Sans Light"/>
              </a:rPr>
              <a:t>4000ns</a:t>
            </a:r>
          </a:p>
        </p:txBody>
      </p:sp>
      <p:cxnSp>
        <p:nvCxnSpPr>
          <p:cNvPr id="42" name="Straight Connector 41">
            <a:extLst>
              <a:ext uri="{FF2B5EF4-FFF2-40B4-BE49-F238E27FC236}">
                <a16:creationId xmlns:a16="http://schemas.microsoft.com/office/drawing/2014/main" id="{69FE6463-1981-50F5-CF03-2085A3BDA794}"/>
              </a:ext>
            </a:extLst>
          </p:cNvPr>
          <p:cNvCxnSpPr/>
          <p:nvPr/>
        </p:nvCxnSpPr>
        <p:spPr bwMode="auto">
          <a:xfrm flipV="1">
            <a:off x="1791176" y="12102127"/>
            <a:ext cx="0" cy="621855"/>
          </a:xfrm>
          <a:prstGeom prst="line">
            <a:avLst/>
          </a:prstGeom>
          <a:ln w="412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DAB10880-F812-BDCD-52CE-726B98C5E003}"/>
              </a:ext>
            </a:extLst>
          </p:cNvPr>
          <p:cNvCxnSpPr/>
          <p:nvPr/>
        </p:nvCxnSpPr>
        <p:spPr bwMode="auto">
          <a:xfrm flipV="1">
            <a:off x="5425480" y="12161418"/>
            <a:ext cx="0" cy="621855"/>
          </a:xfrm>
          <a:prstGeom prst="line">
            <a:avLst/>
          </a:prstGeom>
          <a:ln w="412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16A8906F-3989-D6D4-E4C1-DB651978A1D5}"/>
              </a:ext>
            </a:extLst>
          </p:cNvPr>
          <p:cNvCxnSpPr/>
          <p:nvPr/>
        </p:nvCxnSpPr>
        <p:spPr bwMode="auto">
          <a:xfrm flipV="1">
            <a:off x="8970475" y="12116446"/>
            <a:ext cx="0" cy="621855"/>
          </a:xfrm>
          <a:prstGeom prst="line">
            <a:avLst/>
          </a:prstGeom>
          <a:ln w="412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63B736A-9080-D7C2-51CB-41DCA440D915}"/>
              </a:ext>
            </a:extLst>
          </p:cNvPr>
          <p:cNvSpPr txBox="1"/>
          <p:nvPr/>
        </p:nvSpPr>
        <p:spPr>
          <a:xfrm>
            <a:off x="16243578" y="2378634"/>
            <a:ext cx="7433468" cy="9668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Capture length: 1440ns</a:t>
            </a:r>
            <a:endParaRPr lang="en-US" kern="0" dirty="0">
              <a:solidFill>
                <a:srgbClr val="000000"/>
              </a:solidFill>
              <a:ea typeface="+mj-ea"/>
              <a:cs typeface="+mj-cs"/>
              <a:sym typeface="IBM Plex Sans Light"/>
            </a:endParaRPr>
          </a:p>
        </p:txBody>
      </p:sp>
      <p:sp>
        <p:nvSpPr>
          <p:cNvPr id="6" name="TextBox 5">
            <a:extLst>
              <a:ext uri="{FF2B5EF4-FFF2-40B4-BE49-F238E27FC236}">
                <a16:creationId xmlns:a16="http://schemas.microsoft.com/office/drawing/2014/main" id="{BFB7F383-6785-9F18-7494-00BD3B4F3C64}"/>
              </a:ext>
            </a:extLst>
          </p:cNvPr>
          <p:cNvSpPr txBox="1"/>
          <p:nvPr/>
        </p:nvSpPr>
        <p:spPr>
          <a:xfrm>
            <a:off x="15370130" y="1340513"/>
            <a:ext cx="3284312" cy="736259"/>
          </a:xfrm>
          <a:prstGeom prst="rect">
            <a:avLst/>
          </a:prstGeom>
          <a:solidFill>
            <a:schemeClr val="bg1"/>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8400">
              <a:buSzPct val="100000"/>
            </a:pPr>
            <a:r>
              <a:rPr lang="en-US" dirty="0">
                <a:latin typeface="IBM Plex Mono Light" panose="020B0409050203000203" pitchFamily="49" charset="77"/>
              </a:rPr>
              <a:t>  measure</a:t>
            </a:r>
            <a:endParaRPr lang="en-US" kern="0" dirty="0">
              <a:solidFill>
                <a:srgbClr val="000000"/>
              </a:solidFill>
              <a:sym typeface="IBM Plex Sans Light"/>
            </a:endParaRPr>
          </a:p>
        </p:txBody>
      </p:sp>
      <p:sp>
        <p:nvSpPr>
          <p:cNvPr id="4" name="TextBox 3">
            <a:extLst>
              <a:ext uri="{FF2B5EF4-FFF2-40B4-BE49-F238E27FC236}">
                <a16:creationId xmlns:a16="http://schemas.microsoft.com/office/drawing/2014/main" id="{F549C589-54ED-AB10-0DE4-27BF9D7C307D}"/>
              </a:ext>
            </a:extLst>
          </p:cNvPr>
          <p:cNvSpPr txBox="1"/>
          <p:nvPr/>
        </p:nvSpPr>
        <p:spPr>
          <a:xfrm>
            <a:off x="898041" y="12795392"/>
            <a:ext cx="1786269" cy="779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kern="0" dirty="0">
                <a:solidFill>
                  <a:srgbClr val="000000"/>
                </a:solidFill>
                <a:ea typeface="+mj-ea"/>
                <a:cs typeface="+mj-cs"/>
                <a:sym typeface="IBM Plex Sans Light"/>
              </a:rPr>
              <a:t>0</a:t>
            </a:r>
          </a:p>
        </p:txBody>
      </p:sp>
    </p:spTree>
    <p:extLst>
      <p:ext uri="{BB962C8B-B14F-4D97-AF65-F5344CB8AC3E}">
        <p14:creationId xmlns:p14="http://schemas.microsoft.com/office/powerpoint/2010/main" val="125061295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F193A-2DC3-D2AF-CB42-FCC7C979E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75730-E46A-0075-B5E3-3EE5B953496A}"/>
              </a:ext>
            </a:extLst>
          </p:cNvPr>
          <p:cNvSpPr>
            <a:spLocks noGrp="1"/>
          </p:cNvSpPr>
          <p:nvPr>
            <p:ph type="title"/>
          </p:nvPr>
        </p:nvSpPr>
        <p:spPr/>
        <p:txBody>
          <a:bodyPr/>
          <a:lstStyle/>
          <a:p>
            <a:r>
              <a:rPr lang="en-US" u="sng" dirty="0"/>
              <a:t>Dynamic</a:t>
            </a:r>
            <a:r>
              <a:rPr lang="en-US" dirty="0"/>
              <a:t> with </a:t>
            </a:r>
            <a:r>
              <a:rPr lang="en-US" i="1" dirty="0"/>
              <a:t>measure_2</a:t>
            </a:r>
            <a:br>
              <a:rPr lang="en-US" dirty="0"/>
            </a:br>
            <a:r>
              <a:rPr lang="en-US" dirty="0"/>
              <a:t>scheduled circuit</a:t>
            </a:r>
          </a:p>
        </p:txBody>
      </p:sp>
      <p:sp>
        <p:nvSpPr>
          <p:cNvPr id="3" name="Footer Placeholder 2">
            <a:extLst>
              <a:ext uri="{FF2B5EF4-FFF2-40B4-BE49-F238E27FC236}">
                <a16:creationId xmlns:a16="http://schemas.microsoft.com/office/drawing/2014/main" id="{AC6F8017-595A-94EA-9B82-EBCD1A8FB8F3}"/>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7244D040-9F95-B9A5-0396-BDCBF7F7A27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71</a:t>
            </a:fld>
            <a:endParaRPr lang="en-US"/>
          </a:p>
        </p:txBody>
      </p:sp>
      <p:sp>
        <p:nvSpPr>
          <p:cNvPr id="27" name="TextBox 26">
            <a:extLst>
              <a:ext uri="{FF2B5EF4-FFF2-40B4-BE49-F238E27FC236}">
                <a16:creationId xmlns:a16="http://schemas.microsoft.com/office/drawing/2014/main" id="{4F4239C3-DE6C-4726-8B16-671C09CA7798}"/>
              </a:ext>
            </a:extLst>
          </p:cNvPr>
          <p:cNvSpPr txBox="1"/>
          <p:nvPr/>
        </p:nvSpPr>
        <p:spPr>
          <a:xfrm>
            <a:off x="16243578" y="2378634"/>
            <a:ext cx="7433468" cy="9668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Capture length: 1440ns</a:t>
            </a:r>
            <a:endParaRPr lang="en-US" kern="0" dirty="0">
              <a:solidFill>
                <a:srgbClr val="000000"/>
              </a:solidFill>
              <a:ea typeface="+mj-ea"/>
              <a:cs typeface="+mj-cs"/>
              <a:sym typeface="IBM Plex Sans Light"/>
            </a:endParaRPr>
          </a:p>
        </p:txBody>
      </p:sp>
      <p:sp>
        <p:nvSpPr>
          <p:cNvPr id="29" name="TextBox 28">
            <a:extLst>
              <a:ext uri="{FF2B5EF4-FFF2-40B4-BE49-F238E27FC236}">
                <a16:creationId xmlns:a16="http://schemas.microsoft.com/office/drawing/2014/main" id="{DCABDDE9-CEFD-E451-9412-377F71AACC7B}"/>
              </a:ext>
            </a:extLst>
          </p:cNvPr>
          <p:cNvSpPr txBox="1"/>
          <p:nvPr/>
        </p:nvSpPr>
        <p:spPr>
          <a:xfrm>
            <a:off x="15370130" y="1340513"/>
            <a:ext cx="3284312" cy="736259"/>
          </a:xfrm>
          <a:prstGeom prst="rect">
            <a:avLst/>
          </a:prstGeom>
          <a:solidFill>
            <a:schemeClr val="bg1"/>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8400">
              <a:buSzPct val="100000"/>
            </a:pPr>
            <a:r>
              <a:rPr lang="en-US" dirty="0">
                <a:latin typeface="IBM Plex Mono Light" panose="020B0409050203000203" pitchFamily="49" charset="77"/>
              </a:rPr>
              <a:t>  measure</a:t>
            </a:r>
            <a:endParaRPr lang="en-US" kern="0" dirty="0">
              <a:solidFill>
                <a:srgbClr val="000000"/>
              </a:solidFill>
              <a:sym typeface="IBM Plex Sans Light"/>
            </a:endParaRPr>
          </a:p>
        </p:txBody>
      </p:sp>
      <p:pic>
        <p:nvPicPr>
          <p:cNvPr id="34" name="Picture 33" descr="A screenshot of a computer&#10;&#10;AI-generated content may be incorrect.">
            <a:extLst>
              <a:ext uri="{FF2B5EF4-FFF2-40B4-BE49-F238E27FC236}">
                <a16:creationId xmlns:a16="http://schemas.microsoft.com/office/drawing/2014/main" id="{6BE1D18A-CF11-A760-F740-3FD90ECC6F02}"/>
              </a:ext>
            </a:extLst>
          </p:cNvPr>
          <p:cNvPicPr>
            <a:picLocks/>
          </p:cNvPicPr>
          <p:nvPr/>
        </p:nvPicPr>
        <p:blipFill>
          <a:blip r:embed="rId3">
            <a:extLst>
              <a:ext uri="{28A0092B-C50C-407E-A947-70E740481C1C}">
                <a14:useLocalDpi xmlns:a14="http://schemas.microsoft.com/office/drawing/2010/main"/>
              </a:ext>
            </a:extLst>
          </a:blip>
          <a:srcRect/>
          <a:stretch>
            <a:fillRect/>
          </a:stretch>
        </p:blipFill>
        <p:spPr>
          <a:xfrm>
            <a:off x="262308" y="2626965"/>
            <a:ext cx="13032308" cy="3749344"/>
          </a:xfrm>
          <a:prstGeom prst="rect">
            <a:avLst/>
          </a:prstGeom>
        </p:spPr>
      </p:pic>
      <p:cxnSp>
        <p:nvCxnSpPr>
          <p:cNvPr id="4" name="Straight Connector 3">
            <a:extLst>
              <a:ext uri="{FF2B5EF4-FFF2-40B4-BE49-F238E27FC236}">
                <a16:creationId xmlns:a16="http://schemas.microsoft.com/office/drawing/2014/main" id="{79F7FEBA-CD61-3CD8-B0F9-4180A131F906}"/>
              </a:ext>
            </a:extLst>
          </p:cNvPr>
          <p:cNvCxnSpPr>
            <a:cxnSpLocks/>
          </p:cNvCxnSpPr>
          <p:nvPr/>
        </p:nvCxnSpPr>
        <p:spPr bwMode="auto">
          <a:xfrm>
            <a:off x="266008" y="6613451"/>
            <a:ext cx="24121167" cy="0"/>
          </a:xfrm>
          <a:prstGeom prst="line">
            <a:avLst/>
          </a:prstGeom>
          <a:ln w="412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0E62F00-F1C6-761B-11A0-49D8F8A0D1D6}"/>
              </a:ext>
            </a:extLst>
          </p:cNvPr>
          <p:cNvSpPr txBox="1"/>
          <p:nvPr/>
        </p:nvSpPr>
        <p:spPr>
          <a:xfrm>
            <a:off x="15378251" y="11523115"/>
            <a:ext cx="3966389" cy="817739"/>
          </a:xfrm>
          <a:prstGeom prst="rect">
            <a:avLst/>
          </a:prstGeom>
          <a:solidFill>
            <a:schemeClr val="bg1"/>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8400">
              <a:buSzPct val="100000"/>
            </a:pPr>
            <a:r>
              <a:rPr lang="en-US" dirty="0">
                <a:latin typeface="IBM Plex Mono Light" panose="020B0409050203000203" pitchFamily="49" charset="77"/>
              </a:rPr>
              <a:t>  measure_2</a:t>
            </a:r>
            <a:endParaRPr lang="en-US" kern="0" dirty="0">
              <a:solidFill>
                <a:srgbClr val="000000"/>
              </a:solidFill>
              <a:ea typeface="+mj-ea"/>
              <a:cs typeface="+mj-cs"/>
              <a:sym typeface="IBM Plex Sans Light"/>
            </a:endParaRPr>
          </a:p>
        </p:txBody>
      </p:sp>
      <p:sp>
        <p:nvSpPr>
          <p:cNvPr id="7" name="TextBox 6">
            <a:extLst>
              <a:ext uri="{FF2B5EF4-FFF2-40B4-BE49-F238E27FC236}">
                <a16:creationId xmlns:a16="http://schemas.microsoft.com/office/drawing/2014/main" id="{1A7171BB-7F24-702B-6A79-0937CE6DEBF5}"/>
              </a:ext>
            </a:extLst>
          </p:cNvPr>
          <p:cNvSpPr txBox="1"/>
          <p:nvPr/>
        </p:nvSpPr>
        <p:spPr>
          <a:xfrm>
            <a:off x="16243578" y="12561236"/>
            <a:ext cx="7433468" cy="9668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sym typeface="IBM Plex Sans Light"/>
              </a:rPr>
              <a:t>Capture length: 500ns</a:t>
            </a:r>
            <a:endParaRPr lang="en-US" kern="0" dirty="0">
              <a:solidFill>
                <a:srgbClr val="000000"/>
              </a:solidFill>
              <a:ea typeface="+mj-ea"/>
              <a:cs typeface="+mj-cs"/>
              <a:sym typeface="IBM Plex Sans Light"/>
            </a:endParaRPr>
          </a:p>
        </p:txBody>
      </p:sp>
      <p:pic>
        <p:nvPicPr>
          <p:cNvPr id="8" name="Picture 7" descr="A screenshot of a computer screen&#10;&#10;AI-generated content may be incorrect.">
            <a:extLst>
              <a:ext uri="{FF2B5EF4-FFF2-40B4-BE49-F238E27FC236}">
                <a16:creationId xmlns:a16="http://schemas.microsoft.com/office/drawing/2014/main" id="{1B16688A-5D1D-2EAF-5B58-F3BD4805D028}"/>
              </a:ext>
            </a:extLst>
          </p:cNvPr>
          <p:cNvPicPr>
            <a:picLocks/>
          </p:cNvPicPr>
          <p:nvPr/>
        </p:nvPicPr>
        <p:blipFill>
          <a:blip r:embed="rId4">
            <a:extLst>
              <a:ext uri="{28A0092B-C50C-407E-A947-70E740481C1C}">
                <a14:useLocalDpi xmlns:a14="http://schemas.microsoft.com/office/drawing/2010/main"/>
              </a:ext>
            </a:extLst>
          </a:blip>
          <a:srcRect/>
          <a:stretch>
            <a:fillRect/>
          </a:stretch>
        </p:blipFill>
        <p:spPr>
          <a:xfrm>
            <a:off x="502424" y="7099565"/>
            <a:ext cx="11064240" cy="4993098"/>
          </a:xfrm>
          <a:prstGeom prst="rect">
            <a:avLst/>
          </a:prstGeom>
        </p:spPr>
      </p:pic>
      <p:sp>
        <p:nvSpPr>
          <p:cNvPr id="12" name="Oval 11">
            <a:extLst>
              <a:ext uri="{FF2B5EF4-FFF2-40B4-BE49-F238E27FC236}">
                <a16:creationId xmlns:a16="http://schemas.microsoft.com/office/drawing/2014/main" id="{14994AED-F027-089C-29E5-EFE77DE9EA66}"/>
              </a:ext>
            </a:extLst>
          </p:cNvPr>
          <p:cNvSpPr/>
          <p:nvPr/>
        </p:nvSpPr>
        <p:spPr bwMode="auto">
          <a:xfrm>
            <a:off x="15621868" y="1525762"/>
            <a:ext cx="365760" cy="365760"/>
          </a:xfrm>
          <a:prstGeom prst="ellipse">
            <a:avLst/>
          </a:prstGeom>
          <a:solidFill>
            <a:srgbClr val="BEA4D8"/>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Oval 12">
            <a:extLst>
              <a:ext uri="{FF2B5EF4-FFF2-40B4-BE49-F238E27FC236}">
                <a16:creationId xmlns:a16="http://schemas.microsoft.com/office/drawing/2014/main" id="{36F8F22A-B4BB-8625-851B-3560D0D26832}"/>
              </a:ext>
            </a:extLst>
          </p:cNvPr>
          <p:cNvSpPr/>
          <p:nvPr/>
        </p:nvSpPr>
        <p:spPr bwMode="auto">
          <a:xfrm>
            <a:off x="15621868" y="11749104"/>
            <a:ext cx="365760" cy="365760"/>
          </a:xfrm>
          <a:prstGeom prst="ellipse">
            <a:avLst/>
          </a:prstGeom>
          <a:solidFill>
            <a:srgbClr val="FAB26E"/>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 name="TextBox 13">
            <a:extLst>
              <a:ext uri="{FF2B5EF4-FFF2-40B4-BE49-F238E27FC236}">
                <a16:creationId xmlns:a16="http://schemas.microsoft.com/office/drawing/2014/main" id="{CBD6380F-A105-BCC0-66FD-106D06918AB5}"/>
              </a:ext>
            </a:extLst>
          </p:cNvPr>
          <p:cNvSpPr txBox="1"/>
          <p:nvPr/>
        </p:nvSpPr>
        <p:spPr>
          <a:xfrm>
            <a:off x="4532346" y="12761349"/>
            <a:ext cx="1786269" cy="779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kern="0" dirty="0">
                <a:solidFill>
                  <a:srgbClr val="000000"/>
                </a:solidFill>
                <a:ea typeface="+mj-ea"/>
                <a:cs typeface="+mj-cs"/>
                <a:sym typeface="IBM Plex Sans Light"/>
              </a:rPr>
              <a:t>2000ns</a:t>
            </a:r>
          </a:p>
        </p:txBody>
      </p:sp>
      <p:sp>
        <p:nvSpPr>
          <p:cNvPr id="15" name="TextBox 14">
            <a:extLst>
              <a:ext uri="{FF2B5EF4-FFF2-40B4-BE49-F238E27FC236}">
                <a16:creationId xmlns:a16="http://schemas.microsoft.com/office/drawing/2014/main" id="{57525AD7-5E35-F56E-68B8-57C1F1E8FE8F}"/>
              </a:ext>
            </a:extLst>
          </p:cNvPr>
          <p:cNvSpPr txBox="1"/>
          <p:nvPr/>
        </p:nvSpPr>
        <p:spPr>
          <a:xfrm>
            <a:off x="8077340" y="12727478"/>
            <a:ext cx="1786269" cy="779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US" kern="0" dirty="0">
                <a:solidFill>
                  <a:srgbClr val="000000"/>
                </a:solidFill>
                <a:ea typeface="+mj-ea"/>
                <a:cs typeface="+mj-cs"/>
                <a:sym typeface="IBM Plex Sans Light"/>
              </a:rPr>
              <a:t>4000ns</a:t>
            </a:r>
          </a:p>
        </p:txBody>
      </p:sp>
      <p:cxnSp>
        <p:nvCxnSpPr>
          <p:cNvPr id="16" name="Straight Connector 15">
            <a:extLst>
              <a:ext uri="{FF2B5EF4-FFF2-40B4-BE49-F238E27FC236}">
                <a16:creationId xmlns:a16="http://schemas.microsoft.com/office/drawing/2014/main" id="{3668CFD5-1674-93BE-EAED-B9DB67AA492F}"/>
              </a:ext>
            </a:extLst>
          </p:cNvPr>
          <p:cNvCxnSpPr/>
          <p:nvPr/>
        </p:nvCxnSpPr>
        <p:spPr bwMode="auto">
          <a:xfrm flipV="1">
            <a:off x="1791176" y="12102127"/>
            <a:ext cx="0" cy="621855"/>
          </a:xfrm>
          <a:prstGeom prst="line">
            <a:avLst/>
          </a:prstGeom>
          <a:ln w="412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8E30259-FC64-DA60-A301-76AAD4878620}"/>
              </a:ext>
            </a:extLst>
          </p:cNvPr>
          <p:cNvCxnSpPr/>
          <p:nvPr/>
        </p:nvCxnSpPr>
        <p:spPr bwMode="auto">
          <a:xfrm flipV="1">
            <a:off x="5425480" y="12161418"/>
            <a:ext cx="0" cy="621855"/>
          </a:xfrm>
          <a:prstGeom prst="line">
            <a:avLst/>
          </a:prstGeom>
          <a:ln w="412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2C4F384-185F-7E45-0902-D89F3623444C}"/>
              </a:ext>
            </a:extLst>
          </p:cNvPr>
          <p:cNvCxnSpPr/>
          <p:nvPr/>
        </p:nvCxnSpPr>
        <p:spPr bwMode="auto">
          <a:xfrm flipV="1">
            <a:off x="8970475" y="12116446"/>
            <a:ext cx="0" cy="621855"/>
          </a:xfrm>
          <a:prstGeom prst="line">
            <a:avLst/>
          </a:prstGeom>
          <a:ln w="412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0CBC8818-0B34-200A-35D4-E3DE34CECB80}"/>
              </a:ext>
            </a:extLst>
          </p:cNvPr>
          <p:cNvPicPr>
            <a:picLocks noChangeAspect="1"/>
          </p:cNvPicPr>
          <p:nvPr/>
        </p:nvPicPr>
        <p:blipFill>
          <a:blip r:embed="rId5"/>
          <a:stretch>
            <a:fillRect/>
          </a:stretch>
        </p:blipFill>
        <p:spPr>
          <a:xfrm>
            <a:off x="13584830" y="4154223"/>
            <a:ext cx="9720013" cy="7148581"/>
          </a:xfrm>
          <a:prstGeom prst="rect">
            <a:avLst/>
          </a:prstGeom>
        </p:spPr>
      </p:pic>
      <p:sp>
        <p:nvSpPr>
          <p:cNvPr id="19" name="TextBox 18">
            <a:extLst>
              <a:ext uri="{FF2B5EF4-FFF2-40B4-BE49-F238E27FC236}">
                <a16:creationId xmlns:a16="http://schemas.microsoft.com/office/drawing/2014/main" id="{C2CCA572-3545-2878-B57B-2F276D5F27C2}"/>
              </a:ext>
            </a:extLst>
          </p:cNvPr>
          <p:cNvSpPr txBox="1"/>
          <p:nvPr/>
        </p:nvSpPr>
        <p:spPr>
          <a:xfrm>
            <a:off x="15098809" y="3714928"/>
            <a:ext cx="7433468" cy="7065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algn="ctr" defTabSz="2438400">
              <a:buSzPct val="100000"/>
            </a:pPr>
            <a:r>
              <a:rPr lang="en-US" kern="0" dirty="0">
                <a:solidFill>
                  <a:srgbClr val="000000"/>
                </a:solidFill>
                <a:ea typeface="+mj-ea"/>
                <a:cs typeface="+mj-cs"/>
                <a:sym typeface="IBM Plex Sans Light"/>
              </a:rPr>
              <a:t>Readout error</a:t>
            </a:r>
          </a:p>
        </p:txBody>
      </p:sp>
    </p:spTree>
    <p:extLst>
      <p:ext uri="{BB962C8B-B14F-4D97-AF65-F5344CB8AC3E}">
        <p14:creationId xmlns:p14="http://schemas.microsoft.com/office/powerpoint/2010/main" val="422832184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3997-9429-EF3A-3B17-39B1614513B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991F7D8-20B5-4517-9E78-3A6BAB882D69}"/>
                  </a:ext>
                </a:extLst>
              </p:cNvPr>
              <p:cNvSpPr>
                <a:spLocks noGrp="1"/>
              </p:cNvSpPr>
              <p:nvPr>
                <p:ph type="title"/>
              </p:nvPr>
            </p:nvSpPr>
            <p:spPr>
              <a:xfrm>
                <a:off x="576071" y="384048"/>
                <a:ext cx="11617515" cy="2859087"/>
              </a:xfrm>
            </p:spPr>
            <p:txBody>
              <a:bodyPr/>
              <a:lstStyle/>
              <a:p>
                <a:r>
                  <a:rPr lang="en-US" dirty="0"/>
                  <a:t>Validation of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r>
                  <a:rPr lang="en-US" dirty="0"/>
                  <a:t>)</a:t>
                </a:r>
              </a:p>
            </p:txBody>
          </p:sp>
        </mc:Choice>
        <mc:Fallback xmlns="">
          <p:sp>
            <p:nvSpPr>
              <p:cNvPr id="2" name="Title 1">
                <a:extLst>
                  <a:ext uri="{FF2B5EF4-FFF2-40B4-BE49-F238E27FC236}">
                    <a16:creationId xmlns:a16="http://schemas.microsoft.com/office/drawing/2014/main" id="{1991F7D8-20B5-4517-9E78-3A6BAB882D69}"/>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3"/>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D7576E23-1EF4-8790-761D-80EB5C00C260}"/>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69758DBD-781C-8CAC-64AD-17A48932F259}"/>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72</a:t>
            </a:fld>
            <a:endParaRPr lang="en-US"/>
          </a:p>
        </p:txBody>
      </p:sp>
      <p:sp>
        <p:nvSpPr>
          <p:cNvPr id="6" name="TextBox 5">
            <a:extLst>
              <a:ext uri="{FF2B5EF4-FFF2-40B4-BE49-F238E27FC236}">
                <a16:creationId xmlns:a16="http://schemas.microsoft.com/office/drawing/2014/main" id="{28DC5DEB-55D9-5E61-B122-7341D19C22B6}"/>
              </a:ext>
            </a:extLst>
          </p:cNvPr>
          <p:cNvSpPr txBox="1"/>
          <p:nvPr/>
        </p:nvSpPr>
        <p:spPr>
          <a:xfrm>
            <a:off x="2123280" y="3243135"/>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Dynamic (90 qubits)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9B5BBA-B925-5239-4E86-8C014466D3F7}"/>
                  </a:ext>
                </a:extLst>
              </p:cNvPr>
              <p:cNvSpPr txBox="1"/>
              <p:nvPr/>
            </p:nvSpPr>
            <p:spPr>
              <a:xfrm>
                <a:off x="7663307" y="3274637"/>
                <a:ext cx="3266151" cy="584775"/>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defTabSz="2438400">
                  <a:buSzPct val="100000"/>
                </a:pPr>
                <a14:m>
                  <m:oMathPara xmlns:m="http://schemas.openxmlformats.org/officeDocument/2006/math">
                    <m:oMathParaPr>
                      <m:jc m:val="center"/>
                    </m:oMathParaPr>
                    <m:oMath xmlns:m="http://schemas.openxmlformats.org/officeDocument/2006/math">
                      <m:r>
                        <a:rPr lang="en-US" sz="3200" b="0" i="1" kern="0" smtClean="0">
                          <a:solidFill>
                            <a:srgbClr val="EE5396"/>
                          </a:solidFill>
                          <a:latin typeface="Cambria Math" panose="02040503050406030204" pitchFamily="18" charset="0"/>
                          <a:sym typeface="IBM Plex Sans Light"/>
                        </a:rPr>
                        <m:t>𝑙</m:t>
                      </m:r>
                      <m:r>
                        <a:rPr lang="en-US" sz="3200" b="0" i="1" kern="0" smtClean="0">
                          <a:solidFill>
                            <a:srgbClr val="EE5396"/>
                          </a:solidFill>
                          <a:latin typeface="Cambria Math" panose="02040503050406030204" pitchFamily="18" charset="0"/>
                          <a:sym typeface="IBM Plex Sans Light"/>
                        </a:rPr>
                        <m:t>=10</m:t>
                      </m:r>
                    </m:oMath>
                  </m:oMathPara>
                </a14:m>
                <a:endParaRPr lang="en-US" sz="3200" kern="0" dirty="0">
                  <a:solidFill>
                    <a:srgbClr val="EE5396"/>
                  </a:solidFill>
                  <a:sym typeface="IBM Plex Sans Light"/>
                </a:endParaRPr>
              </a:p>
            </p:txBody>
          </p:sp>
        </mc:Choice>
        <mc:Fallback xmlns="">
          <p:sp>
            <p:nvSpPr>
              <p:cNvPr id="4" name="TextBox 3">
                <a:extLst>
                  <a:ext uri="{FF2B5EF4-FFF2-40B4-BE49-F238E27FC236}">
                    <a16:creationId xmlns:a16="http://schemas.microsoft.com/office/drawing/2014/main" id="{959B5BBA-B925-5239-4E86-8C014466D3F7}"/>
                  </a:ext>
                </a:extLst>
              </p:cNvPr>
              <p:cNvSpPr txBox="1">
                <a:spLocks noRot="1" noChangeAspect="1" noMove="1" noResize="1" noEditPoints="1" noAdjustHandles="1" noChangeArrowheads="1" noChangeShapeType="1" noTextEdit="1"/>
              </p:cNvSpPr>
              <p:nvPr/>
            </p:nvSpPr>
            <p:spPr>
              <a:xfrm>
                <a:off x="7663307" y="3274637"/>
                <a:ext cx="3266151" cy="584775"/>
              </a:xfrm>
              <a:prstGeom prst="rect">
                <a:avLst/>
              </a:prstGeom>
              <a:blipFill>
                <a:blip r:embed="rId6"/>
                <a:stretch>
                  <a:fillRect/>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9162B4F2-8C47-30DF-47BB-3FF2088F4745}"/>
              </a:ext>
            </a:extLst>
          </p:cNvPr>
          <p:cNvGrpSpPr/>
          <p:nvPr/>
        </p:nvGrpSpPr>
        <p:grpSpPr>
          <a:xfrm>
            <a:off x="2024798" y="4019791"/>
            <a:ext cx="7828588" cy="7379533"/>
            <a:chOff x="2024798" y="4019791"/>
            <a:chExt cx="7828588" cy="7379533"/>
          </a:xfrm>
        </p:grpSpPr>
        <p:pic>
          <p:nvPicPr>
            <p:cNvPr id="72" name="Picture 71">
              <a:extLst>
                <a:ext uri="{FF2B5EF4-FFF2-40B4-BE49-F238E27FC236}">
                  <a16:creationId xmlns:a16="http://schemas.microsoft.com/office/drawing/2014/main" id="{6C5FBFA4-0C65-F0A8-E287-F9C39BBA6245}"/>
                </a:ext>
              </a:extLst>
            </p:cNvPr>
            <p:cNvPicPr>
              <a:picLocks noChangeAspect="1"/>
            </p:cNvPicPr>
            <p:nvPr/>
          </p:nvPicPr>
          <p:blipFill>
            <a:blip r:embed="rId7"/>
            <a:srcRect/>
            <a:stretch/>
          </p:blipFill>
          <p:spPr>
            <a:xfrm>
              <a:off x="2024798" y="4061149"/>
              <a:ext cx="7762990" cy="7270101"/>
            </a:xfrm>
            <a:prstGeom prst="rect">
              <a:avLst/>
            </a:prstGeom>
          </p:spPr>
        </p:pic>
        <p:sp>
          <p:nvSpPr>
            <p:cNvPr id="77" name="Oval">
              <a:extLst>
                <a:ext uri="{FF2B5EF4-FFF2-40B4-BE49-F238E27FC236}">
                  <a16:creationId xmlns:a16="http://schemas.microsoft.com/office/drawing/2014/main" id="{1C275C49-F800-4CA3-881C-00F8ED4B911A}"/>
                </a:ext>
              </a:extLst>
            </p:cNvPr>
            <p:cNvSpPr/>
            <p:nvPr/>
          </p:nvSpPr>
          <p:spPr>
            <a:xfrm>
              <a:off x="8425011" y="401979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9" name="Oval">
              <a:extLst>
                <a:ext uri="{FF2B5EF4-FFF2-40B4-BE49-F238E27FC236}">
                  <a16:creationId xmlns:a16="http://schemas.microsoft.com/office/drawing/2014/main" id="{A07B14A8-C874-AB5C-2E5C-204451D7B8DE}"/>
                </a:ext>
              </a:extLst>
            </p:cNvPr>
            <p:cNvSpPr/>
            <p:nvPr/>
          </p:nvSpPr>
          <p:spPr>
            <a:xfrm rot="5400000">
              <a:off x="8180321" y="5264759"/>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1" name="Oval">
              <a:extLst>
                <a:ext uri="{FF2B5EF4-FFF2-40B4-BE49-F238E27FC236}">
                  <a16:creationId xmlns:a16="http://schemas.microsoft.com/office/drawing/2014/main" id="{E5F0F860-DF83-3A8F-A5FC-8A31AC1BBA8C}"/>
                </a:ext>
              </a:extLst>
            </p:cNvPr>
            <p:cNvSpPr/>
            <p:nvPr/>
          </p:nvSpPr>
          <p:spPr>
            <a:xfrm rot="5400000">
              <a:off x="9167586" y="6239822"/>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2" name="Oval">
              <a:extLst>
                <a:ext uri="{FF2B5EF4-FFF2-40B4-BE49-F238E27FC236}">
                  <a16:creationId xmlns:a16="http://schemas.microsoft.com/office/drawing/2014/main" id="{CD30B9C3-0EDF-5C71-D5FB-4FE100BD3391}"/>
                </a:ext>
              </a:extLst>
            </p:cNvPr>
            <p:cNvSpPr/>
            <p:nvPr/>
          </p:nvSpPr>
          <p:spPr>
            <a:xfrm>
              <a:off x="8882211" y="4967626"/>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6" name="Oval">
              <a:extLst>
                <a:ext uri="{FF2B5EF4-FFF2-40B4-BE49-F238E27FC236}">
                  <a16:creationId xmlns:a16="http://schemas.microsoft.com/office/drawing/2014/main" id="{24C29F4E-08BF-9FCD-92A7-FA06819D8BF4}"/>
                </a:ext>
              </a:extLst>
            </p:cNvPr>
            <p:cNvSpPr/>
            <p:nvPr/>
          </p:nvSpPr>
          <p:spPr>
            <a:xfrm>
              <a:off x="247487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8" name="Oval">
              <a:extLst>
                <a:ext uri="{FF2B5EF4-FFF2-40B4-BE49-F238E27FC236}">
                  <a16:creationId xmlns:a16="http://schemas.microsoft.com/office/drawing/2014/main" id="{7C135E1E-7721-6158-4971-5A2B5BC4060E}"/>
                </a:ext>
              </a:extLst>
            </p:cNvPr>
            <p:cNvSpPr/>
            <p:nvPr/>
          </p:nvSpPr>
          <p:spPr>
            <a:xfrm>
              <a:off x="8887823"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1" name="Oval">
              <a:extLst>
                <a:ext uri="{FF2B5EF4-FFF2-40B4-BE49-F238E27FC236}">
                  <a16:creationId xmlns:a16="http://schemas.microsoft.com/office/drawing/2014/main" id="{C42AABAF-09C1-3413-C47C-7ED3CB0223F1}"/>
                </a:ext>
              </a:extLst>
            </p:cNvPr>
            <p:cNvSpPr/>
            <p:nvPr/>
          </p:nvSpPr>
          <p:spPr>
            <a:xfrm>
              <a:off x="6947905"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4" name="Oval">
              <a:extLst>
                <a:ext uri="{FF2B5EF4-FFF2-40B4-BE49-F238E27FC236}">
                  <a16:creationId xmlns:a16="http://schemas.microsoft.com/office/drawing/2014/main" id="{2D76A129-5CBE-CB5B-9B69-FC3FF489D48E}"/>
                </a:ext>
              </a:extLst>
            </p:cNvPr>
            <p:cNvSpPr/>
            <p:nvPr/>
          </p:nvSpPr>
          <p:spPr>
            <a:xfrm>
              <a:off x="5950073" y="698608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5" name="Oval">
              <a:extLst>
                <a:ext uri="{FF2B5EF4-FFF2-40B4-BE49-F238E27FC236}">
                  <a16:creationId xmlns:a16="http://schemas.microsoft.com/office/drawing/2014/main" id="{803EA118-3113-1A8D-150B-A8BB57B8F2FE}"/>
                </a:ext>
              </a:extLst>
            </p:cNvPr>
            <p:cNvSpPr/>
            <p:nvPr/>
          </p:nvSpPr>
          <p:spPr>
            <a:xfrm>
              <a:off x="4445940" y="7954875"/>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6" name="Oval">
              <a:extLst>
                <a:ext uri="{FF2B5EF4-FFF2-40B4-BE49-F238E27FC236}">
                  <a16:creationId xmlns:a16="http://schemas.microsoft.com/office/drawing/2014/main" id="{2FE4B00A-98E6-5B91-8FC2-FD7A021518BF}"/>
                </a:ext>
              </a:extLst>
            </p:cNvPr>
            <p:cNvSpPr/>
            <p:nvPr/>
          </p:nvSpPr>
          <p:spPr>
            <a:xfrm rot="5400000">
              <a:off x="9164182" y="823503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9" name="Oval">
              <a:extLst>
                <a:ext uri="{FF2B5EF4-FFF2-40B4-BE49-F238E27FC236}">
                  <a16:creationId xmlns:a16="http://schemas.microsoft.com/office/drawing/2014/main" id="{E3278259-5B06-4DE7-B0EC-EFADE0961C31}"/>
                </a:ext>
              </a:extLst>
            </p:cNvPr>
            <p:cNvSpPr/>
            <p:nvPr/>
          </p:nvSpPr>
          <p:spPr>
            <a:xfrm>
              <a:off x="7387519" y="795487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5" name="Oval">
              <a:extLst>
                <a:ext uri="{FF2B5EF4-FFF2-40B4-BE49-F238E27FC236}">
                  <a16:creationId xmlns:a16="http://schemas.microsoft.com/office/drawing/2014/main" id="{01A13424-E034-9CBC-E232-9C1327B1EC17}"/>
                </a:ext>
              </a:extLst>
            </p:cNvPr>
            <p:cNvSpPr/>
            <p:nvPr/>
          </p:nvSpPr>
          <p:spPr>
            <a:xfrm>
              <a:off x="6460026" y="797342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6" name="Oval">
              <a:extLst>
                <a:ext uri="{FF2B5EF4-FFF2-40B4-BE49-F238E27FC236}">
                  <a16:creationId xmlns:a16="http://schemas.microsoft.com/office/drawing/2014/main" id="{28357D2D-689C-CD3A-A985-9BBF00CB6E96}"/>
                </a:ext>
              </a:extLst>
            </p:cNvPr>
            <p:cNvSpPr/>
            <p:nvPr/>
          </p:nvSpPr>
          <p:spPr>
            <a:xfrm>
              <a:off x="8894740"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7" name="Oval">
              <a:extLst>
                <a:ext uri="{FF2B5EF4-FFF2-40B4-BE49-F238E27FC236}">
                  <a16:creationId xmlns:a16="http://schemas.microsoft.com/office/drawing/2014/main" id="{FABB19A2-D6C2-ECDF-237A-49524BFC1FB1}"/>
                </a:ext>
              </a:extLst>
            </p:cNvPr>
            <p:cNvSpPr/>
            <p:nvPr/>
          </p:nvSpPr>
          <p:spPr>
            <a:xfrm>
              <a:off x="6902069"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8" name="Oval">
              <a:extLst>
                <a:ext uri="{FF2B5EF4-FFF2-40B4-BE49-F238E27FC236}">
                  <a16:creationId xmlns:a16="http://schemas.microsoft.com/office/drawing/2014/main" id="{56425339-6501-8350-41B2-BD8D9D388D4B}"/>
                </a:ext>
              </a:extLst>
            </p:cNvPr>
            <p:cNvSpPr/>
            <p:nvPr/>
          </p:nvSpPr>
          <p:spPr>
            <a:xfrm>
              <a:off x="5956990" y="89874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9" name="Oval">
              <a:extLst>
                <a:ext uri="{FF2B5EF4-FFF2-40B4-BE49-F238E27FC236}">
                  <a16:creationId xmlns:a16="http://schemas.microsoft.com/office/drawing/2014/main" id="{CB96DB3E-7728-0706-FEE0-C780E46FD12B}"/>
                </a:ext>
              </a:extLst>
            </p:cNvPr>
            <p:cNvSpPr/>
            <p:nvPr/>
          </p:nvSpPr>
          <p:spPr>
            <a:xfrm>
              <a:off x="3925409" y="89680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0" name="Oval">
              <a:extLst>
                <a:ext uri="{FF2B5EF4-FFF2-40B4-BE49-F238E27FC236}">
                  <a16:creationId xmlns:a16="http://schemas.microsoft.com/office/drawing/2014/main" id="{EC08B079-0739-0722-2963-3B26B6B7A43E}"/>
                </a:ext>
              </a:extLst>
            </p:cNvPr>
            <p:cNvSpPr/>
            <p:nvPr/>
          </p:nvSpPr>
          <p:spPr>
            <a:xfrm rot="5400000">
              <a:off x="5208794" y="47698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1" name="Oval">
              <a:extLst>
                <a:ext uri="{FF2B5EF4-FFF2-40B4-BE49-F238E27FC236}">
                  <a16:creationId xmlns:a16="http://schemas.microsoft.com/office/drawing/2014/main" id="{F6931011-7997-30FC-5892-1995A2F30458}"/>
                </a:ext>
              </a:extLst>
            </p:cNvPr>
            <p:cNvSpPr/>
            <p:nvPr/>
          </p:nvSpPr>
          <p:spPr>
            <a:xfrm rot="5400000">
              <a:off x="6197725" y="577758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dirty="0"/>
            </a:p>
          </p:txBody>
        </p:sp>
        <p:sp>
          <p:nvSpPr>
            <p:cNvPr id="112" name="Oval">
              <a:extLst>
                <a:ext uri="{FF2B5EF4-FFF2-40B4-BE49-F238E27FC236}">
                  <a16:creationId xmlns:a16="http://schemas.microsoft.com/office/drawing/2014/main" id="{7B80AD5A-3CA9-0927-0A6E-16E42FCFFFD5}"/>
                </a:ext>
              </a:extLst>
            </p:cNvPr>
            <p:cNvSpPr/>
            <p:nvPr/>
          </p:nvSpPr>
          <p:spPr>
            <a:xfrm>
              <a:off x="7432078" y="402746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3" name="Oval">
              <a:extLst>
                <a:ext uri="{FF2B5EF4-FFF2-40B4-BE49-F238E27FC236}">
                  <a16:creationId xmlns:a16="http://schemas.microsoft.com/office/drawing/2014/main" id="{7F076B29-23C0-81CD-6925-AC6C0EE5CB94}"/>
                </a:ext>
              </a:extLst>
            </p:cNvPr>
            <p:cNvSpPr/>
            <p:nvPr/>
          </p:nvSpPr>
          <p:spPr>
            <a:xfrm>
              <a:off x="5449093" y="401979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4" name="Oval">
              <a:extLst>
                <a:ext uri="{FF2B5EF4-FFF2-40B4-BE49-F238E27FC236}">
                  <a16:creationId xmlns:a16="http://schemas.microsoft.com/office/drawing/2014/main" id="{370EDDF3-7C58-7083-FF3B-BAE93E39320F}"/>
                </a:ext>
              </a:extLst>
            </p:cNvPr>
            <p:cNvSpPr/>
            <p:nvPr/>
          </p:nvSpPr>
          <p:spPr>
            <a:xfrm>
              <a:off x="2980330" y="896334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5" name="Oval">
              <a:extLst>
                <a:ext uri="{FF2B5EF4-FFF2-40B4-BE49-F238E27FC236}">
                  <a16:creationId xmlns:a16="http://schemas.microsoft.com/office/drawing/2014/main" id="{42226F33-4AD6-2652-36DC-C9F56FABCF85}"/>
                </a:ext>
              </a:extLst>
            </p:cNvPr>
            <p:cNvSpPr/>
            <p:nvPr/>
          </p:nvSpPr>
          <p:spPr>
            <a:xfrm>
              <a:off x="546549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7" name="Oval">
              <a:extLst>
                <a:ext uri="{FF2B5EF4-FFF2-40B4-BE49-F238E27FC236}">
                  <a16:creationId xmlns:a16="http://schemas.microsoft.com/office/drawing/2014/main" id="{1B726D42-AC7C-7AB7-FE5A-A6F047C0CBB5}"/>
                </a:ext>
              </a:extLst>
            </p:cNvPr>
            <p:cNvSpPr/>
            <p:nvPr/>
          </p:nvSpPr>
          <p:spPr>
            <a:xfrm>
              <a:off x="3453150" y="995231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8" name="Oval">
              <a:extLst>
                <a:ext uri="{FF2B5EF4-FFF2-40B4-BE49-F238E27FC236}">
                  <a16:creationId xmlns:a16="http://schemas.microsoft.com/office/drawing/2014/main" id="{20306DC6-66CD-B724-D0D2-557693489A1A}"/>
                </a:ext>
              </a:extLst>
            </p:cNvPr>
            <p:cNvSpPr/>
            <p:nvPr/>
          </p:nvSpPr>
          <p:spPr>
            <a:xfrm>
              <a:off x="5451533" y="599267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0" name="Oval">
              <a:extLst>
                <a:ext uri="{FF2B5EF4-FFF2-40B4-BE49-F238E27FC236}">
                  <a16:creationId xmlns:a16="http://schemas.microsoft.com/office/drawing/2014/main" id="{92AA6B31-DF2A-17B8-666E-AEF22A465A1A}"/>
                </a:ext>
              </a:extLst>
            </p:cNvPr>
            <p:cNvSpPr/>
            <p:nvPr/>
          </p:nvSpPr>
          <p:spPr>
            <a:xfrm>
              <a:off x="3486548" y="601122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2" name="Oval">
              <a:extLst>
                <a:ext uri="{FF2B5EF4-FFF2-40B4-BE49-F238E27FC236}">
                  <a16:creationId xmlns:a16="http://schemas.microsoft.com/office/drawing/2014/main" id="{DCB4BA6F-96DC-025E-2C38-891998BAA207}"/>
                </a:ext>
              </a:extLst>
            </p:cNvPr>
            <p:cNvSpPr/>
            <p:nvPr/>
          </p:nvSpPr>
          <p:spPr>
            <a:xfrm>
              <a:off x="2474873" y="5991767"/>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3" name="Oval">
              <a:extLst>
                <a:ext uri="{FF2B5EF4-FFF2-40B4-BE49-F238E27FC236}">
                  <a16:creationId xmlns:a16="http://schemas.microsoft.com/office/drawing/2014/main" id="{6EF35E95-8774-2EFF-AF48-60D0954B414C}"/>
                </a:ext>
              </a:extLst>
            </p:cNvPr>
            <p:cNvSpPr/>
            <p:nvPr/>
          </p:nvSpPr>
          <p:spPr>
            <a:xfrm rot="5400000">
              <a:off x="4222079" y="7269074"/>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4" name="Oval">
              <a:extLst>
                <a:ext uri="{FF2B5EF4-FFF2-40B4-BE49-F238E27FC236}">
                  <a16:creationId xmlns:a16="http://schemas.microsoft.com/office/drawing/2014/main" id="{5B51685B-03ED-F50A-2B6B-22DE17E839F9}"/>
                </a:ext>
              </a:extLst>
            </p:cNvPr>
            <p:cNvSpPr/>
            <p:nvPr/>
          </p:nvSpPr>
          <p:spPr>
            <a:xfrm>
              <a:off x="8408921" y="109421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5" name="Oval">
              <a:extLst>
                <a:ext uri="{FF2B5EF4-FFF2-40B4-BE49-F238E27FC236}">
                  <a16:creationId xmlns:a16="http://schemas.microsoft.com/office/drawing/2014/main" id="{DF433667-D54C-0F31-4CCF-D6EB4CB4E030}"/>
                </a:ext>
              </a:extLst>
            </p:cNvPr>
            <p:cNvSpPr/>
            <p:nvPr/>
          </p:nvSpPr>
          <p:spPr>
            <a:xfrm>
              <a:off x="7397246" y="1092266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6" name="Oval">
              <a:extLst>
                <a:ext uri="{FF2B5EF4-FFF2-40B4-BE49-F238E27FC236}">
                  <a16:creationId xmlns:a16="http://schemas.microsoft.com/office/drawing/2014/main" id="{E4C29251-192B-0B38-8A77-A65AC4468D2A}"/>
                </a:ext>
              </a:extLst>
            </p:cNvPr>
            <p:cNvSpPr/>
            <p:nvPr/>
          </p:nvSpPr>
          <p:spPr>
            <a:xfrm>
              <a:off x="6443770" y="995125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47" name="Oval 146">
              <a:extLst>
                <a:ext uri="{FF2B5EF4-FFF2-40B4-BE49-F238E27FC236}">
                  <a16:creationId xmlns:a16="http://schemas.microsoft.com/office/drawing/2014/main" id="{7932F7EA-39A5-8545-9B30-1FB5D69EADFD}"/>
                </a:ext>
              </a:extLst>
            </p:cNvPr>
            <p:cNvSpPr>
              <a:spLocks noChangeAspect="1"/>
            </p:cNvSpPr>
            <p:nvPr/>
          </p:nvSpPr>
          <p:spPr bwMode="auto">
            <a:xfrm>
              <a:off x="2042700"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8" name="Oval 147">
              <a:extLst>
                <a:ext uri="{FF2B5EF4-FFF2-40B4-BE49-F238E27FC236}">
                  <a16:creationId xmlns:a16="http://schemas.microsoft.com/office/drawing/2014/main" id="{1E264B54-80AC-E00C-B1EB-DC9D40C4D10E}"/>
                </a:ext>
              </a:extLst>
            </p:cNvPr>
            <p:cNvSpPr>
              <a:spLocks noChangeAspect="1"/>
            </p:cNvSpPr>
            <p:nvPr/>
          </p:nvSpPr>
          <p:spPr bwMode="auto">
            <a:xfrm>
              <a:off x="9507082" y="1102238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9" name="Oval 148">
              <a:extLst>
                <a:ext uri="{FF2B5EF4-FFF2-40B4-BE49-F238E27FC236}">
                  <a16:creationId xmlns:a16="http://schemas.microsoft.com/office/drawing/2014/main" id="{67BE0557-EEC3-4499-CEC8-A7ECC2305539}"/>
                </a:ext>
              </a:extLst>
            </p:cNvPr>
            <p:cNvSpPr>
              <a:spLocks noChangeAspect="1"/>
            </p:cNvSpPr>
            <p:nvPr/>
          </p:nvSpPr>
          <p:spPr bwMode="auto">
            <a:xfrm>
              <a:off x="4570919"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0" name="Oval 149">
              <a:extLst>
                <a:ext uri="{FF2B5EF4-FFF2-40B4-BE49-F238E27FC236}">
                  <a16:creationId xmlns:a16="http://schemas.microsoft.com/office/drawing/2014/main" id="{60A790DC-D29A-F2BC-12D8-195CD71FB41E}"/>
                </a:ext>
              </a:extLst>
            </p:cNvPr>
            <p:cNvSpPr>
              <a:spLocks noChangeAspect="1"/>
            </p:cNvSpPr>
            <p:nvPr/>
          </p:nvSpPr>
          <p:spPr bwMode="auto">
            <a:xfrm>
              <a:off x="5037221" y="6105865"/>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1" name="Oval 150">
              <a:extLst>
                <a:ext uri="{FF2B5EF4-FFF2-40B4-BE49-F238E27FC236}">
                  <a16:creationId xmlns:a16="http://schemas.microsoft.com/office/drawing/2014/main" id="{07386AA6-9DFD-3320-FC55-513A65E39E9B}"/>
                </a:ext>
              </a:extLst>
            </p:cNvPr>
            <p:cNvSpPr>
              <a:spLocks noChangeAspect="1"/>
            </p:cNvSpPr>
            <p:nvPr/>
          </p:nvSpPr>
          <p:spPr bwMode="auto">
            <a:xfrm>
              <a:off x="5064456" y="70815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2" name="Oval 151">
              <a:extLst>
                <a:ext uri="{FF2B5EF4-FFF2-40B4-BE49-F238E27FC236}">
                  <a16:creationId xmlns:a16="http://schemas.microsoft.com/office/drawing/2014/main" id="{EA0D216A-72E0-1338-1024-5564F3638C53}"/>
                </a:ext>
              </a:extLst>
            </p:cNvPr>
            <p:cNvSpPr>
              <a:spLocks noChangeAspect="1"/>
            </p:cNvSpPr>
            <p:nvPr/>
          </p:nvSpPr>
          <p:spPr bwMode="auto">
            <a:xfrm>
              <a:off x="5530758" y="70974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3" name="Oval 152">
              <a:extLst>
                <a:ext uri="{FF2B5EF4-FFF2-40B4-BE49-F238E27FC236}">
                  <a16:creationId xmlns:a16="http://schemas.microsoft.com/office/drawing/2014/main" id="{249CE5E5-CB17-CB36-94C6-8B76C264EB40}"/>
                </a:ext>
              </a:extLst>
            </p:cNvPr>
            <p:cNvSpPr>
              <a:spLocks noChangeAspect="1"/>
            </p:cNvSpPr>
            <p:nvPr/>
          </p:nvSpPr>
          <p:spPr bwMode="auto">
            <a:xfrm>
              <a:off x="6043774" y="506987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4" name="Oval 153">
              <a:extLst>
                <a:ext uri="{FF2B5EF4-FFF2-40B4-BE49-F238E27FC236}">
                  <a16:creationId xmlns:a16="http://schemas.microsoft.com/office/drawing/2014/main" id="{A0165B8F-B54C-451D-E292-5783126E583A}"/>
                </a:ext>
              </a:extLst>
            </p:cNvPr>
            <p:cNvSpPr>
              <a:spLocks noChangeAspect="1"/>
            </p:cNvSpPr>
            <p:nvPr/>
          </p:nvSpPr>
          <p:spPr bwMode="auto">
            <a:xfrm>
              <a:off x="6510076" y="50857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5" name="Oval 154">
              <a:extLst>
                <a:ext uri="{FF2B5EF4-FFF2-40B4-BE49-F238E27FC236}">
                  <a16:creationId xmlns:a16="http://schemas.microsoft.com/office/drawing/2014/main" id="{5A0375C8-D21D-36E7-6CB4-92C47D221AF8}"/>
                </a:ext>
              </a:extLst>
            </p:cNvPr>
            <p:cNvSpPr>
              <a:spLocks noChangeAspect="1"/>
            </p:cNvSpPr>
            <p:nvPr/>
          </p:nvSpPr>
          <p:spPr bwMode="auto">
            <a:xfrm>
              <a:off x="6532193" y="408892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6" name="Oval 155">
              <a:extLst>
                <a:ext uri="{FF2B5EF4-FFF2-40B4-BE49-F238E27FC236}">
                  <a16:creationId xmlns:a16="http://schemas.microsoft.com/office/drawing/2014/main" id="{3E56A5BC-29BA-03F4-265B-DA4AD0680324}"/>
                </a:ext>
              </a:extLst>
            </p:cNvPr>
            <p:cNvSpPr>
              <a:spLocks noChangeAspect="1"/>
            </p:cNvSpPr>
            <p:nvPr/>
          </p:nvSpPr>
          <p:spPr bwMode="auto">
            <a:xfrm>
              <a:off x="6998495" y="410484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7" name="Oval 156">
              <a:extLst>
                <a:ext uri="{FF2B5EF4-FFF2-40B4-BE49-F238E27FC236}">
                  <a16:creationId xmlns:a16="http://schemas.microsoft.com/office/drawing/2014/main" id="{43DC4E48-4D24-3BEB-D8EF-8A7F93C0129B}"/>
                </a:ext>
              </a:extLst>
            </p:cNvPr>
            <p:cNvSpPr>
              <a:spLocks noChangeAspect="1"/>
            </p:cNvSpPr>
            <p:nvPr/>
          </p:nvSpPr>
          <p:spPr bwMode="auto">
            <a:xfrm>
              <a:off x="8533534" y="608113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8" name="Oval 157">
              <a:extLst>
                <a:ext uri="{FF2B5EF4-FFF2-40B4-BE49-F238E27FC236}">
                  <a16:creationId xmlns:a16="http://schemas.microsoft.com/office/drawing/2014/main" id="{7CC5C7D2-2498-88C1-A762-CDE0F8885B6B}"/>
                </a:ext>
              </a:extLst>
            </p:cNvPr>
            <p:cNvSpPr>
              <a:spLocks noChangeAspect="1"/>
            </p:cNvSpPr>
            <p:nvPr/>
          </p:nvSpPr>
          <p:spPr bwMode="auto">
            <a:xfrm>
              <a:off x="8999836" y="609705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9" name="Oval 158">
              <a:extLst>
                <a:ext uri="{FF2B5EF4-FFF2-40B4-BE49-F238E27FC236}">
                  <a16:creationId xmlns:a16="http://schemas.microsoft.com/office/drawing/2014/main" id="{43FCC149-0A3B-C6B8-A464-12AA47FB5B11}"/>
                </a:ext>
              </a:extLst>
            </p:cNvPr>
            <p:cNvSpPr>
              <a:spLocks noChangeAspect="1"/>
            </p:cNvSpPr>
            <p:nvPr/>
          </p:nvSpPr>
          <p:spPr bwMode="auto">
            <a:xfrm>
              <a:off x="8036115" y="70746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0" name="Oval 159">
              <a:extLst>
                <a:ext uri="{FF2B5EF4-FFF2-40B4-BE49-F238E27FC236}">
                  <a16:creationId xmlns:a16="http://schemas.microsoft.com/office/drawing/2014/main" id="{3418361B-F439-1D1E-1368-BA332FC74877}"/>
                </a:ext>
              </a:extLst>
            </p:cNvPr>
            <p:cNvSpPr>
              <a:spLocks noChangeAspect="1"/>
            </p:cNvSpPr>
            <p:nvPr/>
          </p:nvSpPr>
          <p:spPr bwMode="auto">
            <a:xfrm>
              <a:off x="8502417" y="70905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1" name="Oval 160">
              <a:extLst>
                <a:ext uri="{FF2B5EF4-FFF2-40B4-BE49-F238E27FC236}">
                  <a16:creationId xmlns:a16="http://schemas.microsoft.com/office/drawing/2014/main" id="{7F62ADCA-6751-C14B-8257-FDDFC2D94B7B}"/>
                </a:ext>
              </a:extLst>
            </p:cNvPr>
            <p:cNvSpPr>
              <a:spLocks noChangeAspect="1"/>
            </p:cNvSpPr>
            <p:nvPr/>
          </p:nvSpPr>
          <p:spPr bwMode="auto">
            <a:xfrm>
              <a:off x="5545952" y="80658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2" name="Oval 161">
              <a:extLst>
                <a:ext uri="{FF2B5EF4-FFF2-40B4-BE49-F238E27FC236}">
                  <a16:creationId xmlns:a16="http://schemas.microsoft.com/office/drawing/2014/main" id="{A8E12887-9902-D413-FC26-209612C34C85}"/>
                </a:ext>
              </a:extLst>
            </p:cNvPr>
            <p:cNvSpPr>
              <a:spLocks noChangeAspect="1"/>
            </p:cNvSpPr>
            <p:nvPr/>
          </p:nvSpPr>
          <p:spPr bwMode="auto">
            <a:xfrm>
              <a:off x="6012254" y="80817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3" name="Oval 162">
              <a:extLst>
                <a:ext uri="{FF2B5EF4-FFF2-40B4-BE49-F238E27FC236}">
                  <a16:creationId xmlns:a16="http://schemas.microsoft.com/office/drawing/2014/main" id="{BACAA4BC-6AF9-8644-8E00-87515EBA8F4F}"/>
                </a:ext>
              </a:extLst>
            </p:cNvPr>
            <p:cNvSpPr>
              <a:spLocks noChangeAspect="1"/>
            </p:cNvSpPr>
            <p:nvPr/>
          </p:nvSpPr>
          <p:spPr bwMode="auto">
            <a:xfrm>
              <a:off x="8517611" y="80589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4" name="Oval 163">
              <a:extLst>
                <a:ext uri="{FF2B5EF4-FFF2-40B4-BE49-F238E27FC236}">
                  <a16:creationId xmlns:a16="http://schemas.microsoft.com/office/drawing/2014/main" id="{D3D10CF4-BA03-14A4-A466-BF5FFC2EEB8E}"/>
                </a:ext>
              </a:extLst>
            </p:cNvPr>
            <p:cNvSpPr>
              <a:spLocks noChangeAspect="1"/>
            </p:cNvSpPr>
            <p:nvPr/>
          </p:nvSpPr>
          <p:spPr bwMode="auto">
            <a:xfrm>
              <a:off x="8983913" y="80748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5" name="Oval 164">
              <a:extLst>
                <a:ext uri="{FF2B5EF4-FFF2-40B4-BE49-F238E27FC236}">
                  <a16:creationId xmlns:a16="http://schemas.microsoft.com/office/drawing/2014/main" id="{34A54EA9-5D51-D6EC-6BF8-939960E291D7}"/>
                </a:ext>
              </a:extLst>
            </p:cNvPr>
            <p:cNvSpPr>
              <a:spLocks noChangeAspect="1"/>
            </p:cNvSpPr>
            <p:nvPr/>
          </p:nvSpPr>
          <p:spPr bwMode="auto">
            <a:xfrm>
              <a:off x="5064456" y="90494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6" name="Oval 165">
              <a:extLst>
                <a:ext uri="{FF2B5EF4-FFF2-40B4-BE49-F238E27FC236}">
                  <a16:creationId xmlns:a16="http://schemas.microsoft.com/office/drawing/2014/main" id="{F1E69A8A-78D9-7C5C-56A6-3FFAE9D2A3F3}"/>
                </a:ext>
              </a:extLst>
            </p:cNvPr>
            <p:cNvSpPr>
              <a:spLocks noChangeAspect="1"/>
            </p:cNvSpPr>
            <p:nvPr/>
          </p:nvSpPr>
          <p:spPr bwMode="auto">
            <a:xfrm>
              <a:off x="5530758"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7" name="Oval 166">
              <a:extLst>
                <a:ext uri="{FF2B5EF4-FFF2-40B4-BE49-F238E27FC236}">
                  <a16:creationId xmlns:a16="http://schemas.microsoft.com/office/drawing/2014/main" id="{564B2207-8F1E-F2CC-5D8C-730B4FAB5FD0}"/>
                </a:ext>
              </a:extLst>
            </p:cNvPr>
            <p:cNvSpPr>
              <a:spLocks noChangeAspect="1"/>
            </p:cNvSpPr>
            <p:nvPr/>
          </p:nvSpPr>
          <p:spPr bwMode="auto">
            <a:xfrm>
              <a:off x="8036115" y="90425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8" name="Oval 167">
              <a:extLst>
                <a:ext uri="{FF2B5EF4-FFF2-40B4-BE49-F238E27FC236}">
                  <a16:creationId xmlns:a16="http://schemas.microsoft.com/office/drawing/2014/main" id="{0488ACD6-C98D-AF3D-09CD-F80C325DF45D}"/>
                </a:ext>
              </a:extLst>
            </p:cNvPr>
            <p:cNvSpPr>
              <a:spLocks noChangeAspect="1"/>
            </p:cNvSpPr>
            <p:nvPr/>
          </p:nvSpPr>
          <p:spPr bwMode="auto">
            <a:xfrm>
              <a:off x="8502417" y="90584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9" name="Oval 168">
              <a:extLst>
                <a:ext uri="{FF2B5EF4-FFF2-40B4-BE49-F238E27FC236}">
                  <a16:creationId xmlns:a16="http://schemas.microsoft.com/office/drawing/2014/main" id="{B224387F-0E15-54DF-75F6-D1470493E158}"/>
                </a:ext>
              </a:extLst>
            </p:cNvPr>
            <p:cNvSpPr>
              <a:spLocks noChangeAspect="1"/>
            </p:cNvSpPr>
            <p:nvPr/>
          </p:nvSpPr>
          <p:spPr bwMode="auto">
            <a:xfrm>
              <a:off x="4547665" y="100466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0" name="Oval 169">
              <a:extLst>
                <a:ext uri="{FF2B5EF4-FFF2-40B4-BE49-F238E27FC236}">
                  <a16:creationId xmlns:a16="http://schemas.microsoft.com/office/drawing/2014/main" id="{F22D0059-06EC-5CEC-29FD-F72992378CDA}"/>
                </a:ext>
              </a:extLst>
            </p:cNvPr>
            <p:cNvSpPr>
              <a:spLocks noChangeAspect="1"/>
            </p:cNvSpPr>
            <p:nvPr/>
          </p:nvSpPr>
          <p:spPr bwMode="auto">
            <a:xfrm>
              <a:off x="5013967" y="1006261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1" name="Oval 170">
              <a:extLst>
                <a:ext uri="{FF2B5EF4-FFF2-40B4-BE49-F238E27FC236}">
                  <a16:creationId xmlns:a16="http://schemas.microsoft.com/office/drawing/2014/main" id="{28770472-3C72-413D-34B1-04BAD2CE41FF}"/>
                </a:ext>
              </a:extLst>
            </p:cNvPr>
            <p:cNvSpPr>
              <a:spLocks noChangeAspect="1"/>
            </p:cNvSpPr>
            <p:nvPr/>
          </p:nvSpPr>
          <p:spPr bwMode="auto">
            <a:xfrm>
              <a:off x="7519324" y="100397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2" name="Oval 171">
              <a:extLst>
                <a:ext uri="{FF2B5EF4-FFF2-40B4-BE49-F238E27FC236}">
                  <a16:creationId xmlns:a16="http://schemas.microsoft.com/office/drawing/2014/main" id="{F1AE6037-8BB5-86AF-436F-1A8337E3E39E}"/>
                </a:ext>
              </a:extLst>
            </p:cNvPr>
            <p:cNvSpPr>
              <a:spLocks noChangeAspect="1"/>
            </p:cNvSpPr>
            <p:nvPr/>
          </p:nvSpPr>
          <p:spPr bwMode="auto">
            <a:xfrm>
              <a:off x="7503566" y="1051365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3" name="Oval 172">
              <a:extLst>
                <a:ext uri="{FF2B5EF4-FFF2-40B4-BE49-F238E27FC236}">
                  <a16:creationId xmlns:a16="http://schemas.microsoft.com/office/drawing/2014/main" id="{308BE109-4B65-D7AA-1F8D-A09B446C5837}"/>
                </a:ext>
              </a:extLst>
            </p:cNvPr>
            <p:cNvSpPr>
              <a:spLocks noChangeAspect="1"/>
            </p:cNvSpPr>
            <p:nvPr/>
          </p:nvSpPr>
          <p:spPr bwMode="auto">
            <a:xfrm>
              <a:off x="9503707" y="41340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4" name="Oval 173">
              <a:extLst>
                <a:ext uri="{FF2B5EF4-FFF2-40B4-BE49-F238E27FC236}">
                  <a16:creationId xmlns:a16="http://schemas.microsoft.com/office/drawing/2014/main" id="{939CEA27-63B3-7330-EFE9-99E9C0F529E6}"/>
                </a:ext>
              </a:extLst>
            </p:cNvPr>
            <p:cNvSpPr>
              <a:spLocks noChangeAspect="1"/>
            </p:cNvSpPr>
            <p:nvPr/>
          </p:nvSpPr>
          <p:spPr bwMode="auto">
            <a:xfrm>
              <a:off x="9487949" y="460796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5" name="Oval 174">
              <a:extLst>
                <a:ext uri="{FF2B5EF4-FFF2-40B4-BE49-F238E27FC236}">
                  <a16:creationId xmlns:a16="http://schemas.microsoft.com/office/drawing/2014/main" id="{14729F02-D767-DBAE-C551-C2EC741CDCC9}"/>
                </a:ext>
              </a:extLst>
            </p:cNvPr>
            <p:cNvSpPr>
              <a:spLocks noChangeAspect="1"/>
            </p:cNvSpPr>
            <p:nvPr/>
          </p:nvSpPr>
          <p:spPr bwMode="auto">
            <a:xfrm>
              <a:off x="2565084"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6" name="Oval 175">
              <a:extLst>
                <a:ext uri="{FF2B5EF4-FFF2-40B4-BE49-F238E27FC236}">
                  <a16:creationId xmlns:a16="http://schemas.microsoft.com/office/drawing/2014/main" id="{198BB3AE-9217-AEA2-2AF2-9D34FB67D729}"/>
                </a:ext>
              </a:extLst>
            </p:cNvPr>
            <p:cNvSpPr>
              <a:spLocks noChangeAspect="1"/>
            </p:cNvSpPr>
            <p:nvPr/>
          </p:nvSpPr>
          <p:spPr bwMode="auto">
            <a:xfrm>
              <a:off x="2549326" y="95391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30" name="Group 29">
            <a:extLst>
              <a:ext uri="{FF2B5EF4-FFF2-40B4-BE49-F238E27FC236}">
                <a16:creationId xmlns:a16="http://schemas.microsoft.com/office/drawing/2014/main" id="{BE1200E8-EE62-F2FD-86AF-69BA5DD78226}"/>
              </a:ext>
            </a:extLst>
          </p:cNvPr>
          <p:cNvGrpSpPr/>
          <p:nvPr/>
        </p:nvGrpSpPr>
        <p:grpSpPr>
          <a:xfrm>
            <a:off x="10466966" y="3885252"/>
            <a:ext cx="11253604" cy="9822134"/>
            <a:chOff x="10466966" y="3885252"/>
            <a:chExt cx="11253604" cy="9822134"/>
          </a:xfrm>
        </p:grpSpPr>
        <p:pic>
          <p:nvPicPr>
            <p:cNvPr id="32" name="Picture 31" descr="A graph with purple bars and numbers&#10;&#10;AI-generated content may be incorrect.">
              <a:extLst>
                <a:ext uri="{FF2B5EF4-FFF2-40B4-BE49-F238E27FC236}">
                  <a16:creationId xmlns:a16="http://schemas.microsoft.com/office/drawing/2014/main" id="{301DD495-8741-BF56-B99B-86BDDDCF04D4}"/>
                </a:ext>
              </a:extLst>
            </p:cNvPr>
            <p:cNvPicPr>
              <a:picLocks noChangeAspect="1"/>
            </p:cNvPicPr>
            <p:nvPr/>
          </p:nvPicPr>
          <p:blipFill>
            <a:blip r:embed="rId8">
              <a:extLst>
                <a:ext uri="{28A0092B-C50C-407E-A947-70E740481C1C}">
                  <a14:useLocalDpi xmlns:a14="http://schemas.microsoft.com/office/drawing/2010/main"/>
                </a:ext>
              </a:extLst>
            </a:blip>
            <a:srcRect t="6772"/>
            <a:stretch>
              <a:fillRect/>
            </a:stretch>
          </p:blipFill>
          <p:spPr>
            <a:xfrm>
              <a:off x="10621110" y="3885252"/>
              <a:ext cx="7315200" cy="2983671"/>
            </a:xfrm>
            <a:prstGeom prst="rect">
              <a:avLst/>
            </a:prstGeom>
          </p:spPr>
        </p:pic>
        <p:pic>
          <p:nvPicPr>
            <p:cNvPr id="33" name="Picture 32" descr="A graph with red lines&#10;&#10;AI-generated content may be incorrect.">
              <a:extLst>
                <a:ext uri="{FF2B5EF4-FFF2-40B4-BE49-F238E27FC236}">
                  <a16:creationId xmlns:a16="http://schemas.microsoft.com/office/drawing/2014/main" id="{0CE57C9E-D926-7BA1-14A5-53C2259BE1C0}"/>
                </a:ext>
              </a:extLst>
            </p:cNvPr>
            <p:cNvPicPr>
              <a:picLocks noChangeAspect="1"/>
            </p:cNvPicPr>
            <p:nvPr/>
          </p:nvPicPr>
          <p:blipFill>
            <a:blip r:embed="rId9">
              <a:extLst>
                <a:ext uri="{28A0092B-C50C-407E-A947-70E740481C1C}">
                  <a14:useLocalDpi xmlns:a14="http://schemas.microsoft.com/office/drawing/2010/main"/>
                </a:ext>
              </a:extLst>
            </a:blip>
            <a:srcRect t="6772"/>
            <a:stretch>
              <a:fillRect/>
            </a:stretch>
          </p:blipFill>
          <p:spPr>
            <a:xfrm>
              <a:off x="10614436" y="6685876"/>
              <a:ext cx="7315200" cy="2983671"/>
            </a:xfrm>
            <a:prstGeom prst="rect">
              <a:avLst/>
            </a:prstGeom>
          </p:spPr>
        </p:pic>
        <p:pic>
          <p:nvPicPr>
            <p:cNvPr id="34" name="Picture 33" descr="A graph of a bar graph&#10;&#10;AI-generated content may be incorrect.">
              <a:extLst>
                <a:ext uri="{FF2B5EF4-FFF2-40B4-BE49-F238E27FC236}">
                  <a16:creationId xmlns:a16="http://schemas.microsoft.com/office/drawing/2014/main" id="{C6D1B811-3874-9CF9-92B1-615B85B4C267}"/>
                </a:ext>
              </a:extLst>
            </p:cNvPr>
            <p:cNvPicPr>
              <a:picLocks noChangeAspect="1"/>
            </p:cNvPicPr>
            <p:nvPr/>
          </p:nvPicPr>
          <p:blipFill>
            <a:blip r:embed="rId10">
              <a:alphaModFix/>
              <a:extLst>
                <a:ext uri="{28A0092B-C50C-407E-A947-70E740481C1C}">
                  <a14:useLocalDpi xmlns:a14="http://schemas.microsoft.com/office/drawing/2010/main"/>
                </a:ext>
              </a:extLst>
            </a:blip>
            <a:srcRect t="6772"/>
            <a:stretch>
              <a:fillRect/>
            </a:stretch>
          </p:blipFill>
          <p:spPr>
            <a:xfrm>
              <a:off x="10615015" y="9539199"/>
              <a:ext cx="7315200" cy="2983670"/>
            </a:xfrm>
            <a:prstGeom prst="rect">
              <a:avLst/>
            </a:prstGeom>
          </p:spPr>
        </p:pic>
        <p:sp>
          <p:nvSpPr>
            <p:cNvPr id="35" name="TextBox 34">
              <a:extLst>
                <a:ext uri="{FF2B5EF4-FFF2-40B4-BE49-F238E27FC236}">
                  <a16:creationId xmlns:a16="http://schemas.microsoft.com/office/drawing/2014/main" id="{1B579D79-2683-5897-A4BA-DB9C236AE055}"/>
                </a:ext>
              </a:extLst>
            </p:cNvPr>
            <p:cNvSpPr txBox="1"/>
            <p:nvPr/>
          </p:nvSpPr>
          <p:spPr>
            <a:xfrm>
              <a:off x="17919300" y="1063691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21 x length-10 chains</a:t>
              </a:r>
            </a:p>
          </p:txBody>
        </p:sp>
        <p:sp>
          <p:nvSpPr>
            <p:cNvPr id="36" name="TextBox 35">
              <a:extLst>
                <a:ext uri="{FF2B5EF4-FFF2-40B4-BE49-F238E27FC236}">
                  <a16:creationId xmlns:a16="http://schemas.microsoft.com/office/drawing/2014/main" id="{B7C20FDE-BC37-077F-C60B-DA3CF79E9642}"/>
                </a:ext>
              </a:extLst>
            </p:cNvPr>
            <p:cNvSpPr txBox="1"/>
            <p:nvPr/>
          </p:nvSpPr>
          <p:spPr>
            <a:xfrm>
              <a:off x="10466966" y="6747016"/>
              <a:ext cx="0" cy="0"/>
            </a:xfrm>
            <a:prstGeom prst="rect">
              <a:avLst/>
            </a:prstGeom>
            <a:ln w="127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37" name="Picture 36" descr="A graph of a number of numbers and a graph&#10;&#10;AI-generated content may be incorrect.">
              <a:extLst>
                <a:ext uri="{FF2B5EF4-FFF2-40B4-BE49-F238E27FC236}">
                  <a16:creationId xmlns:a16="http://schemas.microsoft.com/office/drawing/2014/main" id="{DC652737-0EDE-173D-595C-CBE0E20BA66D}"/>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a:xfrm>
              <a:off x="11225881" y="12401867"/>
              <a:ext cx="5744422" cy="1305519"/>
            </a:xfrm>
            <a:prstGeom prst="rect">
              <a:avLst/>
            </a:prstGeom>
          </p:spPr>
        </p:pic>
        <p:sp>
          <p:nvSpPr>
            <p:cNvPr id="39" name="TextBox 38">
              <a:extLst>
                <a:ext uri="{FF2B5EF4-FFF2-40B4-BE49-F238E27FC236}">
                  <a16:creationId xmlns:a16="http://schemas.microsoft.com/office/drawing/2014/main" id="{05106ABC-B260-D87B-F157-4B1812B22703}"/>
                </a:ext>
              </a:extLst>
            </p:cNvPr>
            <p:cNvSpPr txBox="1"/>
            <p:nvPr/>
          </p:nvSpPr>
          <p:spPr>
            <a:xfrm>
              <a:off x="13397889" y="9845043"/>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(62 qubits)</a:t>
              </a:r>
            </a:p>
          </p:txBody>
        </p:sp>
        <p:sp>
          <p:nvSpPr>
            <p:cNvPr id="40" name="TextBox 39">
              <a:extLst>
                <a:ext uri="{FF2B5EF4-FFF2-40B4-BE49-F238E27FC236}">
                  <a16:creationId xmlns:a16="http://schemas.microsoft.com/office/drawing/2014/main" id="{ADA6D5BC-8908-FB9B-AB9C-F2400F2FD7E6}"/>
                </a:ext>
              </a:extLst>
            </p:cNvPr>
            <p:cNvSpPr txBox="1"/>
            <p:nvPr/>
          </p:nvSpPr>
          <p:spPr>
            <a:xfrm>
              <a:off x="13397889" y="85666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pic>
          <p:nvPicPr>
            <p:cNvPr id="42" name="Picture 41" descr="A graph with numbers and a white background&#10;&#10;AI-generated content may be incorrect.">
              <a:extLst>
                <a:ext uri="{FF2B5EF4-FFF2-40B4-BE49-F238E27FC236}">
                  <a16:creationId xmlns:a16="http://schemas.microsoft.com/office/drawing/2014/main" id="{B4C94F44-A087-D7BD-D6D8-FC6D22AD5538}"/>
                </a:ext>
              </a:extLst>
            </p:cNvPr>
            <p:cNvPicPr>
              <a:picLocks noChangeAspect="1"/>
            </p:cNvPicPr>
            <p:nvPr/>
          </p:nvPicPr>
          <p:blipFill>
            <a:blip r:embed="rId12">
              <a:extLst>
                <a:ext uri="{28A0092B-C50C-407E-A947-70E740481C1C}">
                  <a14:useLocalDpi xmlns:a14="http://schemas.microsoft.com/office/drawing/2010/main"/>
                </a:ext>
              </a:extLst>
            </a:blip>
            <a:srcRect t="8070" b="7252"/>
            <a:stretch>
              <a:fillRect/>
            </a:stretch>
          </p:blipFill>
          <p:spPr>
            <a:xfrm>
              <a:off x="10625015" y="3929132"/>
              <a:ext cx="7315200" cy="2710006"/>
            </a:xfrm>
            <a:prstGeom prst="rect">
              <a:avLst/>
            </a:prstGeom>
          </p:spPr>
        </p:pic>
        <p:sp>
          <p:nvSpPr>
            <p:cNvPr id="43" name="TextBox 42">
              <a:extLst>
                <a:ext uri="{FF2B5EF4-FFF2-40B4-BE49-F238E27FC236}">
                  <a16:creationId xmlns:a16="http://schemas.microsoft.com/office/drawing/2014/main" id="{A646FD30-83AA-18AC-B230-15A474DB7EB9}"/>
                </a:ext>
              </a:extLst>
            </p:cNvPr>
            <p:cNvSpPr txBox="1"/>
            <p:nvPr/>
          </p:nvSpPr>
          <p:spPr>
            <a:xfrm>
              <a:off x="11568165" y="573773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spcBef>
                  <a:spcPts val="2900"/>
                </a:spcBef>
                <a:buSzPct val="100000"/>
              </a:pPr>
              <a:r>
                <a:rPr lang="en-US" sz="3200" kern="0" dirty="0">
                  <a:solidFill>
                    <a:srgbClr val="000000"/>
                  </a:solidFill>
                  <a:ea typeface="+mj-ea"/>
                  <a:cs typeface="+mj-cs"/>
                  <a:sym typeface="IBM Plex Sans Light"/>
                </a:rPr>
                <a:t>(90 qubits)</a:t>
              </a:r>
            </a:p>
          </p:txBody>
        </p:sp>
      </p:grpSp>
      <p:pic>
        <p:nvPicPr>
          <p:cNvPr id="46" name="Picture 45" descr="A graph with red and pink bars&#10;&#10;AI-generated content may be incorrect.">
            <a:extLst>
              <a:ext uri="{FF2B5EF4-FFF2-40B4-BE49-F238E27FC236}">
                <a16:creationId xmlns:a16="http://schemas.microsoft.com/office/drawing/2014/main" id="{3CF73F63-4CFE-1FE9-90B9-E0E91219C04C}"/>
              </a:ext>
            </a:extLst>
          </p:cNvPr>
          <p:cNvPicPr>
            <a:picLocks noChangeAspect="1"/>
          </p:cNvPicPr>
          <p:nvPr/>
        </p:nvPicPr>
        <p:blipFill>
          <a:blip r:embed="rId13">
            <a:extLst>
              <a:ext uri="{28A0092B-C50C-407E-A947-70E740481C1C}">
                <a14:useLocalDpi xmlns:a14="http://schemas.microsoft.com/office/drawing/2010/main"/>
              </a:ext>
            </a:extLst>
          </a:blip>
          <a:srcRect t="7407" b="4809"/>
          <a:stretch>
            <a:fillRect/>
          </a:stretch>
        </p:blipFill>
        <p:spPr>
          <a:xfrm>
            <a:off x="10623555" y="6710300"/>
            <a:ext cx="7315200" cy="280944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AE7D6F-A43D-A52A-9D0C-2A3D6712D1CF}"/>
                  </a:ext>
                </a:extLst>
              </p:cNvPr>
              <p:cNvSpPr txBox="1"/>
              <p:nvPr/>
            </p:nvSpPr>
            <p:spPr>
              <a:xfrm>
                <a:off x="2024798" y="11880850"/>
                <a:ext cx="5231198" cy="75894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b="0" kern="0" dirty="0">
                    <a:solidFill>
                      <a:srgbClr val="000000"/>
                    </a:solidFill>
                    <a:ea typeface="Cambria Math" panose="02040503050406030204" pitchFamily="18" charset="0"/>
                    <a:cs typeface="+mj-cs"/>
                    <a:sym typeface="IBM Plex Sans Light"/>
                  </a:rPr>
                  <a:t>Circuit duration: </a:t>
                </a:r>
                <a14:m>
                  <m:oMath xmlns:m="http://schemas.openxmlformats.org/officeDocument/2006/math">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 </m:t>
                    </m:r>
                    <m:r>
                      <a:rPr lang="en-US" i="1" kern="0" smtClean="0">
                        <a:solidFill>
                          <a:srgbClr val="000000"/>
                        </a:solidFill>
                        <a:latin typeface="Cambria Math" panose="02040503050406030204" pitchFamily="18" charset="0"/>
                        <a:ea typeface="Cambria Math" panose="02040503050406030204" pitchFamily="18" charset="0"/>
                        <a:cs typeface="+mj-cs"/>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7.1</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𝜇</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𝑠</m:t>
                    </m:r>
                  </m:oMath>
                </a14:m>
                <a:r>
                  <a:rPr lang="en-US" kern="0" dirty="0">
                    <a:solidFill>
                      <a:srgbClr val="000000"/>
                    </a:solidFill>
                    <a:ea typeface="+mj-ea"/>
                    <a:cs typeface="+mj-cs"/>
                    <a:sym typeface="IBM Plex Sans Light"/>
                  </a:rPr>
                  <a:t> </a:t>
                </a:r>
              </a:p>
            </p:txBody>
          </p:sp>
        </mc:Choice>
        <mc:Fallback xmlns="">
          <p:sp>
            <p:nvSpPr>
              <p:cNvPr id="5" name="TextBox 4">
                <a:extLst>
                  <a:ext uri="{FF2B5EF4-FFF2-40B4-BE49-F238E27FC236}">
                    <a16:creationId xmlns:a16="http://schemas.microsoft.com/office/drawing/2014/main" id="{E6AE7D6F-A43D-A52A-9D0C-2A3D6712D1CF}"/>
                  </a:ext>
                </a:extLst>
              </p:cNvPr>
              <p:cNvSpPr txBox="1">
                <a:spLocks noRot="1" noChangeAspect="1" noMove="1" noResize="1" noEditPoints="1" noAdjustHandles="1" noChangeArrowheads="1" noChangeShapeType="1" noTextEdit="1"/>
              </p:cNvSpPr>
              <p:nvPr/>
            </p:nvSpPr>
            <p:spPr>
              <a:xfrm>
                <a:off x="2024798" y="11880850"/>
                <a:ext cx="5231198" cy="758947"/>
              </a:xfrm>
              <a:prstGeom prst="rect">
                <a:avLst/>
              </a:prstGeom>
              <a:blipFill>
                <a:blip r:embed="rId14"/>
                <a:stretch>
                  <a:fillRect l="-5327" t="-18033" b="-81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8" name="TextBox 7">
            <a:extLst>
              <a:ext uri="{FF2B5EF4-FFF2-40B4-BE49-F238E27FC236}">
                <a16:creationId xmlns:a16="http://schemas.microsoft.com/office/drawing/2014/main" id="{3B00B433-7144-C2D4-770F-3968787AE80D}"/>
              </a:ext>
            </a:extLst>
          </p:cNvPr>
          <p:cNvSpPr txBox="1"/>
          <p:nvPr/>
        </p:nvSpPr>
        <p:spPr>
          <a:xfrm>
            <a:off x="13397889" y="87190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spTree>
    <p:extLst>
      <p:ext uri="{BB962C8B-B14F-4D97-AF65-F5344CB8AC3E}">
        <p14:creationId xmlns:p14="http://schemas.microsoft.com/office/powerpoint/2010/main" val="112909038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AC996-FFA1-B7E4-7DF8-FA53A5D883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6E45C9E-85AF-6D84-B518-744A99A2CFA0}"/>
              </a:ext>
            </a:extLst>
          </p:cNvPr>
          <p:cNvPicPr>
            <a:picLocks noChangeAspect="1"/>
          </p:cNvPicPr>
          <p:nvPr/>
        </p:nvPicPr>
        <p:blipFill>
          <a:blip r:embed="rId3"/>
          <a:srcRect/>
          <a:stretch/>
        </p:blipFill>
        <p:spPr>
          <a:xfrm>
            <a:off x="16868180" y="7203969"/>
            <a:ext cx="5672844" cy="5312664"/>
          </a:xfrm>
          <a:prstGeom prst="rect">
            <a:avLst/>
          </a:prstGeom>
          <a:ln>
            <a:noFill/>
          </a:ln>
        </p:spPr>
      </p:pic>
      <p:sp>
        <p:nvSpPr>
          <p:cNvPr id="2" name="Title 1">
            <a:extLst>
              <a:ext uri="{FF2B5EF4-FFF2-40B4-BE49-F238E27FC236}">
                <a16:creationId xmlns:a16="http://schemas.microsoft.com/office/drawing/2014/main" id="{901133B3-21FE-F51E-A6DD-5498401D4CC8}"/>
              </a:ext>
            </a:extLst>
          </p:cNvPr>
          <p:cNvSpPr>
            <a:spLocks noGrp="1"/>
          </p:cNvSpPr>
          <p:nvPr>
            <p:ph type="title"/>
          </p:nvPr>
        </p:nvSpPr>
        <p:spPr>
          <a:xfrm>
            <a:off x="576071" y="384048"/>
            <a:ext cx="12315175" cy="2859087"/>
          </a:xfrm>
        </p:spPr>
        <p:txBody>
          <a:bodyPr/>
          <a:lstStyle/>
          <a:p>
            <a:r>
              <a:rPr lang="en-US" dirty="0"/>
              <a:t>AKLT state preparation with utility scale dynamic circuits </a:t>
            </a:r>
          </a:p>
        </p:txBody>
      </p:sp>
      <p:sp>
        <p:nvSpPr>
          <p:cNvPr id="3" name="Footer Placeholder 2">
            <a:extLst>
              <a:ext uri="{FF2B5EF4-FFF2-40B4-BE49-F238E27FC236}">
                <a16:creationId xmlns:a16="http://schemas.microsoft.com/office/drawing/2014/main" id="{0311E911-0498-D4D5-1FAE-33A05478EDBA}"/>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44530BE0-6A7F-0AA1-60C7-782358DD43F6}"/>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73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2D6CB6-8005-843F-C743-BEE0B7343EC1}"/>
                  </a:ext>
                </a:extLst>
              </p:cNvPr>
              <p:cNvSpPr txBox="1"/>
              <p:nvPr/>
            </p:nvSpPr>
            <p:spPr>
              <a:xfrm>
                <a:off x="1678756" y="2954377"/>
                <a:ext cx="19954023" cy="95584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kern="0" dirty="0">
                    <a:solidFill>
                      <a:srgbClr val="000000"/>
                    </a:solidFill>
                    <a:sym typeface="IBM Plex Sans Light"/>
                  </a:rPr>
                  <a:t>Unitary (</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~16.3</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p>
              <a:p>
                <a:pPr marL="1657638" lvl="1" indent="-742950" defTabSz="2438400">
                  <a:buSzPct val="100000"/>
                  <a:buFont typeface="+mj-lt"/>
                  <a:buAutoNum type="arabicPeriod"/>
                </a:pPr>
                <a:r>
                  <a:rPr lang="en-US" sz="4000" kern="0" dirty="0">
                    <a:sym typeface="IBM Plex Sans Light"/>
                  </a:rPr>
                  <a:t>Measurement based without dynamic circuits (post-process)</a:t>
                </a:r>
                <a:r>
                  <a:rPr lang="en-US" sz="4000" kern="0" dirty="0">
                    <a:solidFill>
                      <a:srgbClr val="000000"/>
                    </a:solidFill>
                    <a:sym typeface="IBM Plex Sans Light"/>
                  </a:rPr>
                  <a:t> (</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m:t>
                    </m:r>
                    <m:r>
                      <a:rPr lang="en-US" sz="4000" b="0" i="1" kern="0" smtClean="0">
                        <a:solidFill>
                          <a:srgbClr val="000000"/>
                        </a:solidFill>
                        <a:latin typeface="Cambria Math" panose="02040503050406030204" pitchFamily="18" charset="0"/>
                        <a:ea typeface="Cambria Math" panose="02040503050406030204" pitchFamily="18" charset="0"/>
                        <a:sym typeface="IBM Plex Sans Light"/>
                      </a:rPr>
                      <m:t>3.8</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m:t>
                    </m:r>
                    <m:r>
                      <a:rPr lang="en-US" sz="4000" b="0" i="1" kern="0" smtClean="0">
                        <a:solidFill>
                          <a:srgbClr val="000000"/>
                        </a:solidFill>
                        <a:latin typeface="Cambria Math" panose="02040503050406030204" pitchFamily="18" charset="0"/>
                        <a:ea typeface="Cambria Math" panose="02040503050406030204" pitchFamily="18" charset="0"/>
                        <a:sym typeface="IBM Plex Sans Light"/>
                      </a:rPr>
                      <m:t>6.4</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endParaRPr lang="en-US" sz="4000" kern="0" dirty="0">
                  <a:sym typeface="IBM Plex Sans Light"/>
                </a:endParaRPr>
              </a:p>
              <a:p>
                <a:pPr marL="1657638" lvl="1" indent="-742950" defTabSz="2438400">
                  <a:buSzPct val="100000"/>
                  <a:buFont typeface="+mj-lt"/>
                  <a:buAutoNum type="arabicPeriod"/>
                </a:pPr>
                <a:r>
                  <a:rPr lang="en-US" sz="4000" kern="0" dirty="0">
                    <a:sym typeface="IBM Plex Sans Light"/>
                  </a:rPr>
                  <a:t>Measurement based with dynamic circuits (real-time feed-forward)</a:t>
                </a:r>
                <a:r>
                  <a:rPr lang="en-US" sz="4000" kern="0" dirty="0">
                    <a:solidFill>
                      <a:srgbClr val="000000"/>
                    </a:solidFill>
                    <a:sym typeface="IBM Plex Sans Light"/>
                  </a:rPr>
                  <a:t> (</a:t>
                </a:r>
                <a14:m>
                  <m:oMath xmlns:m="http://schemas.openxmlformats.org/officeDocument/2006/math">
                    <m:r>
                      <a:rPr lang="en-US" sz="4000" i="1" kern="0">
                        <a:solidFill>
                          <a:srgbClr val="000000"/>
                        </a:solidFill>
                        <a:latin typeface="Cambria Math" panose="02040503050406030204" pitchFamily="18" charset="0"/>
                        <a:ea typeface="Cambria Math" panose="02040503050406030204" pitchFamily="18" charset="0"/>
                        <a:sym typeface="IBM Plex Sans Light"/>
                      </a:rPr>
                      <m:t>~</m:t>
                    </m:r>
                    <m:r>
                      <a:rPr lang="en-US" sz="4000" b="0" i="1" kern="0" smtClean="0">
                        <a:solidFill>
                          <a:srgbClr val="000000"/>
                        </a:solidFill>
                        <a:latin typeface="Cambria Math" panose="02040503050406030204" pitchFamily="18" charset="0"/>
                        <a:ea typeface="Cambria Math" panose="02040503050406030204" pitchFamily="18" charset="0"/>
                        <a:sym typeface="IBM Plex Sans Light"/>
                      </a:rPr>
                      <m:t>8</m:t>
                    </m:r>
                    <m:r>
                      <a:rPr lang="en-US" sz="4000" i="1" kern="0" smtClea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smtClea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14:m>
                  <m:oMath xmlns:m="http://schemas.openxmlformats.org/officeDocument/2006/math">
                    <m:r>
                      <a:rPr lang="en-US" sz="4000" i="1" kern="0" dirty="0">
                        <a:solidFill>
                          <a:srgbClr val="000000"/>
                        </a:solidFill>
                        <a:latin typeface="Cambria Math" panose="02040503050406030204" pitchFamily="18" charset="0"/>
                        <a:ea typeface="Cambria Math" panose="02040503050406030204" pitchFamily="18" charset="0"/>
                        <a:sym typeface="IBM Plex Sans Light"/>
                      </a:rPr>
                      <m:t>7</m:t>
                    </m:r>
                    <m:r>
                      <a:rPr lang="en-US" sz="4000" b="0" i="1" kern="0" dirty="0" smtClean="0">
                        <a:solidFill>
                          <a:srgbClr val="000000"/>
                        </a:solidFill>
                        <a:latin typeface="Cambria Math" panose="02040503050406030204" pitchFamily="18" charset="0"/>
                        <a:ea typeface="Cambria Math" panose="02040503050406030204" pitchFamily="18" charset="0"/>
                        <a:sym typeface="IBM Plex Sans Light"/>
                      </a:rPr>
                      <m:t>.1</m:t>
                    </m:r>
                    <m:r>
                      <a:rPr lang="en-US" sz="4000" i="1" kern="0">
                        <a:solidFill>
                          <a:srgbClr val="000000"/>
                        </a:solidFill>
                        <a:latin typeface="Cambria Math" panose="02040503050406030204" pitchFamily="18" charset="0"/>
                        <a:ea typeface="Cambria Math" panose="02040503050406030204" pitchFamily="18" charset="0"/>
                        <a:sym typeface="IBM Plex Sans Light"/>
                      </a:rPr>
                      <m:t>𝜇</m:t>
                    </m:r>
                    <m:r>
                      <a:rPr lang="en-US" sz="4000" i="1" kern="0">
                        <a:solidFill>
                          <a:srgbClr val="00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 </a:t>
                </a:r>
                <a:endParaRPr lang="en-US" sz="4000" kern="0" dirty="0">
                  <a:sym typeface="IBM Plex Sans Light"/>
                </a:endParaRPr>
              </a:p>
              <a:p>
                <a:pPr marL="1657638" lvl="1" indent="-742950" defTabSz="2438400">
                  <a:buSzPct val="100000"/>
                  <a:buFont typeface="+mj-lt"/>
                  <a:buAutoNum type="arabicPeriod"/>
                </a:pPr>
                <a:r>
                  <a:rPr lang="en-US" sz="4000" b="1" kern="0" dirty="0">
                    <a:solidFill>
                      <a:srgbClr val="24A148"/>
                    </a:solidFill>
                    <a:sym typeface="IBM Plex Sans Light"/>
                  </a:rPr>
                  <a:t>Hybrid (combine unitary and dynamic)</a:t>
                </a: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changes in the circuit:</a:t>
                </a:r>
              </a:p>
              <a:p>
                <a:pPr marL="1657638" lvl="1" indent="-742950" defTabSz="2438400">
                  <a:buSzPct val="100000"/>
                  <a:buFont typeface="+mj-lt"/>
                  <a:buAutoNum type="arabicPeriod"/>
                </a:pPr>
                <a:r>
                  <a:rPr lang="en-US" sz="4000" kern="0" dirty="0">
                    <a:solidFill>
                      <a:srgbClr val="A8A8A8"/>
                    </a:solidFill>
                    <a:sym typeface="IBM Plex Sans Light"/>
                  </a:rPr>
                  <a:t>Extra ancilla qubits needed</a:t>
                </a:r>
              </a:p>
              <a:p>
                <a:pPr marL="1657638" lvl="1" indent="-742950" defTabSz="2438400">
                  <a:buSzPct val="100000"/>
                  <a:buFont typeface="+mj-lt"/>
                  <a:buAutoNum type="arabicPeriod"/>
                </a:pPr>
                <a:r>
                  <a:rPr lang="en-US" sz="4000" kern="0" dirty="0">
                    <a:solidFill>
                      <a:srgbClr val="A8A8A8"/>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A8A8A8"/>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features could be used to improve:</a:t>
                </a:r>
              </a:p>
              <a:p>
                <a:pPr marL="1657638" lvl="1" indent="-742950" defTabSz="2438400">
                  <a:buSzPct val="100000"/>
                  <a:buFont typeface="+mj-lt"/>
                  <a:buAutoNum type="arabicPeriod"/>
                </a:pPr>
                <a:r>
                  <a:rPr lang="en-US" sz="4000" kern="0" dirty="0">
                    <a:solidFill>
                      <a:srgbClr val="A8A8A8"/>
                    </a:solidFill>
                    <a:sym typeface="IBM Plex Sans Light"/>
                  </a:rPr>
                  <a:t>Parallel </a:t>
                </a:r>
                <a:r>
                  <a:rPr lang="en-US" sz="4000" kern="0" dirty="0">
                    <a:solidFill>
                      <a:srgbClr val="A8A8A8"/>
                    </a:solidFill>
                    <a:latin typeface="IBM Plex Mono Light" panose="020B0409050203000203" pitchFamily="49" charset="77"/>
                    <a:sym typeface="IBM Plex Sans Light"/>
                  </a:rPr>
                  <a:t>if</a:t>
                </a:r>
                <a:r>
                  <a:rPr lang="en-US" sz="4000" kern="0" dirty="0">
                    <a:solidFill>
                      <a:srgbClr val="A8A8A8"/>
                    </a:solidFill>
                    <a:sym typeface="IBM Plex Sans Light"/>
                  </a:rPr>
                  <a:t>s for larger state preparation</a:t>
                </a:r>
              </a:p>
              <a:p>
                <a:pPr marL="1657638" lvl="1" indent="-742950" defTabSz="2438400">
                  <a:buSzPct val="100000"/>
                  <a:buFont typeface="+mj-lt"/>
                  <a:buAutoNum type="arabicPeriod"/>
                </a:pPr>
                <a:r>
                  <a:rPr lang="en-US" sz="4000" kern="0" dirty="0">
                    <a:solidFill>
                      <a:srgbClr val="A8A8A8"/>
                    </a:solidFill>
                    <a:sym typeface="IBM Plex Sans Light"/>
                  </a:rPr>
                  <a:t>Different measurement types</a:t>
                </a:r>
              </a:p>
              <a:p>
                <a:pPr marL="1657638" lvl="1" indent="-742950" defTabSz="2438400">
                  <a:buSzPct val="100000"/>
                  <a:buFont typeface="+mj-lt"/>
                  <a:buAutoNum type="arabicPeriod"/>
                </a:pPr>
                <a:r>
                  <a:rPr lang="en-US" sz="4000" kern="0" dirty="0">
                    <a:solidFill>
                      <a:srgbClr val="A8A8A8"/>
                    </a:solidFill>
                    <a:latin typeface="IBM Plex Mono Light" panose="020B0409050203000203" pitchFamily="49" charset="77"/>
                    <a:sym typeface="IBM Plex Sans Light"/>
                  </a:rPr>
                  <a:t>Stretch</a:t>
                </a:r>
                <a:r>
                  <a:rPr lang="en-US" sz="4000" kern="0" dirty="0">
                    <a:solidFill>
                      <a:srgbClr val="A8A8A8"/>
                    </a:solidFill>
                    <a:sym typeface="IBM Plex Sans Light"/>
                  </a:rPr>
                  <a:t> DD</a:t>
                </a:r>
              </a:p>
              <a:p>
                <a:pPr marL="1657638" lvl="1" indent="-742950" defTabSz="2438400">
                  <a:buSzPct val="100000"/>
                  <a:buFont typeface="+mj-lt"/>
                  <a:buAutoNum type="arabicPeriod"/>
                </a:pPr>
                <a:r>
                  <a:rPr lang="en-US" sz="4000" kern="0" dirty="0">
                    <a:solidFill>
                      <a:srgbClr val="A8A8A8"/>
                    </a:solidFill>
                    <a:sym typeface="IBM Plex Sans Light"/>
                  </a:rPr>
                  <a:t>Visualization (beta) for optimization and debugging</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mc:Choice>
        <mc:Fallback xmlns="">
          <p:sp>
            <p:nvSpPr>
              <p:cNvPr id="5" name="TextBox 4">
                <a:extLst>
                  <a:ext uri="{FF2B5EF4-FFF2-40B4-BE49-F238E27FC236}">
                    <a16:creationId xmlns:a16="http://schemas.microsoft.com/office/drawing/2014/main" id="{632D6CB6-8005-843F-C743-BEE0B7343EC1}"/>
                  </a:ext>
                </a:extLst>
              </p:cNvPr>
              <p:cNvSpPr txBox="1">
                <a:spLocks noRot="1" noChangeAspect="1" noMove="1" noResize="1" noEditPoints="1" noAdjustHandles="1" noChangeArrowheads="1" noChangeShapeType="1" noTextEdit="1"/>
              </p:cNvSpPr>
              <p:nvPr/>
            </p:nvSpPr>
            <p:spPr>
              <a:xfrm>
                <a:off x="1678756" y="2954377"/>
                <a:ext cx="19954023" cy="9558465"/>
              </a:xfrm>
              <a:prstGeom prst="rect">
                <a:avLst/>
              </a:prstGeom>
              <a:blipFill>
                <a:blip r:embed="rId4"/>
                <a:stretch>
                  <a:fillRect l="-1463" t="-1592" r="-101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7" name="TextBox 6">
            <a:extLst>
              <a:ext uri="{FF2B5EF4-FFF2-40B4-BE49-F238E27FC236}">
                <a16:creationId xmlns:a16="http://schemas.microsoft.com/office/drawing/2014/main" id="{E3FFD256-DD1D-519E-ED6C-58FF5F378118}"/>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EE46CC7-4F96-F181-3B27-BC31E804FE68}"/>
                  </a:ext>
                </a:extLst>
              </p:cNvPr>
              <p:cNvSpPr txBox="1"/>
              <p:nvPr/>
            </p:nvSpPr>
            <p:spPr>
              <a:xfrm>
                <a:off x="16872226" y="6512031"/>
                <a:ext cx="3801270" cy="5143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kern="0" dirty="0">
                    <a:solidFill>
                      <a:srgbClr val="000000"/>
                    </a:solidFill>
                    <a:ea typeface="+mj-ea"/>
                    <a:cs typeface="+mj-cs"/>
                    <a:sym typeface="IBM Plex Sans Light"/>
                  </a:rPr>
                  <a:t>86 qubits for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30</m:t>
                    </m:r>
                  </m:oMath>
                </a14:m>
                <a:endParaRPr lang="en-US" kern="0" dirty="0">
                  <a:solidFill>
                    <a:srgbClr val="000000"/>
                  </a:solidFill>
                  <a:ea typeface="+mj-ea"/>
                  <a:cs typeface="+mj-cs"/>
                  <a:sym typeface="IBM Plex Sans Light"/>
                </a:endParaRPr>
              </a:p>
            </p:txBody>
          </p:sp>
        </mc:Choice>
        <mc:Fallback xmlns="">
          <p:sp>
            <p:nvSpPr>
              <p:cNvPr id="6" name="TextBox 5">
                <a:extLst>
                  <a:ext uri="{FF2B5EF4-FFF2-40B4-BE49-F238E27FC236}">
                    <a16:creationId xmlns:a16="http://schemas.microsoft.com/office/drawing/2014/main" id="{CEE46CC7-4F96-F181-3B27-BC31E804FE68}"/>
                  </a:ext>
                </a:extLst>
              </p:cNvPr>
              <p:cNvSpPr txBox="1">
                <a:spLocks noRot="1" noChangeAspect="1" noMove="1" noResize="1" noEditPoints="1" noAdjustHandles="1" noChangeArrowheads="1" noChangeShapeType="1" noTextEdit="1"/>
              </p:cNvSpPr>
              <p:nvPr/>
            </p:nvSpPr>
            <p:spPr>
              <a:xfrm>
                <a:off x="16872226" y="6512031"/>
                <a:ext cx="3801270" cy="514350"/>
              </a:xfrm>
              <a:prstGeom prst="rect">
                <a:avLst/>
              </a:prstGeom>
              <a:blipFill>
                <a:blip r:embed="rId5"/>
                <a:stretch>
                  <a:fillRect l="-7333" t="-26190" r="-36667" b="-571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99401915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F18F3-7C4E-92D6-3758-9815D203416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20DE590-54D5-953A-2027-329D6295D5E6}"/>
              </a:ext>
            </a:extLst>
          </p:cNvPr>
          <p:cNvPicPr>
            <a:picLocks noChangeAspect="1"/>
          </p:cNvPicPr>
          <p:nvPr/>
        </p:nvPicPr>
        <p:blipFill>
          <a:blip r:embed="rId3"/>
          <a:stretch>
            <a:fillRect/>
          </a:stretch>
        </p:blipFill>
        <p:spPr>
          <a:xfrm>
            <a:off x="728471" y="3333033"/>
            <a:ext cx="22452415" cy="923802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FFE8706-60A0-04C8-7013-87DF97C936DE}"/>
                  </a:ext>
                </a:extLst>
              </p:cNvPr>
              <p:cNvSpPr>
                <a:spLocks noGrp="1"/>
              </p:cNvSpPr>
              <p:nvPr>
                <p:ph type="title"/>
              </p:nvPr>
            </p:nvSpPr>
            <p:spPr>
              <a:xfrm>
                <a:off x="576071" y="384048"/>
                <a:ext cx="15131601" cy="2859087"/>
              </a:xfrm>
            </p:spPr>
            <p:txBody>
              <a:bodyPr/>
              <a:lstStyle/>
              <a:p>
                <a:r>
                  <a:rPr lang="en-US" dirty="0"/>
                  <a:t>Dynamic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m:t>
                    </m:r>
                  </m:oMath>
                </a14:m>
                <a:r>
                  <a:rPr lang="en-US" dirty="0"/>
                  <a:t>) plus </a:t>
                </a:r>
                <a:br>
                  <a:rPr lang="en-US" dirty="0"/>
                </a:br>
                <a:r>
                  <a:rPr lang="en-US" dirty="0"/>
                  <a:t>unitary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2</m:t>
                    </m:r>
                  </m:oMath>
                </a14:m>
                <a:r>
                  <a:rPr lang="en-US" b="1" dirty="0">
                    <a:solidFill>
                      <a:schemeClr val="tx1"/>
                    </a:solidFill>
                  </a:rPr>
                  <a:t>)</a:t>
                </a:r>
                <a:r>
                  <a:rPr lang="en-US" b="1" dirty="0">
                    <a:solidFill>
                      <a:srgbClr val="00B050"/>
                    </a:solidFill>
                  </a:rPr>
                  <a:t> </a:t>
                </a:r>
                <a:r>
                  <a:rPr lang="en-US" dirty="0"/>
                  <a:t>extension</a:t>
                </a:r>
              </a:p>
            </p:txBody>
          </p:sp>
        </mc:Choice>
        <mc:Fallback xmlns="">
          <p:sp>
            <p:nvSpPr>
              <p:cNvPr id="2" name="Title 1">
                <a:extLst>
                  <a:ext uri="{FF2B5EF4-FFF2-40B4-BE49-F238E27FC236}">
                    <a16:creationId xmlns:a16="http://schemas.microsoft.com/office/drawing/2014/main" id="{2FFE8706-60A0-04C8-7013-87DF97C936DE}"/>
                  </a:ext>
                </a:extLst>
              </p:cNvPr>
              <p:cNvSpPr>
                <a:spLocks noGrp="1" noRot="1" noChangeAspect="1" noMove="1" noResize="1" noEditPoints="1" noAdjustHandles="1" noChangeArrowheads="1" noChangeShapeType="1" noTextEdit="1"/>
              </p:cNvSpPr>
              <p:nvPr>
                <p:ph type="title"/>
              </p:nvPr>
            </p:nvSpPr>
            <p:spPr>
              <a:xfrm>
                <a:off x="576071" y="384048"/>
                <a:ext cx="15131601" cy="2859087"/>
              </a:xfrm>
              <a:blipFill>
                <a:blip r:embed="rId4"/>
                <a:stretch>
                  <a:fillRect l="-3272"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DE128309-6706-DC47-56B7-71EE0E594DA6}"/>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DD799075-109F-A7F1-A9C4-FA2D71EF4676}"/>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74</a:t>
            </a:fld>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2588B0-5A13-F908-B585-C2F5EC737541}"/>
                  </a:ext>
                </a:extLst>
              </p:cNvPr>
              <p:cNvSpPr txBox="1"/>
              <p:nvPr/>
            </p:nvSpPr>
            <p:spPr>
              <a:xfrm>
                <a:off x="16762506" y="1144944"/>
                <a:ext cx="7433468" cy="270510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0" tIns="0" rIns="0" bIns="0" rtlCol="0" anchor="t">
                <a:noAutofit/>
              </a:bodyPr>
              <a:lstStyle/>
              <a:p>
                <a:pPr defTabSz="2438400">
                  <a:buSzPct val="100000"/>
                </a:pPr>
                <a:r>
                  <a:rPr lang="en-US" kern="0" dirty="0">
                    <a:solidFill>
                      <a:srgbClr val="000000"/>
                    </a:solidFill>
                    <a:ea typeface="+mj-ea"/>
                    <a:cs typeface="+mj-cs"/>
                    <a:sym typeface="IBM Plex Sans Light"/>
                  </a:rPr>
                  <a:t>Total number of qubits needed</a:t>
                </a:r>
              </a:p>
              <a:p>
                <a:pPr lvl="1" defTabSz="2438400">
                  <a:buSzPct val="100000"/>
                </a:pPr>
                <a14:m>
                  <m:oMathPara xmlns:m="http://schemas.openxmlformats.org/officeDocument/2006/math">
                    <m:oMathParaPr>
                      <m:jc m:val="centerGroup"/>
                    </m:oMathParaPr>
                    <m:oMath xmlns:m="http://schemas.openxmlformats.org/officeDocument/2006/math">
                      <m:r>
                        <a:rPr lang="en-US" kern="0" smtClean="0">
                          <a:solidFill>
                            <a:srgbClr val="000000"/>
                          </a:solidFill>
                          <a:latin typeface="Cambria Math" panose="02040503050406030204" pitchFamily="18" charset="0"/>
                          <a:sym typeface="IBM Plex Sans Light"/>
                        </a:rPr>
                        <m:t>= </m:t>
                      </m:r>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 </m:t>
                      </m:r>
                      <m:r>
                        <a:rPr lang="en-US" i="1" kern="0">
                          <a:solidFill>
                            <a:srgbClr val="000000"/>
                          </a:solidFill>
                          <a:latin typeface="Cambria Math" panose="02040503050406030204" pitchFamily="18" charset="0"/>
                          <a:ea typeface="Cambria Math" panose="02040503050406030204" pitchFamily="18" charset="0"/>
                          <a:sym typeface="IBM Plex Sans Light"/>
                        </a:rPr>
                        <m:t>× 2+</m:t>
                      </m:r>
                      <m:r>
                        <a:rPr lang="en-US" b="0" i="1" kern="0" smtClean="0">
                          <a:solidFill>
                            <a:srgbClr val="000000"/>
                          </a:solidFill>
                          <a:latin typeface="Cambria Math" panose="02040503050406030204" pitchFamily="18" charset="0"/>
                          <a:ea typeface="Cambria Math" panose="02040503050406030204" pitchFamily="18" charset="0"/>
                          <a:sym typeface="IBM Plex Sans Light"/>
                        </a:rPr>
                        <m:t>𝑎𝑛𝑐𝑖𝑙𝑙𝑎𝑠</m:t>
                      </m:r>
                      <m:r>
                        <a:rPr lang="en-US" kern="0">
                          <a:solidFill>
                            <a:srgbClr val="000000"/>
                          </a:solidFill>
                          <a:latin typeface="Cambria Math" panose="02040503050406030204" pitchFamily="18" charset="0"/>
                          <a:sym typeface="IBM Plex Sans Light"/>
                        </a:rPr>
                        <m:t>= </m:t>
                      </m:r>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sym typeface="IBM Plex Sans Light"/>
                        </a:rPr>
                        <m:t> </m:t>
                      </m:r>
                      <m:r>
                        <a:rPr lang="en-US" i="1" kern="0">
                          <a:solidFill>
                            <a:srgbClr val="000000"/>
                          </a:solidFill>
                          <a:latin typeface="Cambria Math" panose="02040503050406030204" pitchFamily="18" charset="0"/>
                          <a:ea typeface="Cambria Math" panose="02040503050406030204" pitchFamily="18" charset="0"/>
                          <a:sym typeface="IBM Plex Sans Light"/>
                        </a:rPr>
                        <m:t>× 2</m:t>
                      </m:r>
                      <m:r>
                        <a:rPr lang="en-US" b="0" i="1" kern="0" smtClean="0">
                          <a:solidFill>
                            <a:srgbClr val="000000"/>
                          </a:solidFill>
                          <a:latin typeface="Cambria Math" panose="02040503050406030204" pitchFamily="18" charset="0"/>
                          <a:ea typeface="Cambria Math" panose="02040503050406030204" pitchFamily="18" charset="0"/>
                          <a:sym typeface="IBM Plex Sans Light"/>
                        </a:rPr>
                        <m:t>+</m:t>
                      </m:r>
                      <m:d>
                        <m:dPr>
                          <m:ctrlPr>
                            <a:rPr lang="en-US" b="0" i="1" kern="0" smtClean="0">
                              <a:solidFill>
                                <a:srgbClr val="000000"/>
                              </a:solidFill>
                              <a:latin typeface="Cambria Math" panose="02040503050406030204" pitchFamily="18" charset="0"/>
                              <a:ea typeface="Cambria Math" panose="02040503050406030204" pitchFamily="18" charset="0"/>
                              <a:sym typeface="IBM Plex Sans Light"/>
                            </a:rPr>
                          </m:ctrlPr>
                        </m:dPr>
                        <m:e>
                          <m:sSub>
                            <m:sSubPr>
                              <m:ctrlPr>
                                <a:rPr lang="en-US" i="1" kern="0">
                                  <a:solidFill>
                                    <a:srgbClr val="000000"/>
                                  </a:solidFill>
                                  <a:latin typeface="Cambria Math" panose="02040503050406030204" pitchFamily="18" charset="0"/>
                                  <a:sym typeface="IBM Plex Sans Light"/>
                                </a:rPr>
                              </m:ctrlPr>
                            </m:sSubPr>
                            <m:e>
                              <m:r>
                                <a:rPr lang="en-US" i="1" kern="0">
                                  <a:solidFill>
                                    <a:srgbClr val="000000"/>
                                  </a:solidFill>
                                  <a:latin typeface="Cambria Math" panose="02040503050406030204" pitchFamily="18" charset="0"/>
                                  <a:sym typeface="IBM Plex Sans Light"/>
                                </a:rPr>
                                <m:t>𝑁</m:t>
                              </m:r>
                            </m:e>
                            <m:sub>
                              <m:r>
                                <m:rPr>
                                  <m:nor/>
                                </m:rPr>
                                <a:rPr lang="en-US" kern="0">
                                  <a:solidFill>
                                    <a:srgbClr val="000000"/>
                                  </a:solidFill>
                                  <a:latin typeface="Cambria Math" panose="02040503050406030204" pitchFamily="18" charset="0"/>
                                  <a:sym typeface="IBM Plex Sans Light"/>
                                </a:rPr>
                                <m:t>sites</m:t>
                              </m:r>
                            </m:sub>
                          </m:sSub>
                          <m:r>
                            <a:rPr lang="en-US" i="1" kern="0">
                              <a:solidFill>
                                <a:srgbClr val="000000"/>
                              </a:solidFill>
                              <a:latin typeface="Cambria Math" panose="02040503050406030204" pitchFamily="18" charset="0"/>
                              <a:ea typeface="Cambria Math" panose="02040503050406030204" pitchFamily="18" charset="0"/>
                              <a:sym typeface="IBM Plex Sans Light"/>
                            </a:rPr>
                            <m:t>−</m:t>
                          </m:r>
                          <m:r>
                            <a:rPr lang="en-US" i="1" kern="0" smtClean="0">
                              <a:solidFill>
                                <a:srgbClr val="00B050"/>
                              </a:solidFill>
                              <a:latin typeface="Cambria Math" panose="02040503050406030204" pitchFamily="18" charset="0"/>
                              <a:ea typeface="Cambria Math" panose="02040503050406030204" pitchFamily="18" charset="0"/>
                              <a:sym typeface="IBM Plex Sans Light"/>
                            </a:rPr>
                            <m:t>2</m:t>
                          </m:r>
                        </m:e>
                      </m:d>
                      <m:r>
                        <a:rPr lang="en-US" b="0" i="1" kern="0" smtClean="0">
                          <a:solidFill>
                            <a:srgbClr val="000000"/>
                          </a:solidFill>
                          <a:latin typeface="Cambria Math" panose="02040503050406030204" pitchFamily="18" charset="0"/>
                          <a:ea typeface="Cambria Math" panose="02040503050406030204" pitchFamily="18" charset="0"/>
                          <a:sym typeface="IBM Plex Sans Light"/>
                        </a:rPr>
                        <m:t>=16</m:t>
                      </m:r>
                    </m:oMath>
                  </m:oMathPara>
                </a14:m>
                <a:endParaRPr lang="en-US" kern="0" dirty="0">
                  <a:solidFill>
                    <a:srgbClr val="000000"/>
                  </a:solidFill>
                  <a:ea typeface="+mj-ea"/>
                  <a:cs typeface="+mj-cs"/>
                  <a:sym typeface="IBM Plex Sans Light"/>
                </a:endParaRPr>
              </a:p>
              <a:p>
                <a:pPr defTabSz="2438400">
                  <a:buSzPct val="100000"/>
                </a:pPr>
                <a:endParaRPr lang="en-US" kern="0" dirty="0">
                  <a:solidFill>
                    <a:srgbClr val="000000"/>
                  </a:solidFill>
                  <a:ea typeface="+mj-ea"/>
                  <a:cs typeface="+mj-cs"/>
                  <a:sym typeface="IBM Plex Sans Light"/>
                </a:endParaRPr>
              </a:p>
            </p:txBody>
          </p:sp>
        </mc:Choice>
        <mc:Fallback xmlns="">
          <p:sp>
            <p:nvSpPr>
              <p:cNvPr id="15" name="TextBox 14">
                <a:extLst>
                  <a:ext uri="{FF2B5EF4-FFF2-40B4-BE49-F238E27FC236}">
                    <a16:creationId xmlns:a16="http://schemas.microsoft.com/office/drawing/2014/main" id="{DA2588B0-5A13-F908-B585-C2F5EC737541}"/>
                  </a:ext>
                </a:extLst>
              </p:cNvPr>
              <p:cNvSpPr txBox="1">
                <a:spLocks noRot="1" noChangeAspect="1" noMove="1" noResize="1" noEditPoints="1" noAdjustHandles="1" noChangeArrowheads="1" noChangeShapeType="1" noTextEdit="1"/>
              </p:cNvSpPr>
              <p:nvPr/>
            </p:nvSpPr>
            <p:spPr>
              <a:xfrm>
                <a:off x="16762506" y="1144944"/>
                <a:ext cx="7433468" cy="2705100"/>
              </a:xfrm>
              <a:prstGeom prst="rect">
                <a:avLst/>
              </a:prstGeom>
              <a:blipFill>
                <a:blip r:embed="rId5"/>
                <a:stretch>
                  <a:fillRect l="-3925" t="-514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2B319007-5810-C74F-4140-66D4C5C0DFA3}"/>
              </a:ext>
            </a:extLst>
          </p:cNvPr>
          <p:cNvGrpSpPr/>
          <p:nvPr/>
        </p:nvGrpSpPr>
        <p:grpSpPr>
          <a:xfrm>
            <a:off x="11228903" y="3568315"/>
            <a:ext cx="4634867" cy="3450232"/>
            <a:chOff x="15673319" y="9526772"/>
            <a:chExt cx="4634867" cy="3450232"/>
          </a:xfrm>
        </p:grpSpPr>
        <p:sp>
          <p:nvSpPr>
            <p:cNvPr id="23" name="Rectangle 22">
              <a:extLst>
                <a:ext uri="{FF2B5EF4-FFF2-40B4-BE49-F238E27FC236}">
                  <a16:creationId xmlns:a16="http://schemas.microsoft.com/office/drawing/2014/main" id="{A1890EDB-A6DC-6DDA-3667-65E72B7151DC}"/>
                </a:ext>
              </a:extLst>
            </p:cNvPr>
            <p:cNvSpPr/>
            <p:nvPr/>
          </p:nvSpPr>
          <p:spPr bwMode="auto">
            <a:xfrm>
              <a:off x="15673319" y="9526772"/>
              <a:ext cx="4634867" cy="3450232"/>
            </a:xfrm>
            <a:prstGeom prst="rect">
              <a:avLst/>
            </a:prstGeom>
            <a:solidFill>
              <a:schemeClr val="bg1"/>
            </a:solidFill>
            <a:ln w="38100">
              <a:solidFill>
                <a:schemeClr val="tx1">
                  <a:lumMod val="95000"/>
                  <a:lumOff val="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grpSp>
          <p:nvGrpSpPr>
            <p:cNvPr id="22" name="Group 21">
              <a:extLst>
                <a:ext uri="{FF2B5EF4-FFF2-40B4-BE49-F238E27FC236}">
                  <a16:creationId xmlns:a16="http://schemas.microsoft.com/office/drawing/2014/main" id="{716E4D36-8562-235B-A349-17D7785C3404}"/>
                </a:ext>
              </a:extLst>
            </p:cNvPr>
            <p:cNvGrpSpPr/>
            <p:nvPr/>
          </p:nvGrpSpPr>
          <p:grpSpPr>
            <a:xfrm>
              <a:off x="15758380" y="9702176"/>
              <a:ext cx="3902073" cy="2987878"/>
              <a:chOff x="14850268" y="6257228"/>
              <a:chExt cx="3902073" cy="2987878"/>
            </a:xfrm>
            <a:noFill/>
          </p:grpSpPr>
          <p:pic>
            <p:nvPicPr>
              <p:cNvPr id="10" name="Picture 9" descr="A close-up of a red rectangle&#10;&#10;AI-generated content may be incorrect.">
                <a:extLst>
                  <a:ext uri="{FF2B5EF4-FFF2-40B4-BE49-F238E27FC236}">
                    <a16:creationId xmlns:a16="http://schemas.microsoft.com/office/drawing/2014/main" id="{A7256FA2-45D3-97F4-C22C-D5E87BC74278}"/>
                  </a:ext>
                </a:extLst>
              </p:cNvPr>
              <p:cNvPicPr>
                <a:picLocks noChangeAspect="1"/>
              </p:cNvPicPr>
              <p:nvPr/>
            </p:nvPicPr>
            <p:blipFill>
              <a:blip r:embed="rId6"/>
              <a:stretch>
                <a:fillRect/>
              </a:stretch>
            </p:blipFill>
            <p:spPr>
              <a:xfrm>
                <a:off x="14871533" y="6257228"/>
                <a:ext cx="1612900" cy="1587500"/>
              </a:xfrm>
              <a:prstGeom prst="rect">
                <a:avLst/>
              </a:prstGeom>
              <a:grpFill/>
            </p:spPr>
          </p:pic>
          <p:pic>
            <p:nvPicPr>
              <p:cNvPr id="14" name="Picture 13" descr="A blue line with black lines&#10;&#10;AI-generated content may be incorrect.">
                <a:extLst>
                  <a:ext uri="{FF2B5EF4-FFF2-40B4-BE49-F238E27FC236}">
                    <a16:creationId xmlns:a16="http://schemas.microsoft.com/office/drawing/2014/main" id="{1A5B404D-72FA-7349-9379-A85EAB7957F0}"/>
                  </a:ext>
                </a:extLst>
              </p:cNvPr>
              <p:cNvPicPr>
                <a:picLocks noChangeAspect="1"/>
              </p:cNvPicPr>
              <p:nvPr/>
            </p:nvPicPr>
            <p:blipFill>
              <a:blip r:embed="rId7"/>
              <a:stretch>
                <a:fillRect/>
              </a:stretch>
            </p:blipFill>
            <p:spPr>
              <a:xfrm>
                <a:off x="17139441" y="6257228"/>
                <a:ext cx="1612900" cy="1587500"/>
              </a:xfrm>
              <a:prstGeom prst="rect">
                <a:avLst/>
              </a:prstGeom>
              <a:grpFill/>
            </p:spPr>
          </p:pic>
          <p:sp>
            <p:nvSpPr>
              <p:cNvPr id="16" name="TextBox 15">
                <a:extLst>
                  <a:ext uri="{FF2B5EF4-FFF2-40B4-BE49-F238E27FC236}">
                    <a16:creationId xmlns:a16="http://schemas.microsoft.com/office/drawing/2014/main" id="{16E87E0D-B424-1D21-9805-925DBA5DAAD9}"/>
                  </a:ext>
                </a:extLst>
              </p:cNvPr>
              <p:cNvSpPr txBox="1"/>
              <p:nvPr/>
            </p:nvSpPr>
            <p:spPr>
              <a:xfrm>
                <a:off x="16539368" y="6555678"/>
                <a:ext cx="981868" cy="990600"/>
              </a:xfrm>
              <a:prstGeom prst="rect">
                <a:avLst/>
              </a:prstGeom>
              <a:gr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8400">
                  <a:spcBef>
                    <a:spcPts val="2900"/>
                  </a:spcBef>
                  <a:buSzPct val="100000"/>
                </a:pPr>
                <a:r>
                  <a:rPr lang="en-US" sz="4800" kern="0">
                    <a:solidFill>
                      <a:srgbClr val="000000"/>
                    </a:solidFill>
                    <a:ea typeface="+mj-ea"/>
                    <a:cs typeface="+mj-cs"/>
                    <a:sym typeface="IBM Plex Sans Light"/>
                  </a:rPr>
                  <a:t>=</a:t>
                </a:r>
              </a:p>
            </p:txBody>
          </p:sp>
          <p:pic>
            <p:nvPicPr>
              <p:cNvPr id="18" name="Picture 17" descr="A close-up of a red rectangle&#10;&#10;AI-generated content may be incorrect.">
                <a:extLst>
                  <a:ext uri="{FF2B5EF4-FFF2-40B4-BE49-F238E27FC236}">
                    <a16:creationId xmlns:a16="http://schemas.microsoft.com/office/drawing/2014/main" id="{34F37D6B-D1A0-C879-6E9C-A09450B3E1FA}"/>
                  </a:ext>
                </a:extLst>
              </p:cNvPr>
              <p:cNvPicPr>
                <a:picLocks noChangeAspect="1"/>
              </p:cNvPicPr>
              <p:nvPr/>
            </p:nvPicPr>
            <p:blipFill>
              <a:blip r:embed="rId8"/>
              <a:stretch>
                <a:fillRect/>
              </a:stretch>
            </p:blipFill>
            <p:spPr>
              <a:xfrm>
                <a:off x="14850268" y="7657606"/>
                <a:ext cx="1612900" cy="1587500"/>
              </a:xfrm>
              <a:prstGeom prst="rect">
                <a:avLst/>
              </a:prstGeom>
              <a:grpFill/>
            </p:spPr>
          </p:pic>
          <p:pic>
            <p:nvPicPr>
              <p:cNvPr id="20" name="Picture 19" descr="A diagram of a number of blue squares&#10;&#10;AI-generated content may be incorrect.">
                <a:extLst>
                  <a:ext uri="{FF2B5EF4-FFF2-40B4-BE49-F238E27FC236}">
                    <a16:creationId xmlns:a16="http://schemas.microsoft.com/office/drawing/2014/main" id="{E65A2E4F-5AD9-CFC8-D967-0CA14B07946F}"/>
                  </a:ext>
                </a:extLst>
              </p:cNvPr>
              <p:cNvPicPr>
                <a:picLocks noChangeAspect="1"/>
              </p:cNvPicPr>
              <p:nvPr/>
            </p:nvPicPr>
            <p:blipFill>
              <a:blip r:embed="rId9"/>
              <a:stretch>
                <a:fillRect/>
              </a:stretch>
            </p:blipFill>
            <p:spPr>
              <a:xfrm>
                <a:off x="17139441" y="7657606"/>
                <a:ext cx="1612900" cy="1587500"/>
              </a:xfrm>
              <a:prstGeom prst="rect">
                <a:avLst/>
              </a:prstGeom>
              <a:grpFill/>
            </p:spPr>
          </p:pic>
          <p:sp>
            <p:nvSpPr>
              <p:cNvPr id="21" name="TextBox 20">
                <a:extLst>
                  <a:ext uri="{FF2B5EF4-FFF2-40B4-BE49-F238E27FC236}">
                    <a16:creationId xmlns:a16="http://schemas.microsoft.com/office/drawing/2014/main" id="{63895400-4B64-2BF8-87EE-9EF9326E7CB9}"/>
                  </a:ext>
                </a:extLst>
              </p:cNvPr>
              <p:cNvSpPr txBox="1"/>
              <p:nvPr/>
            </p:nvSpPr>
            <p:spPr>
              <a:xfrm>
                <a:off x="16532064" y="7956056"/>
                <a:ext cx="981868" cy="990600"/>
              </a:xfrm>
              <a:prstGeom prst="rect">
                <a:avLst/>
              </a:prstGeom>
              <a:gr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8400">
                  <a:spcBef>
                    <a:spcPts val="2900"/>
                  </a:spcBef>
                  <a:buSzPct val="100000"/>
                </a:pPr>
                <a:r>
                  <a:rPr lang="en-US" sz="4800" kern="0">
                    <a:solidFill>
                      <a:srgbClr val="000000"/>
                    </a:solidFill>
                    <a:ea typeface="+mj-ea"/>
                    <a:cs typeface="+mj-cs"/>
                    <a:sym typeface="IBM Plex Sans Light"/>
                  </a:rPr>
                  <a:t>=</a:t>
                </a:r>
              </a:p>
            </p:txBody>
          </p:sp>
        </p:grpSp>
      </p:grpSp>
      <p:sp>
        <p:nvSpPr>
          <p:cNvPr id="12" name="Oval">
            <a:extLst>
              <a:ext uri="{FF2B5EF4-FFF2-40B4-BE49-F238E27FC236}">
                <a16:creationId xmlns:a16="http://schemas.microsoft.com/office/drawing/2014/main" id="{79698716-3D3B-5826-53E9-B8CA0B039813}"/>
              </a:ext>
            </a:extLst>
          </p:cNvPr>
          <p:cNvSpPr>
            <a:spLocks noChangeAspect="1"/>
          </p:cNvSpPr>
          <p:nvPr/>
        </p:nvSpPr>
        <p:spPr>
          <a:xfrm rot="5400000">
            <a:off x="1211019" y="7987196"/>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3" name="Oval">
            <a:extLst>
              <a:ext uri="{FF2B5EF4-FFF2-40B4-BE49-F238E27FC236}">
                <a16:creationId xmlns:a16="http://schemas.microsoft.com/office/drawing/2014/main" id="{FE9F5A41-0C59-73AD-8914-BCDD94DBD20C}"/>
              </a:ext>
            </a:extLst>
          </p:cNvPr>
          <p:cNvSpPr>
            <a:spLocks noChangeAspect="1"/>
          </p:cNvSpPr>
          <p:nvPr/>
        </p:nvSpPr>
        <p:spPr>
          <a:xfrm rot="5400000">
            <a:off x="1206782" y="894433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7" name="Oval">
            <a:extLst>
              <a:ext uri="{FF2B5EF4-FFF2-40B4-BE49-F238E27FC236}">
                <a16:creationId xmlns:a16="http://schemas.microsoft.com/office/drawing/2014/main" id="{F691B6F8-243E-B683-4F99-02A8FB09F951}"/>
              </a:ext>
            </a:extLst>
          </p:cNvPr>
          <p:cNvSpPr>
            <a:spLocks noChangeAspect="1"/>
          </p:cNvSpPr>
          <p:nvPr/>
        </p:nvSpPr>
        <p:spPr>
          <a:xfrm rot="5400000">
            <a:off x="1229974" y="619362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nvGrpSpPr>
          <p:cNvPr id="33" name="Group 32">
            <a:extLst>
              <a:ext uri="{FF2B5EF4-FFF2-40B4-BE49-F238E27FC236}">
                <a16:creationId xmlns:a16="http://schemas.microsoft.com/office/drawing/2014/main" id="{3CFB05C1-0AAD-9CED-FD88-EF87C61E5CBF}"/>
              </a:ext>
            </a:extLst>
          </p:cNvPr>
          <p:cNvGrpSpPr/>
          <p:nvPr/>
        </p:nvGrpSpPr>
        <p:grpSpPr>
          <a:xfrm>
            <a:off x="1435382" y="4059624"/>
            <a:ext cx="484629" cy="6518773"/>
            <a:chOff x="1435382" y="4059624"/>
            <a:chExt cx="484629" cy="6518773"/>
          </a:xfrm>
        </p:grpSpPr>
        <p:sp>
          <p:nvSpPr>
            <p:cNvPr id="8" name="Oval">
              <a:extLst>
                <a:ext uri="{FF2B5EF4-FFF2-40B4-BE49-F238E27FC236}">
                  <a16:creationId xmlns:a16="http://schemas.microsoft.com/office/drawing/2014/main" id="{BD7782F6-C0FC-F12A-D4DC-9E4AC64B959B}"/>
                </a:ext>
              </a:extLst>
            </p:cNvPr>
            <p:cNvSpPr>
              <a:spLocks noChangeAspect="1"/>
            </p:cNvSpPr>
            <p:nvPr/>
          </p:nvSpPr>
          <p:spPr>
            <a:xfrm rot="5400000">
              <a:off x="1206782" y="9892597"/>
              <a:ext cx="914400" cy="457200"/>
            </a:xfrm>
            <a:prstGeom prst="ellipse">
              <a:avLst/>
            </a:prstGeom>
            <a:noFill/>
            <a:ln w="50800" cap="flat">
              <a:solidFill>
                <a:srgbClr val="00B05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9" name="Oval">
              <a:extLst>
                <a:ext uri="{FF2B5EF4-FFF2-40B4-BE49-F238E27FC236}">
                  <a16:creationId xmlns:a16="http://schemas.microsoft.com/office/drawing/2014/main" id="{4538EDBC-BAF7-770C-B7C4-72EA577DAC73}"/>
                </a:ext>
              </a:extLst>
            </p:cNvPr>
            <p:cNvSpPr>
              <a:spLocks noChangeAspect="1"/>
            </p:cNvSpPr>
            <p:nvPr/>
          </p:nvSpPr>
          <p:spPr>
            <a:xfrm rot="5400000">
              <a:off x="1234211" y="4288224"/>
              <a:ext cx="914400" cy="457200"/>
            </a:xfrm>
            <a:prstGeom prst="ellipse">
              <a:avLst/>
            </a:prstGeom>
            <a:noFill/>
            <a:ln w="50800" cap="flat">
              <a:solidFill>
                <a:srgbClr val="00B05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
        <p:nvSpPr>
          <p:cNvPr id="25" name="Oval">
            <a:extLst>
              <a:ext uri="{FF2B5EF4-FFF2-40B4-BE49-F238E27FC236}">
                <a16:creationId xmlns:a16="http://schemas.microsoft.com/office/drawing/2014/main" id="{7BEC47D2-0C1E-CD44-E8C3-E11FA21F421F}"/>
              </a:ext>
            </a:extLst>
          </p:cNvPr>
          <p:cNvSpPr>
            <a:spLocks noChangeAspect="1"/>
          </p:cNvSpPr>
          <p:nvPr/>
        </p:nvSpPr>
        <p:spPr>
          <a:xfrm rot="5400000">
            <a:off x="1229974" y="524536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cxnSp>
        <p:nvCxnSpPr>
          <p:cNvPr id="27" name="Straight Arrow Connector 26">
            <a:extLst>
              <a:ext uri="{FF2B5EF4-FFF2-40B4-BE49-F238E27FC236}">
                <a16:creationId xmlns:a16="http://schemas.microsoft.com/office/drawing/2014/main" id="{5496AFB4-00D4-DD0C-8E4C-8B4AC737FFE1}"/>
              </a:ext>
            </a:extLst>
          </p:cNvPr>
          <p:cNvCxnSpPr>
            <a:cxnSpLocks/>
          </p:cNvCxnSpPr>
          <p:nvPr/>
        </p:nvCxnSpPr>
        <p:spPr bwMode="auto">
          <a:xfrm flipH="1">
            <a:off x="5977054" y="2319454"/>
            <a:ext cx="1033346" cy="1038953"/>
          </a:xfrm>
          <a:prstGeom prst="straightConnector1">
            <a:avLst/>
          </a:prstGeom>
          <a:ln w="38100">
            <a:solidFill>
              <a:srgbClr val="00B050"/>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353115-F627-2469-5968-7C7D84FFB30B}"/>
              </a:ext>
            </a:extLst>
          </p:cNvPr>
          <p:cNvCxnSpPr>
            <a:cxnSpLocks/>
          </p:cNvCxnSpPr>
          <p:nvPr/>
        </p:nvCxnSpPr>
        <p:spPr bwMode="auto">
          <a:xfrm flipH="1">
            <a:off x="5977054" y="2319454"/>
            <a:ext cx="1033346" cy="7310680"/>
          </a:xfrm>
          <a:prstGeom prst="straightConnector1">
            <a:avLst/>
          </a:prstGeom>
          <a:ln w="38100">
            <a:solidFill>
              <a:srgbClr val="00B050"/>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grpSp>
        <p:nvGrpSpPr>
          <p:cNvPr id="37" name="Group 36">
            <a:extLst>
              <a:ext uri="{FF2B5EF4-FFF2-40B4-BE49-F238E27FC236}">
                <a16:creationId xmlns:a16="http://schemas.microsoft.com/office/drawing/2014/main" id="{FE62B57A-88B5-5BA7-2335-0B69A54E19EF}"/>
              </a:ext>
            </a:extLst>
          </p:cNvPr>
          <p:cNvGrpSpPr/>
          <p:nvPr/>
        </p:nvGrpSpPr>
        <p:grpSpPr>
          <a:xfrm>
            <a:off x="1442401" y="4059624"/>
            <a:ext cx="484629" cy="6518773"/>
            <a:chOff x="1435382" y="4059624"/>
            <a:chExt cx="484629" cy="6518773"/>
          </a:xfrm>
        </p:grpSpPr>
        <p:sp>
          <p:nvSpPr>
            <p:cNvPr id="38" name="Oval">
              <a:extLst>
                <a:ext uri="{FF2B5EF4-FFF2-40B4-BE49-F238E27FC236}">
                  <a16:creationId xmlns:a16="http://schemas.microsoft.com/office/drawing/2014/main" id="{09599F3A-F394-2910-15DE-55D034936DDD}"/>
                </a:ext>
              </a:extLst>
            </p:cNvPr>
            <p:cNvSpPr>
              <a:spLocks noChangeAspect="1"/>
            </p:cNvSpPr>
            <p:nvPr/>
          </p:nvSpPr>
          <p:spPr>
            <a:xfrm rot="5400000">
              <a:off x="1206782" y="9892597"/>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39" name="Oval">
              <a:extLst>
                <a:ext uri="{FF2B5EF4-FFF2-40B4-BE49-F238E27FC236}">
                  <a16:creationId xmlns:a16="http://schemas.microsoft.com/office/drawing/2014/main" id="{BA2FA037-5757-02F9-E875-13B30C465D0E}"/>
                </a:ext>
              </a:extLst>
            </p:cNvPr>
            <p:cNvSpPr>
              <a:spLocks noChangeAspect="1"/>
            </p:cNvSpPr>
            <p:nvPr/>
          </p:nvSpPr>
          <p:spPr>
            <a:xfrm rot="5400000">
              <a:off x="1234211" y="42882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1802252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634EF-7BD5-EB93-772F-8BC20611780C}"/>
            </a:ext>
          </a:extLst>
        </p:cNvPr>
        <p:cNvGrpSpPr/>
        <p:nvPr/>
      </p:nvGrpSpPr>
      <p:grpSpPr>
        <a:xfrm>
          <a:off x="0" y="0"/>
          <a:ext cx="0" cy="0"/>
          <a:chOff x="0" y="0"/>
          <a:chExt cx="0" cy="0"/>
        </a:xfrm>
      </p:grpSpPr>
      <p:pic>
        <p:nvPicPr>
          <p:cNvPr id="116" name="Picture 115">
            <a:extLst>
              <a:ext uri="{FF2B5EF4-FFF2-40B4-BE49-F238E27FC236}">
                <a16:creationId xmlns:a16="http://schemas.microsoft.com/office/drawing/2014/main" id="{A032CC68-012D-B0B6-C680-07E14FE71602}"/>
              </a:ext>
            </a:extLst>
          </p:cNvPr>
          <p:cNvPicPr>
            <a:picLocks noChangeAspect="1"/>
          </p:cNvPicPr>
          <p:nvPr/>
        </p:nvPicPr>
        <p:blipFill>
          <a:blip r:embed="rId3"/>
          <a:srcRect/>
          <a:stretch/>
        </p:blipFill>
        <p:spPr>
          <a:xfrm>
            <a:off x="2024798" y="4061149"/>
            <a:ext cx="7762989" cy="7270101"/>
          </a:xfrm>
          <a:prstGeom prst="rect">
            <a:avLst/>
          </a:prstGeom>
          <a:ln>
            <a:noFill/>
          </a:ln>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DBB0301-FF57-E95D-7066-76B8344C42CC}"/>
                  </a:ext>
                </a:extLst>
              </p:cNvPr>
              <p:cNvSpPr>
                <a:spLocks noGrp="1"/>
              </p:cNvSpPr>
              <p:nvPr>
                <p:ph type="title"/>
              </p:nvPr>
            </p:nvSpPr>
            <p:spPr>
              <a:xfrm>
                <a:off x="576071" y="384048"/>
                <a:ext cx="11617515" cy="2859087"/>
              </a:xfrm>
            </p:spPr>
            <p:txBody>
              <a:bodyPr/>
              <a:lstStyle/>
              <a:p>
                <a:r>
                  <a:rPr lang="en-US" dirty="0"/>
                  <a:t>Validation of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=30</m:t>
                    </m:r>
                  </m:oMath>
                </a14:m>
                <a:r>
                  <a:rPr lang="en-US" dirty="0"/>
                  <a:t>)</a:t>
                </a:r>
              </a:p>
            </p:txBody>
          </p:sp>
        </mc:Choice>
        <mc:Fallback xmlns="">
          <p:sp>
            <p:nvSpPr>
              <p:cNvPr id="2" name="Title 1">
                <a:extLst>
                  <a:ext uri="{FF2B5EF4-FFF2-40B4-BE49-F238E27FC236}">
                    <a16:creationId xmlns:a16="http://schemas.microsoft.com/office/drawing/2014/main" id="{8DBB0301-FF57-E95D-7066-76B8344C42CC}"/>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4"/>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911F28D-89DE-DD30-AFD3-1A885E3D7976}"/>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2917F231-BAF1-58F4-DE45-85C9974981E0}"/>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75</a:t>
            </a:fld>
            <a:endParaRPr lang="en-US"/>
          </a:p>
        </p:txBody>
      </p:sp>
      <p:sp>
        <p:nvSpPr>
          <p:cNvPr id="6" name="TextBox 5">
            <a:extLst>
              <a:ext uri="{FF2B5EF4-FFF2-40B4-BE49-F238E27FC236}">
                <a16:creationId xmlns:a16="http://schemas.microsoft.com/office/drawing/2014/main" id="{AE72FD7E-2C8A-B606-F850-AB6D365707FF}"/>
              </a:ext>
            </a:extLst>
          </p:cNvPr>
          <p:cNvSpPr txBox="1"/>
          <p:nvPr/>
        </p:nvSpPr>
        <p:spPr>
          <a:xfrm>
            <a:off x="2129936" y="2693480"/>
            <a:ext cx="4475228" cy="1166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kern="0" dirty="0">
                <a:solidFill>
                  <a:srgbClr val="000000"/>
                </a:solidFill>
                <a:ea typeface="+mj-ea"/>
                <a:cs typeface="+mj-cs"/>
                <a:sym typeface="IBM Plex Sans Light"/>
              </a:rPr>
              <a:t>Dynamic + (L</a:t>
            </a:r>
            <a:r>
              <a:rPr lang="en-US" kern="0" dirty="0">
                <a:solidFill>
                  <a:srgbClr val="00B050"/>
                </a:solidFill>
                <a:ea typeface="+mj-ea"/>
                <a:cs typeface="+mj-cs"/>
                <a:sym typeface="IBM Plex Sans Light"/>
              </a:rPr>
              <a:t>2</a:t>
            </a:r>
            <a:r>
              <a:rPr lang="en-US" kern="0" dirty="0">
                <a:solidFill>
                  <a:srgbClr val="000000"/>
                </a:solidFill>
                <a:ea typeface="+mj-ea"/>
                <a:cs typeface="+mj-cs"/>
                <a:sym typeface="IBM Plex Sans Light"/>
              </a:rPr>
              <a:t>+R</a:t>
            </a:r>
            <a:r>
              <a:rPr lang="en-US" kern="0" dirty="0">
                <a:solidFill>
                  <a:srgbClr val="00B050"/>
                </a:solidFill>
                <a:ea typeface="+mj-ea"/>
                <a:cs typeface="+mj-cs"/>
                <a:sym typeface="IBM Plex Sans Light"/>
              </a:rPr>
              <a:t>2</a:t>
            </a:r>
            <a:r>
              <a:rPr lang="en-US" kern="0" dirty="0">
                <a:solidFill>
                  <a:srgbClr val="000000"/>
                </a:solidFill>
                <a:ea typeface="+mj-ea"/>
                <a:cs typeface="+mj-cs"/>
                <a:sym typeface="IBM Plex Sans Light"/>
              </a:rPr>
              <a:t>) unitary </a:t>
            </a:r>
          </a:p>
          <a:p>
            <a:pPr algn="l" defTabSz="2438400">
              <a:buSzPct val="100000"/>
            </a:pPr>
            <a:r>
              <a:rPr lang="en-US" kern="0" dirty="0">
                <a:solidFill>
                  <a:srgbClr val="000000"/>
                </a:solidFill>
                <a:ea typeface="+mj-ea"/>
                <a:cs typeface="+mj-cs"/>
                <a:sym typeface="IBM Plex Sans Light"/>
              </a:rPr>
              <a:t>extension (86 qubits)</a:t>
            </a:r>
          </a:p>
        </p:txBody>
      </p:sp>
      <p:sp>
        <p:nvSpPr>
          <p:cNvPr id="24" name="Oval">
            <a:extLst>
              <a:ext uri="{FF2B5EF4-FFF2-40B4-BE49-F238E27FC236}">
                <a16:creationId xmlns:a16="http://schemas.microsoft.com/office/drawing/2014/main" id="{5217BA39-7A1C-A69E-50FC-55B27B73F1F2}"/>
              </a:ext>
            </a:extLst>
          </p:cNvPr>
          <p:cNvSpPr/>
          <p:nvPr/>
        </p:nvSpPr>
        <p:spPr>
          <a:xfrm>
            <a:off x="8425011" y="401979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1" name="Oval">
            <a:extLst>
              <a:ext uri="{FF2B5EF4-FFF2-40B4-BE49-F238E27FC236}">
                <a16:creationId xmlns:a16="http://schemas.microsoft.com/office/drawing/2014/main" id="{6C61D36F-14CB-BD31-DBB3-DD7B24D90B95}"/>
              </a:ext>
            </a:extLst>
          </p:cNvPr>
          <p:cNvSpPr/>
          <p:nvPr/>
        </p:nvSpPr>
        <p:spPr>
          <a:xfrm rot="5400000">
            <a:off x="8180321" y="526475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3" name="Oval">
            <a:extLst>
              <a:ext uri="{FF2B5EF4-FFF2-40B4-BE49-F238E27FC236}">
                <a16:creationId xmlns:a16="http://schemas.microsoft.com/office/drawing/2014/main" id="{1F85785E-E5AD-4030-816E-E486873D9A4B}"/>
              </a:ext>
            </a:extLst>
          </p:cNvPr>
          <p:cNvSpPr/>
          <p:nvPr/>
        </p:nvSpPr>
        <p:spPr>
          <a:xfrm rot="5400000">
            <a:off x="9167586" y="623982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4" name="Oval">
            <a:extLst>
              <a:ext uri="{FF2B5EF4-FFF2-40B4-BE49-F238E27FC236}">
                <a16:creationId xmlns:a16="http://schemas.microsoft.com/office/drawing/2014/main" id="{E0C01089-BDD3-FB30-4027-BAC269E8EECA}"/>
              </a:ext>
            </a:extLst>
          </p:cNvPr>
          <p:cNvSpPr/>
          <p:nvPr/>
        </p:nvSpPr>
        <p:spPr>
          <a:xfrm>
            <a:off x="8882211" y="4967626"/>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5" name="Oval">
            <a:extLst>
              <a:ext uri="{FF2B5EF4-FFF2-40B4-BE49-F238E27FC236}">
                <a16:creationId xmlns:a16="http://schemas.microsoft.com/office/drawing/2014/main" id="{9D036A22-1F80-4E23-23DD-34BD9F30A0DB}"/>
              </a:ext>
            </a:extLst>
          </p:cNvPr>
          <p:cNvSpPr/>
          <p:nvPr/>
        </p:nvSpPr>
        <p:spPr>
          <a:xfrm>
            <a:off x="247487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6" name="Oval">
            <a:extLst>
              <a:ext uri="{FF2B5EF4-FFF2-40B4-BE49-F238E27FC236}">
                <a16:creationId xmlns:a16="http://schemas.microsoft.com/office/drawing/2014/main" id="{7C068894-C529-6A49-2A73-ACE0B80C8200}"/>
              </a:ext>
            </a:extLst>
          </p:cNvPr>
          <p:cNvSpPr/>
          <p:nvPr/>
        </p:nvSpPr>
        <p:spPr>
          <a:xfrm>
            <a:off x="8887823" y="696753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8" name="Oval">
            <a:extLst>
              <a:ext uri="{FF2B5EF4-FFF2-40B4-BE49-F238E27FC236}">
                <a16:creationId xmlns:a16="http://schemas.microsoft.com/office/drawing/2014/main" id="{F75D539F-4E9C-DAA9-C943-7EBCDBF996CB}"/>
              </a:ext>
            </a:extLst>
          </p:cNvPr>
          <p:cNvSpPr/>
          <p:nvPr/>
        </p:nvSpPr>
        <p:spPr>
          <a:xfrm>
            <a:off x="6947905" y="696753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0" name="Oval">
            <a:extLst>
              <a:ext uri="{FF2B5EF4-FFF2-40B4-BE49-F238E27FC236}">
                <a16:creationId xmlns:a16="http://schemas.microsoft.com/office/drawing/2014/main" id="{ABC3EF46-E339-6735-497A-49BD3DB426EF}"/>
              </a:ext>
            </a:extLst>
          </p:cNvPr>
          <p:cNvSpPr/>
          <p:nvPr/>
        </p:nvSpPr>
        <p:spPr>
          <a:xfrm>
            <a:off x="5950073" y="698608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Oval">
            <a:extLst>
              <a:ext uri="{FF2B5EF4-FFF2-40B4-BE49-F238E27FC236}">
                <a16:creationId xmlns:a16="http://schemas.microsoft.com/office/drawing/2014/main" id="{307542B2-3422-6C24-10CE-7B283FE7820F}"/>
              </a:ext>
            </a:extLst>
          </p:cNvPr>
          <p:cNvSpPr/>
          <p:nvPr/>
        </p:nvSpPr>
        <p:spPr>
          <a:xfrm>
            <a:off x="4445940" y="795487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4" name="Oval">
            <a:extLst>
              <a:ext uri="{FF2B5EF4-FFF2-40B4-BE49-F238E27FC236}">
                <a16:creationId xmlns:a16="http://schemas.microsoft.com/office/drawing/2014/main" id="{8628C214-2C78-BF12-4BFD-C34565C719E6}"/>
              </a:ext>
            </a:extLst>
          </p:cNvPr>
          <p:cNvSpPr/>
          <p:nvPr/>
        </p:nvSpPr>
        <p:spPr>
          <a:xfrm rot="5400000">
            <a:off x="9164182" y="823503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5" name="Oval">
            <a:extLst>
              <a:ext uri="{FF2B5EF4-FFF2-40B4-BE49-F238E27FC236}">
                <a16:creationId xmlns:a16="http://schemas.microsoft.com/office/drawing/2014/main" id="{C9DD3B6D-8CC7-48F6-61FD-E8B715628D1C}"/>
              </a:ext>
            </a:extLst>
          </p:cNvPr>
          <p:cNvSpPr/>
          <p:nvPr/>
        </p:nvSpPr>
        <p:spPr>
          <a:xfrm>
            <a:off x="7387519" y="795487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7" name="Oval">
            <a:extLst>
              <a:ext uri="{FF2B5EF4-FFF2-40B4-BE49-F238E27FC236}">
                <a16:creationId xmlns:a16="http://schemas.microsoft.com/office/drawing/2014/main" id="{73F03D55-BCD3-0007-4141-E258D16C1A81}"/>
              </a:ext>
            </a:extLst>
          </p:cNvPr>
          <p:cNvSpPr/>
          <p:nvPr/>
        </p:nvSpPr>
        <p:spPr>
          <a:xfrm>
            <a:off x="6460026" y="797342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9" name="Oval">
            <a:extLst>
              <a:ext uri="{FF2B5EF4-FFF2-40B4-BE49-F238E27FC236}">
                <a16:creationId xmlns:a16="http://schemas.microsoft.com/office/drawing/2014/main" id="{0BBD331C-09E9-D2FB-6C8E-874A3D9DFCE9}"/>
              </a:ext>
            </a:extLst>
          </p:cNvPr>
          <p:cNvSpPr/>
          <p:nvPr/>
        </p:nvSpPr>
        <p:spPr>
          <a:xfrm>
            <a:off x="8894740"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Oval">
            <a:extLst>
              <a:ext uri="{FF2B5EF4-FFF2-40B4-BE49-F238E27FC236}">
                <a16:creationId xmlns:a16="http://schemas.microsoft.com/office/drawing/2014/main" id="{7511C24C-0AF4-D940-3500-1148ECE362B5}"/>
              </a:ext>
            </a:extLst>
          </p:cNvPr>
          <p:cNvSpPr/>
          <p:nvPr/>
        </p:nvSpPr>
        <p:spPr>
          <a:xfrm>
            <a:off x="6902069"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Oval">
            <a:extLst>
              <a:ext uri="{FF2B5EF4-FFF2-40B4-BE49-F238E27FC236}">
                <a16:creationId xmlns:a16="http://schemas.microsoft.com/office/drawing/2014/main" id="{5B1E9410-7D93-10DE-7D94-1590890E1BF6}"/>
              </a:ext>
            </a:extLst>
          </p:cNvPr>
          <p:cNvSpPr/>
          <p:nvPr/>
        </p:nvSpPr>
        <p:spPr>
          <a:xfrm>
            <a:off x="5956990" y="89874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3" name="Oval">
            <a:extLst>
              <a:ext uri="{FF2B5EF4-FFF2-40B4-BE49-F238E27FC236}">
                <a16:creationId xmlns:a16="http://schemas.microsoft.com/office/drawing/2014/main" id="{9F2DE8BD-D4BA-CBEC-AB41-548FF512C4E7}"/>
              </a:ext>
            </a:extLst>
          </p:cNvPr>
          <p:cNvSpPr/>
          <p:nvPr/>
        </p:nvSpPr>
        <p:spPr>
          <a:xfrm>
            <a:off x="3925409" y="89680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7" name="Oval">
            <a:extLst>
              <a:ext uri="{FF2B5EF4-FFF2-40B4-BE49-F238E27FC236}">
                <a16:creationId xmlns:a16="http://schemas.microsoft.com/office/drawing/2014/main" id="{CFF1B06F-B5B0-07E1-AFB9-937A2077FB1F}"/>
              </a:ext>
            </a:extLst>
          </p:cNvPr>
          <p:cNvSpPr/>
          <p:nvPr/>
        </p:nvSpPr>
        <p:spPr>
          <a:xfrm rot="5400000">
            <a:off x="5208794" y="47698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8" name="Oval">
            <a:extLst>
              <a:ext uri="{FF2B5EF4-FFF2-40B4-BE49-F238E27FC236}">
                <a16:creationId xmlns:a16="http://schemas.microsoft.com/office/drawing/2014/main" id="{715F78C1-4D1C-75A9-2F05-40D9AB17FEEE}"/>
              </a:ext>
            </a:extLst>
          </p:cNvPr>
          <p:cNvSpPr/>
          <p:nvPr/>
        </p:nvSpPr>
        <p:spPr>
          <a:xfrm rot="5400000">
            <a:off x="6197725" y="577758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dirty="0"/>
          </a:p>
        </p:txBody>
      </p:sp>
      <p:sp>
        <p:nvSpPr>
          <p:cNvPr id="100" name="Oval">
            <a:extLst>
              <a:ext uri="{FF2B5EF4-FFF2-40B4-BE49-F238E27FC236}">
                <a16:creationId xmlns:a16="http://schemas.microsoft.com/office/drawing/2014/main" id="{22ED5DC1-04AA-0694-4F37-A1479DA7196E}"/>
              </a:ext>
            </a:extLst>
          </p:cNvPr>
          <p:cNvSpPr/>
          <p:nvPr/>
        </p:nvSpPr>
        <p:spPr>
          <a:xfrm>
            <a:off x="7432078" y="402746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1" name="Oval">
            <a:extLst>
              <a:ext uri="{FF2B5EF4-FFF2-40B4-BE49-F238E27FC236}">
                <a16:creationId xmlns:a16="http://schemas.microsoft.com/office/drawing/2014/main" id="{D58E75B8-784D-62BA-DD38-4D78CD3FCA8B}"/>
              </a:ext>
            </a:extLst>
          </p:cNvPr>
          <p:cNvSpPr/>
          <p:nvPr/>
        </p:nvSpPr>
        <p:spPr>
          <a:xfrm>
            <a:off x="5449093" y="401979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2" name="Oval">
            <a:extLst>
              <a:ext uri="{FF2B5EF4-FFF2-40B4-BE49-F238E27FC236}">
                <a16:creationId xmlns:a16="http://schemas.microsoft.com/office/drawing/2014/main" id="{34CFAFD3-889C-7B7E-E725-55576A0550D7}"/>
              </a:ext>
            </a:extLst>
          </p:cNvPr>
          <p:cNvSpPr/>
          <p:nvPr/>
        </p:nvSpPr>
        <p:spPr>
          <a:xfrm>
            <a:off x="2980330" y="896334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3" name="Oval">
            <a:extLst>
              <a:ext uri="{FF2B5EF4-FFF2-40B4-BE49-F238E27FC236}">
                <a16:creationId xmlns:a16="http://schemas.microsoft.com/office/drawing/2014/main" id="{7A6E0E4B-EA6F-4A88-44BB-217D90E61EE6}"/>
              </a:ext>
            </a:extLst>
          </p:cNvPr>
          <p:cNvSpPr/>
          <p:nvPr/>
        </p:nvSpPr>
        <p:spPr>
          <a:xfrm>
            <a:off x="546549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4" name="Oval">
            <a:extLst>
              <a:ext uri="{FF2B5EF4-FFF2-40B4-BE49-F238E27FC236}">
                <a16:creationId xmlns:a16="http://schemas.microsoft.com/office/drawing/2014/main" id="{C23744CD-7CC3-010C-4330-5A1535165FF7}"/>
              </a:ext>
            </a:extLst>
          </p:cNvPr>
          <p:cNvSpPr/>
          <p:nvPr/>
        </p:nvSpPr>
        <p:spPr>
          <a:xfrm>
            <a:off x="3453150" y="995231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8" name="Oval">
            <a:extLst>
              <a:ext uri="{FF2B5EF4-FFF2-40B4-BE49-F238E27FC236}">
                <a16:creationId xmlns:a16="http://schemas.microsoft.com/office/drawing/2014/main" id="{53FE11D1-C257-0453-A937-E7C91D7BAAA7}"/>
              </a:ext>
            </a:extLst>
          </p:cNvPr>
          <p:cNvSpPr/>
          <p:nvPr/>
        </p:nvSpPr>
        <p:spPr>
          <a:xfrm>
            <a:off x="5451533" y="599267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9" name="Oval">
            <a:extLst>
              <a:ext uri="{FF2B5EF4-FFF2-40B4-BE49-F238E27FC236}">
                <a16:creationId xmlns:a16="http://schemas.microsoft.com/office/drawing/2014/main" id="{0203DAC8-153A-1BC3-CE1F-157CB3A20956}"/>
              </a:ext>
            </a:extLst>
          </p:cNvPr>
          <p:cNvSpPr/>
          <p:nvPr/>
        </p:nvSpPr>
        <p:spPr>
          <a:xfrm>
            <a:off x="3486548" y="6011222"/>
            <a:ext cx="914400" cy="457200"/>
          </a:xfrm>
          <a:prstGeom prst="ellipse">
            <a:avLst/>
          </a:prstGeom>
          <a:noFill/>
          <a:ln w="50800" cap="flat">
            <a:solidFill>
              <a:srgbClr val="00B05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0" name="Oval">
            <a:extLst>
              <a:ext uri="{FF2B5EF4-FFF2-40B4-BE49-F238E27FC236}">
                <a16:creationId xmlns:a16="http://schemas.microsoft.com/office/drawing/2014/main" id="{930F612B-B503-614E-BC86-EA962B7BF38E}"/>
              </a:ext>
            </a:extLst>
          </p:cNvPr>
          <p:cNvSpPr/>
          <p:nvPr/>
        </p:nvSpPr>
        <p:spPr>
          <a:xfrm>
            <a:off x="4476048" y="6006189"/>
            <a:ext cx="914400" cy="457200"/>
          </a:xfrm>
          <a:prstGeom prst="ellipse">
            <a:avLst/>
          </a:prstGeom>
          <a:noFill/>
          <a:ln w="50800" cap="flat">
            <a:solidFill>
              <a:srgbClr val="00B05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1" name="Oval">
            <a:extLst>
              <a:ext uri="{FF2B5EF4-FFF2-40B4-BE49-F238E27FC236}">
                <a16:creationId xmlns:a16="http://schemas.microsoft.com/office/drawing/2014/main" id="{1032B98E-3378-C719-223D-B30AB04754C8}"/>
              </a:ext>
            </a:extLst>
          </p:cNvPr>
          <p:cNvSpPr/>
          <p:nvPr/>
        </p:nvSpPr>
        <p:spPr>
          <a:xfrm rot="5400000">
            <a:off x="4222079" y="726907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2" name="Oval">
            <a:extLst>
              <a:ext uri="{FF2B5EF4-FFF2-40B4-BE49-F238E27FC236}">
                <a16:creationId xmlns:a16="http://schemas.microsoft.com/office/drawing/2014/main" id="{503DDAAB-CB13-32FF-B088-DCB09E1F86EA}"/>
              </a:ext>
            </a:extLst>
          </p:cNvPr>
          <p:cNvSpPr/>
          <p:nvPr/>
        </p:nvSpPr>
        <p:spPr>
          <a:xfrm rot="16200000">
            <a:off x="7176505" y="10214449"/>
            <a:ext cx="914400" cy="457200"/>
          </a:xfrm>
          <a:prstGeom prst="ellipse">
            <a:avLst/>
          </a:prstGeom>
          <a:noFill/>
          <a:ln w="50800" cap="flat">
            <a:solidFill>
              <a:srgbClr val="00B05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3" name="Oval">
            <a:extLst>
              <a:ext uri="{FF2B5EF4-FFF2-40B4-BE49-F238E27FC236}">
                <a16:creationId xmlns:a16="http://schemas.microsoft.com/office/drawing/2014/main" id="{5F44C5B5-40A2-45DB-F3AA-2C1A49D5F591}"/>
              </a:ext>
            </a:extLst>
          </p:cNvPr>
          <p:cNvSpPr/>
          <p:nvPr/>
        </p:nvSpPr>
        <p:spPr>
          <a:xfrm>
            <a:off x="7397246" y="10922669"/>
            <a:ext cx="914400" cy="457200"/>
          </a:xfrm>
          <a:prstGeom prst="ellipse">
            <a:avLst/>
          </a:prstGeom>
          <a:noFill/>
          <a:ln w="50800" cap="flat">
            <a:solidFill>
              <a:srgbClr val="00B05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4" name="Oval">
            <a:extLst>
              <a:ext uri="{FF2B5EF4-FFF2-40B4-BE49-F238E27FC236}">
                <a16:creationId xmlns:a16="http://schemas.microsoft.com/office/drawing/2014/main" id="{F238F7A7-945E-E9DB-97CB-DE06399A4945}"/>
              </a:ext>
            </a:extLst>
          </p:cNvPr>
          <p:cNvSpPr/>
          <p:nvPr/>
        </p:nvSpPr>
        <p:spPr>
          <a:xfrm>
            <a:off x="6443770" y="995125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0" name="Oval 69">
            <a:extLst>
              <a:ext uri="{FF2B5EF4-FFF2-40B4-BE49-F238E27FC236}">
                <a16:creationId xmlns:a16="http://schemas.microsoft.com/office/drawing/2014/main" id="{351103EB-3445-11D9-DC84-9816420370E3}"/>
              </a:ext>
            </a:extLst>
          </p:cNvPr>
          <p:cNvSpPr>
            <a:spLocks noChangeAspect="1"/>
          </p:cNvSpPr>
          <p:nvPr/>
        </p:nvSpPr>
        <p:spPr bwMode="auto">
          <a:xfrm>
            <a:off x="3053351"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2" name="Oval 71">
            <a:extLst>
              <a:ext uri="{FF2B5EF4-FFF2-40B4-BE49-F238E27FC236}">
                <a16:creationId xmlns:a16="http://schemas.microsoft.com/office/drawing/2014/main" id="{3EB189E0-2739-0C98-D527-7C757B8F5D2A}"/>
              </a:ext>
            </a:extLst>
          </p:cNvPr>
          <p:cNvSpPr>
            <a:spLocks noChangeAspect="1"/>
          </p:cNvSpPr>
          <p:nvPr/>
        </p:nvSpPr>
        <p:spPr bwMode="auto">
          <a:xfrm>
            <a:off x="8496431" y="1104645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1" name="Oval 80">
            <a:extLst>
              <a:ext uri="{FF2B5EF4-FFF2-40B4-BE49-F238E27FC236}">
                <a16:creationId xmlns:a16="http://schemas.microsoft.com/office/drawing/2014/main" id="{281808C2-EB30-EE41-B516-F8EFE2461412}"/>
              </a:ext>
            </a:extLst>
          </p:cNvPr>
          <p:cNvSpPr>
            <a:spLocks noChangeAspect="1"/>
          </p:cNvSpPr>
          <p:nvPr/>
        </p:nvSpPr>
        <p:spPr bwMode="auto">
          <a:xfrm>
            <a:off x="5064456" y="70815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2" name="Oval 81">
            <a:extLst>
              <a:ext uri="{FF2B5EF4-FFF2-40B4-BE49-F238E27FC236}">
                <a16:creationId xmlns:a16="http://schemas.microsoft.com/office/drawing/2014/main" id="{A9472880-9A5D-0E1C-2A4D-891A023E16A7}"/>
              </a:ext>
            </a:extLst>
          </p:cNvPr>
          <p:cNvSpPr>
            <a:spLocks noChangeAspect="1"/>
          </p:cNvSpPr>
          <p:nvPr/>
        </p:nvSpPr>
        <p:spPr bwMode="auto">
          <a:xfrm>
            <a:off x="5530758" y="70974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6" name="Oval 85">
            <a:extLst>
              <a:ext uri="{FF2B5EF4-FFF2-40B4-BE49-F238E27FC236}">
                <a16:creationId xmlns:a16="http://schemas.microsoft.com/office/drawing/2014/main" id="{58CF623B-A988-A78A-F965-A777D9FC1C95}"/>
              </a:ext>
            </a:extLst>
          </p:cNvPr>
          <p:cNvSpPr>
            <a:spLocks noChangeAspect="1"/>
          </p:cNvSpPr>
          <p:nvPr/>
        </p:nvSpPr>
        <p:spPr bwMode="auto">
          <a:xfrm>
            <a:off x="6043774" y="506987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8" name="Oval 87">
            <a:extLst>
              <a:ext uri="{FF2B5EF4-FFF2-40B4-BE49-F238E27FC236}">
                <a16:creationId xmlns:a16="http://schemas.microsoft.com/office/drawing/2014/main" id="{596F7243-12AC-A88B-06D0-B85D754C03A6}"/>
              </a:ext>
            </a:extLst>
          </p:cNvPr>
          <p:cNvSpPr>
            <a:spLocks noChangeAspect="1"/>
          </p:cNvSpPr>
          <p:nvPr/>
        </p:nvSpPr>
        <p:spPr bwMode="auto">
          <a:xfrm>
            <a:off x="6510076" y="50857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1" name="Oval 90">
            <a:extLst>
              <a:ext uri="{FF2B5EF4-FFF2-40B4-BE49-F238E27FC236}">
                <a16:creationId xmlns:a16="http://schemas.microsoft.com/office/drawing/2014/main" id="{135240A9-0A21-1429-19D7-8523F3DEEF9F}"/>
              </a:ext>
            </a:extLst>
          </p:cNvPr>
          <p:cNvSpPr>
            <a:spLocks noChangeAspect="1"/>
          </p:cNvSpPr>
          <p:nvPr/>
        </p:nvSpPr>
        <p:spPr bwMode="auto">
          <a:xfrm>
            <a:off x="6532193" y="408892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4" name="Oval 93">
            <a:extLst>
              <a:ext uri="{FF2B5EF4-FFF2-40B4-BE49-F238E27FC236}">
                <a16:creationId xmlns:a16="http://schemas.microsoft.com/office/drawing/2014/main" id="{E3D983C0-C8D2-145A-F591-81EC1216F15B}"/>
              </a:ext>
            </a:extLst>
          </p:cNvPr>
          <p:cNvSpPr>
            <a:spLocks noChangeAspect="1"/>
          </p:cNvSpPr>
          <p:nvPr/>
        </p:nvSpPr>
        <p:spPr bwMode="auto">
          <a:xfrm>
            <a:off x="6998495" y="410484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5" name="Oval 94">
            <a:extLst>
              <a:ext uri="{FF2B5EF4-FFF2-40B4-BE49-F238E27FC236}">
                <a16:creationId xmlns:a16="http://schemas.microsoft.com/office/drawing/2014/main" id="{F04736B1-4B76-BF75-03BA-F06279F2706E}"/>
              </a:ext>
            </a:extLst>
          </p:cNvPr>
          <p:cNvSpPr>
            <a:spLocks noChangeAspect="1"/>
          </p:cNvSpPr>
          <p:nvPr/>
        </p:nvSpPr>
        <p:spPr bwMode="auto">
          <a:xfrm>
            <a:off x="8533534" y="608113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6" name="Oval 95">
            <a:extLst>
              <a:ext uri="{FF2B5EF4-FFF2-40B4-BE49-F238E27FC236}">
                <a16:creationId xmlns:a16="http://schemas.microsoft.com/office/drawing/2014/main" id="{A757D3FA-F0AF-F42F-4986-938FED434E5B}"/>
              </a:ext>
            </a:extLst>
          </p:cNvPr>
          <p:cNvSpPr>
            <a:spLocks noChangeAspect="1"/>
          </p:cNvSpPr>
          <p:nvPr/>
        </p:nvSpPr>
        <p:spPr bwMode="auto">
          <a:xfrm>
            <a:off x="8999836" y="609705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9" name="Oval 98">
            <a:extLst>
              <a:ext uri="{FF2B5EF4-FFF2-40B4-BE49-F238E27FC236}">
                <a16:creationId xmlns:a16="http://schemas.microsoft.com/office/drawing/2014/main" id="{B223683A-1BA1-A261-B1E1-BB6A0DE079A3}"/>
              </a:ext>
            </a:extLst>
          </p:cNvPr>
          <p:cNvSpPr>
            <a:spLocks noChangeAspect="1"/>
          </p:cNvSpPr>
          <p:nvPr/>
        </p:nvSpPr>
        <p:spPr bwMode="auto">
          <a:xfrm>
            <a:off x="8036115" y="70746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5" name="Oval 104">
            <a:extLst>
              <a:ext uri="{FF2B5EF4-FFF2-40B4-BE49-F238E27FC236}">
                <a16:creationId xmlns:a16="http://schemas.microsoft.com/office/drawing/2014/main" id="{84EC4757-36E0-522D-C954-6F81FD42DCE8}"/>
              </a:ext>
            </a:extLst>
          </p:cNvPr>
          <p:cNvSpPr>
            <a:spLocks noChangeAspect="1"/>
          </p:cNvSpPr>
          <p:nvPr/>
        </p:nvSpPr>
        <p:spPr bwMode="auto">
          <a:xfrm>
            <a:off x="8502417" y="70905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6" name="Oval 105">
            <a:extLst>
              <a:ext uri="{FF2B5EF4-FFF2-40B4-BE49-F238E27FC236}">
                <a16:creationId xmlns:a16="http://schemas.microsoft.com/office/drawing/2014/main" id="{C1EA17A2-284A-C099-3AC2-967DCE6348CC}"/>
              </a:ext>
            </a:extLst>
          </p:cNvPr>
          <p:cNvSpPr>
            <a:spLocks noChangeAspect="1"/>
          </p:cNvSpPr>
          <p:nvPr/>
        </p:nvSpPr>
        <p:spPr bwMode="auto">
          <a:xfrm>
            <a:off x="5545952" y="80658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7" name="Oval 106">
            <a:extLst>
              <a:ext uri="{FF2B5EF4-FFF2-40B4-BE49-F238E27FC236}">
                <a16:creationId xmlns:a16="http://schemas.microsoft.com/office/drawing/2014/main" id="{FBA71A3D-C268-801B-9FD2-AE4DDE453FC2}"/>
              </a:ext>
            </a:extLst>
          </p:cNvPr>
          <p:cNvSpPr>
            <a:spLocks noChangeAspect="1"/>
          </p:cNvSpPr>
          <p:nvPr/>
        </p:nvSpPr>
        <p:spPr bwMode="auto">
          <a:xfrm>
            <a:off x="6012254" y="80817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8" name="Oval 107">
            <a:extLst>
              <a:ext uri="{FF2B5EF4-FFF2-40B4-BE49-F238E27FC236}">
                <a16:creationId xmlns:a16="http://schemas.microsoft.com/office/drawing/2014/main" id="{BADD7E3F-F239-14E8-B200-9D13658BA927}"/>
              </a:ext>
            </a:extLst>
          </p:cNvPr>
          <p:cNvSpPr>
            <a:spLocks noChangeAspect="1"/>
          </p:cNvSpPr>
          <p:nvPr/>
        </p:nvSpPr>
        <p:spPr bwMode="auto">
          <a:xfrm>
            <a:off x="8517611" y="80589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9" name="Oval 108">
            <a:extLst>
              <a:ext uri="{FF2B5EF4-FFF2-40B4-BE49-F238E27FC236}">
                <a16:creationId xmlns:a16="http://schemas.microsoft.com/office/drawing/2014/main" id="{98861CD5-38AF-A83D-AD4A-10078580C5EC}"/>
              </a:ext>
            </a:extLst>
          </p:cNvPr>
          <p:cNvSpPr>
            <a:spLocks noChangeAspect="1"/>
          </p:cNvSpPr>
          <p:nvPr/>
        </p:nvSpPr>
        <p:spPr bwMode="auto">
          <a:xfrm>
            <a:off x="8983913" y="80748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0" name="Oval 109">
            <a:extLst>
              <a:ext uri="{FF2B5EF4-FFF2-40B4-BE49-F238E27FC236}">
                <a16:creationId xmlns:a16="http://schemas.microsoft.com/office/drawing/2014/main" id="{40AFE6DB-0318-053A-8FD2-50C85B124130}"/>
              </a:ext>
            </a:extLst>
          </p:cNvPr>
          <p:cNvSpPr>
            <a:spLocks noChangeAspect="1"/>
          </p:cNvSpPr>
          <p:nvPr/>
        </p:nvSpPr>
        <p:spPr bwMode="auto">
          <a:xfrm>
            <a:off x="5064456" y="90494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1" name="Oval 110">
            <a:extLst>
              <a:ext uri="{FF2B5EF4-FFF2-40B4-BE49-F238E27FC236}">
                <a16:creationId xmlns:a16="http://schemas.microsoft.com/office/drawing/2014/main" id="{BA9862BF-55B0-F4B4-0B35-234177B02583}"/>
              </a:ext>
            </a:extLst>
          </p:cNvPr>
          <p:cNvSpPr>
            <a:spLocks noChangeAspect="1"/>
          </p:cNvSpPr>
          <p:nvPr/>
        </p:nvSpPr>
        <p:spPr bwMode="auto">
          <a:xfrm>
            <a:off x="5530758"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2" name="Oval 111">
            <a:extLst>
              <a:ext uri="{FF2B5EF4-FFF2-40B4-BE49-F238E27FC236}">
                <a16:creationId xmlns:a16="http://schemas.microsoft.com/office/drawing/2014/main" id="{49B6F788-7DD4-4749-31BA-6B82A9D964B1}"/>
              </a:ext>
            </a:extLst>
          </p:cNvPr>
          <p:cNvSpPr>
            <a:spLocks noChangeAspect="1"/>
          </p:cNvSpPr>
          <p:nvPr/>
        </p:nvSpPr>
        <p:spPr bwMode="auto">
          <a:xfrm>
            <a:off x="8036115" y="90425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3" name="Oval 112">
            <a:extLst>
              <a:ext uri="{FF2B5EF4-FFF2-40B4-BE49-F238E27FC236}">
                <a16:creationId xmlns:a16="http://schemas.microsoft.com/office/drawing/2014/main" id="{897F8790-0719-9F71-2D1F-B03622D2A28C}"/>
              </a:ext>
            </a:extLst>
          </p:cNvPr>
          <p:cNvSpPr>
            <a:spLocks noChangeAspect="1"/>
          </p:cNvSpPr>
          <p:nvPr/>
        </p:nvSpPr>
        <p:spPr bwMode="auto">
          <a:xfrm>
            <a:off x="8502417" y="90584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4" name="Oval 113">
            <a:extLst>
              <a:ext uri="{FF2B5EF4-FFF2-40B4-BE49-F238E27FC236}">
                <a16:creationId xmlns:a16="http://schemas.microsoft.com/office/drawing/2014/main" id="{A8F800AE-B7AD-9914-C4B9-FFBB78CD7E8D}"/>
              </a:ext>
            </a:extLst>
          </p:cNvPr>
          <p:cNvSpPr>
            <a:spLocks noChangeAspect="1"/>
          </p:cNvSpPr>
          <p:nvPr/>
        </p:nvSpPr>
        <p:spPr bwMode="auto">
          <a:xfrm>
            <a:off x="4547665" y="100466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5" name="Oval 114">
            <a:extLst>
              <a:ext uri="{FF2B5EF4-FFF2-40B4-BE49-F238E27FC236}">
                <a16:creationId xmlns:a16="http://schemas.microsoft.com/office/drawing/2014/main" id="{E92DDD1B-E6C5-8D01-4292-78724C159281}"/>
              </a:ext>
            </a:extLst>
          </p:cNvPr>
          <p:cNvSpPr>
            <a:spLocks noChangeAspect="1"/>
          </p:cNvSpPr>
          <p:nvPr/>
        </p:nvSpPr>
        <p:spPr bwMode="auto">
          <a:xfrm>
            <a:off x="5013967" y="1006261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0" name="Oval 129">
            <a:extLst>
              <a:ext uri="{FF2B5EF4-FFF2-40B4-BE49-F238E27FC236}">
                <a16:creationId xmlns:a16="http://schemas.microsoft.com/office/drawing/2014/main" id="{AD826D09-DB8C-B5CC-A38F-40F0CFE7B830}"/>
              </a:ext>
            </a:extLst>
          </p:cNvPr>
          <p:cNvSpPr>
            <a:spLocks noChangeAspect="1"/>
          </p:cNvSpPr>
          <p:nvPr/>
        </p:nvSpPr>
        <p:spPr bwMode="auto">
          <a:xfrm>
            <a:off x="9503707" y="41340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2" name="Oval 141">
            <a:extLst>
              <a:ext uri="{FF2B5EF4-FFF2-40B4-BE49-F238E27FC236}">
                <a16:creationId xmlns:a16="http://schemas.microsoft.com/office/drawing/2014/main" id="{40561261-C24D-5605-DE14-64FF394D2A6B}"/>
              </a:ext>
            </a:extLst>
          </p:cNvPr>
          <p:cNvSpPr>
            <a:spLocks noChangeAspect="1"/>
          </p:cNvSpPr>
          <p:nvPr/>
        </p:nvSpPr>
        <p:spPr bwMode="auto">
          <a:xfrm>
            <a:off x="9487949" y="460796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3" name="Oval 142">
            <a:extLst>
              <a:ext uri="{FF2B5EF4-FFF2-40B4-BE49-F238E27FC236}">
                <a16:creationId xmlns:a16="http://schemas.microsoft.com/office/drawing/2014/main" id="{E971780A-B602-55D2-000F-D53EC9B99229}"/>
              </a:ext>
            </a:extLst>
          </p:cNvPr>
          <p:cNvSpPr>
            <a:spLocks noChangeAspect="1"/>
          </p:cNvSpPr>
          <p:nvPr/>
        </p:nvSpPr>
        <p:spPr bwMode="auto">
          <a:xfrm>
            <a:off x="2565084"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4" name="Oval 143">
            <a:extLst>
              <a:ext uri="{FF2B5EF4-FFF2-40B4-BE49-F238E27FC236}">
                <a16:creationId xmlns:a16="http://schemas.microsoft.com/office/drawing/2014/main" id="{B88C978F-1028-6696-752B-AF736234A732}"/>
              </a:ext>
            </a:extLst>
          </p:cNvPr>
          <p:cNvSpPr>
            <a:spLocks noChangeAspect="1"/>
          </p:cNvSpPr>
          <p:nvPr/>
        </p:nvSpPr>
        <p:spPr bwMode="auto">
          <a:xfrm>
            <a:off x="2549326" y="95391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33" name="Group 32">
            <a:extLst>
              <a:ext uri="{FF2B5EF4-FFF2-40B4-BE49-F238E27FC236}">
                <a16:creationId xmlns:a16="http://schemas.microsoft.com/office/drawing/2014/main" id="{1CF0D714-66C8-04CC-520B-CB32438C286C}"/>
              </a:ext>
            </a:extLst>
          </p:cNvPr>
          <p:cNvGrpSpPr/>
          <p:nvPr/>
        </p:nvGrpSpPr>
        <p:grpSpPr>
          <a:xfrm>
            <a:off x="10466966" y="3885252"/>
            <a:ext cx="11253604" cy="9822134"/>
            <a:chOff x="10466966" y="3885252"/>
            <a:chExt cx="11253604" cy="9822134"/>
          </a:xfrm>
        </p:grpSpPr>
        <p:pic>
          <p:nvPicPr>
            <p:cNvPr id="35" name="Picture 34" descr="A graph with purple bars and numbers&#10;&#10;AI-generated content may be incorrect.">
              <a:extLst>
                <a:ext uri="{FF2B5EF4-FFF2-40B4-BE49-F238E27FC236}">
                  <a16:creationId xmlns:a16="http://schemas.microsoft.com/office/drawing/2014/main" id="{13FC96BD-0D34-3A33-756D-1DDEE37DB936}"/>
                </a:ext>
              </a:extLst>
            </p:cNvPr>
            <p:cNvPicPr>
              <a:picLocks noChangeAspect="1"/>
            </p:cNvPicPr>
            <p:nvPr/>
          </p:nvPicPr>
          <p:blipFill>
            <a:blip r:embed="rId5">
              <a:extLst>
                <a:ext uri="{28A0092B-C50C-407E-A947-70E740481C1C}">
                  <a14:useLocalDpi xmlns:a14="http://schemas.microsoft.com/office/drawing/2010/main"/>
                </a:ext>
              </a:extLst>
            </a:blip>
            <a:srcRect t="6772"/>
            <a:stretch>
              <a:fillRect/>
            </a:stretch>
          </p:blipFill>
          <p:spPr>
            <a:xfrm>
              <a:off x="10621110" y="3885252"/>
              <a:ext cx="7315200" cy="2983671"/>
            </a:xfrm>
            <a:prstGeom prst="rect">
              <a:avLst/>
            </a:prstGeom>
          </p:spPr>
        </p:pic>
        <p:pic>
          <p:nvPicPr>
            <p:cNvPr id="36" name="Picture 35" descr="A graph with red lines&#10;&#10;AI-generated content may be incorrect.">
              <a:extLst>
                <a:ext uri="{FF2B5EF4-FFF2-40B4-BE49-F238E27FC236}">
                  <a16:creationId xmlns:a16="http://schemas.microsoft.com/office/drawing/2014/main" id="{0C993A29-BDEE-130E-B37D-5A5BDE12C64A}"/>
                </a:ext>
              </a:extLst>
            </p:cNvPr>
            <p:cNvPicPr>
              <a:picLocks noChangeAspect="1"/>
            </p:cNvPicPr>
            <p:nvPr/>
          </p:nvPicPr>
          <p:blipFill>
            <a:blip r:embed="rId6">
              <a:extLst>
                <a:ext uri="{28A0092B-C50C-407E-A947-70E740481C1C}">
                  <a14:useLocalDpi xmlns:a14="http://schemas.microsoft.com/office/drawing/2010/main"/>
                </a:ext>
              </a:extLst>
            </a:blip>
            <a:srcRect t="6772"/>
            <a:stretch>
              <a:fillRect/>
            </a:stretch>
          </p:blipFill>
          <p:spPr>
            <a:xfrm>
              <a:off x="10614436" y="6685876"/>
              <a:ext cx="7315200" cy="2983671"/>
            </a:xfrm>
            <a:prstGeom prst="rect">
              <a:avLst/>
            </a:prstGeom>
          </p:spPr>
        </p:pic>
        <p:pic>
          <p:nvPicPr>
            <p:cNvPr id="37" name="Picture 36" descr="A graph of a bar graph&#10;&#10;AI-generated content may be incorrect.">
              <a:extLst>
                <a:ext uri="{FF2B5EF4-FFF2-40B4-BE49-F238E27FC236}">
                  <a16:creationId xmlns:a16="http://schemas.microsoft.com/office/drawing/2014/main" id="{D15BC0B4-F6B2-C0B8-A695-C32630FABAED}"/>
                </a:ext>
              </a:extLst>
            </p:cNvPr>
            <p:cNvPicPr>
              <a:picLocks noChangeAspect="1"/>
            </p:cNvPicPr>
            <p:nvPr/>
          </p:nvPicPr>
          <p:blipFill>
            <a:blip r:embed="rId7">
              <a:alphaModFix/>
              <a:extLst>
                <a:ext uri="{28A0092B-C50C-407E-A947-70E740481C1C}">
                  <a14:useLocalDpi xmlns:a14="http://schemas.microsoft.com/office/drawing/2010/main"/>
                </a:ext>
              </a:extLst>
            </a:blip>
            <a:srcRect t="6772"/>
            <a:stretch>
              <a:fillRect/>
            </a:stretch>
          </p:blipFill>
          <p:spPr>
            <a:xfrm>
              <a:off x="10615015" y="9539199"/>
              <a:ext cx="7315200" cy="2983670"/>
            </a:xfrm>
            <a:prstGeom prst="rect">
              <a:avLst/>
            </a:prstGeom>
          </p:spPr>
        </p:pic>
        <p:sp>
          <p:nvSpPr>
            <p:cNvPr id="38" name="TextBox 37">
              <a:extLst>
                <a:ext uri="{FF2B5EF4-FFF2-40B4-BE49-F238E27FC236}">
                  <a16:creationId xmlns:a16="http://schemas.microsoft.com/office/drawing/2014/main" id="{F6189D14-C02D-FE4C-0D33-69B1A242F7C4}"/>
                </a:ext>
              </a:extLst>
            </p:cNvPr>
            <p:cNvSpPr txBox="1"/>
            <p:nvPr/>
          </p:nvSpPr>
          <p:spPr>
            <a:xfrm>
              <a:off x="17919300" y="1063691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21 x length-10 chains</a:t>
              </a:r>
            </a:p>
          </p:txBody>
        </p:sp>
        <p:sp>
          <p:nvSpPr>
            <p:cNvPr id="39" name="TextBox 38">
              <a:extLst>
                <a:ext uri="{FF2B5EF4-FFF2-40B4-BE49-F238E27FC236}">
                  <a16:creationId xmlns:a16="http://schemas.microsoft.com/office/drawing/2014/main" id="{71950282-BB51-4632-3BCE-5CF16915FC41}"/>
                </a:ext>
              </a:extLst>
            </p:cNvPr>
            <p:cNvSpPr txBox="1"/>
            <p:nvPr/>
          </p:nvSpPr>
          <p:spPr>
            <a:xfrm>
              <a:off x="10466966" y="6747016"/>
              <a:ext cx="0" cy="0"/>
            </a:xfrm>
            <a:prstGeom prst="rect">
              <a:avLst/>
            </a:prstGeom>
            <a:ln w="127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40" name="Picture 39" descr="A graph of a number of numbers and a graph&#10;&#10;AI-generated content may be incorrect.">
              <a:extLst>
                <a:ext uri="{FF2B5EF4-FFF2-40B4-BE49-F238E27FC236}">
                  <a16:creationId xmlns:a16="http://schemas.microsoft.com/office/drawing/2014/main" id="{AE17971C-B596-6DA2-783A-2F59ECC74D63}"/>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a:xfrm>
              <a:off x="11225881" y="12401867"/>
              <a:ext cx="5744422" cy="1305519"/>
            </a:xfrm>
            <a:prstGeom prst="rect">
              <a:avLst/>
            </a:prstGeom>
          </p:spPr>
        </p:pic>
        <p:sp>
          <p:nvSpPr>
            <p:cNvPr id="42" name="TextBox 41">
              <a:extLst>
                <a:ext uri="{FF2B5EF4-FFF2-40B4-BE49-F238E27FC236}">
                  <a16:creationId xmlns:a16="http://schemas.microsoft.com/office/drawing/2014/main" id="{D8C2222B-DAA1-167B-CF83-B8BA46E88DF8}"/>
                </a:ext>
              </a:extLst>
            </p:cNvPr>
            <p:cNvSpPr txBox="1"/>
            <p:nvPr/>
          </p:nvSpPr>
          <p:spPr>
            <a:xfrm>
              <a:off x="13397889" y="9845043"/>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(62 qubits)</a:t>
              </a:r>
            </a:p>
          </p:txBody>
        </p:sp>
        <p:sp>
          <p:nvSpPr>
            <p:cNvPr id="43" name="TextBox 42">
              <a:extLst>
                <a:ext uri="{FF2B5EF4-FFF2-40B4-BE49-F238E27FC236}">
                  <a16:creationId xmlns:a16="http://schemas.microsoft.com/office/drawing/2014/main" id="{281B1886-671F-2791-E064-1EDA8FF8A935}"/>
                </a:ext>
              </a:extLst>
            </p:cNvPr>
            <p:cNvSpPr txBox="1"/>
            <p:nvPr/>
          </p:nvSpPr>
          <p:spPr>
            <a:xfrm>
              <a:off x="13397889" y="85666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pic>
          <p:nvPicPr>
            <p:cNvPr id="45" name="Picture 44" descr="A graph with numbers and a white background&#10;&#10;AI-generated content may be incorrect.">
              <a:extLst>
                <a:ext uri="{FF2B5EF4-FFF2-40B4-BE49-F238E27FC236}">
                  <a16:creationId xmlns:a16="http://schemas.microsoft.com/office/drawing/2014/main" id="{D8D6ABD9-4D55-9DA0-2E14-C8CB454EE778}"/>
                </a:ext>
              </a:extLst>
            </p:cNvPr>
            <p:cNvPicPr>
              <a:picLocks noChangeAspect="1"/>
            </p:cNvPicPr>
            <p:nvPr/>
          </p:nvPicPr>
          <p:blipFill>
            <a:blip r:embed="rId9">
              <a:extLst>
                <a:ext uri="{28A0092B-C50C-407E-A947-70E740481C1C}">
                  <a14:useLocalDpi xmlns:a14="http://schemas.microsoft.com/office/drawing/2010/main"/>
                </a:ext>
              </a:extLst>
            </a:blip>
            <a:srcRect t="8070" b="7252"/>
            <a:stretch>
              <a:fillRect/>
            </a:stretch>
          </p:blipFill>
          <p:spPr>
            <a:xfrm>
              <a:off x="10625015" y="3929132"/>
              <a:ext cx="7315200" cy="2710006"/>
            </a:xfrm>
            <a:prstGeom prst="rect">
              <a:avLst/>
            </a:prstGeom>
          </p:spPr>
        </p:pic>
        <p:sp>
          <p:nvSpPr>
            <p:cNvPr id="46" name="TextBox 45">
              <a:extLst>
                <a:ext uri="{FF2B5EF4-FFF2-40B4-BE49-F238E27FC236}">
                  <a16:creationId xmlns:a16="http://schemas.microsoft.com/office/drawing/2014/main" id="{ED0116CC-BB1C-3600-1319-39149C358513}"/>
                </a:ext>
              </a:extLst>
            </p:cNvPr>
            <p:cNvSpPr txBox="1"/>
            <p:nvPr/>
          </p:nvSpPr>
          <p:spPr>
            <a:xfrm>
              <a:off x="11568165" y="573773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spcBef>
                  <a:spcPts val="2900"/>
                </a:spcBef>
                <a:buSzPct val="100000"/>
              </a:pPr>
              <a:r>
                <a:rPr lang="en-US" sz="3200" kern="0" dirty="0">
                  <a:solidFill>
                    <a:srgbClr val="000000"/>
                  </a:solidFill>
                  <a:ea typeface="+mj-ea"/>
                  <a:cs typeface="+mj-cs"/>
                  <a:sym typeface="IBM Plex Sans Light"/>
                </a:rPr>
                <a:t>(90 qubits)</a:t>
              </a:r>
            </a:p>
          </p:txBody>
        </p:sp>
      </p:grpSp>
      <p:pic>
        <p:nvPicPr>
          <p:cNvPr id="49" name="Picture 48" descr="A graph with red and pink bars&#10;&#10;AI-generated content may be incorrect.">
            <a:extLst>
              <a:ext uri="{FF2B5EF4-FFF2-40B4-BE49-F238E27FC236}">
                <a16:creationId xmlns:a16="http://schemas.microsoft.com/office/drawing/2014/main" id="{AF03EAEF-C9A2-8939-3BC3-0A9E3CBDDF7E}"/>
              </a:ext>
            </a:extLst>
          </p:cNvPr>
          <p:cNvPicPr>
            <a:picLocks noChangeAspect="1"/>
          </p:cNvPicPr>
          <p:nvPr/>
        </p:nvPicPr>
        <p:blipFill>
          <a:blip r:embed="rId10">
            <a:extLst>
              <a:ext uri="{28A0092B-C50C-407E-A947-70E740481C1C}">
                <a14:useLocalDpi xmlns:a14="http://schemas.microsoft.com/office/drawing/2010/main"/>
              </a:ext>
            </a:extLst>
          </a:blip>
          <a:srcRect t="7407" b="4809"/>
          <a:stretch>
            <a:fillRect/>
          </a:stretch>
        </p:blipFill>
        <p:spPr>
          <a:xfrm>
            <a:off x="10623555" y="6710300"/>
            <a:ext cx="7315200" cy="280944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3388F7-2FF5-CEFC-1111-944832E44E7A}"/>
                  </a:ext>
                </a:extLst>
              </p:cNvPr>
              <p:cNvSpPr txBox="1"/>
              <p:nvPr/>
            </p:nvSpPr>
            <p:spPr>
              <a:xfrm>
                <a:off x="2024798" y="11880850"/>
                <a:ext cx="5231198" cy="75894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b="0" kern="0" dirty="0">
                    <a:solidFill>
                      <a:srgbClr val="000000"/>
                    </a:solidFill>
                    <a:ea typeface="Cambria Math" panose="02040503050406030204" pitchFamily="18" charset="0"/>
                    <a:cs typeface="+mj-cs"/>
                    <a:sym typeface="IBM Plex Sans Light"/>
                  </a:rPr>
                  <a:t>Circuit duration: </a:t>
                </a:r>
                <a14:m>
                  <m:oMath xmlns:m="http://schemas.openxmlformats.org/officeDocument/2006/math">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 </m:t>
                    </m:r>
                    <m:r>
                      <a:rPr lang="en-US" i="1" kern="0" smtClean="0">
                        <a:solidFill>
                          <a:srgbClr val="000000"/>
                        </a:solidFill>
                        <a:latin typeface="Cambria Math" panose="02040503050406030204" pitchFamily="18" charset="0"/>
                        <a:ea typeface="Cambria Math" panose="02040503050406030204" pitchFamily="18" charset="0"/>
                        <a:cs typeface="+mj-cs"/>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6.9</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𝜇</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𝑠</m:t>
                    </m:r>
                  </m:oMath>
                </a14:m>
                <a:r>
                  <a:rPr lang="en-US" kern="0" dirty="0">
                    <a:solidFill>
                      <a:srgbClr val="000000"/>
                    </a:solidFill>
                    <a:ea typeface="+mj-ea"/>
                    <a:cs typeface="+mj-cs"/>
                    <a:sym typeface="IBM Plex Sans Light"/>
                  </a:rPr>
                  <a:t> </a:t>
                </a:r>
              </a:p>
            </p:txBody>
          </p:sp>
        </mc:Choice>
        <mc:Fallback xmlns="">
          <p:sp>
            <p:nvSpPr>
              <p:cNvPr id="4" name="TextBox 3">
                <a:extLst>
                  <a:ext uri="{FF2B5EF4-FFF2-40B4-BE49-F238E27FC236}">
                    <a16:creationId xmlns:a16="http://schemas.microsoft.com/office/drawing/2014/main" id="{E63388F7-2FF5-CEFC-1111-944832E44E7A}"/>
                  </a:ext>
                </a:extLst>
              </p:cNvPr>
              <p:cNvSpPr txBox="1">
                <a:spLocks noRot="1" noChangeAspect="1" noMove="1" noResize="1" noEditPoints="1" noAdjustHandles="1" noChangeArrowheads="1" noChangeShapeType="1" noTextEdit="1"/>
              </p:cNvSpPr>
              <p:nvPr/>
            </p:nvSpPr>
            <p:spPr>
              <a:xfrm>
                <a:off x="2024798" y="11880850"/>
                <a:ext cx="5231198" cy="758947"/>
              </a:xfrm>
              <a:prstGeom prst="rect">
                <a:avLst/>
              </a:prstGeom>
              <a:blipFill>
                <a:blip r:embed="rId11"/>
                <a:stretch>
                  <a:fillRect l="-5327" t="-18033" b="-81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7" name="TextBox 6">
            <a:extLst>
              <a:ext uri="{FF2B5EF4-FFF2-40B4-BE49-F238E27FC236}">
                <a16:creationId xmlns:a16="http://schemas.microsoft.com/office/drawing/2014/main" id="{156AC295-8EC8-75B8-FD13-1BC3438A0575}"/>
              </a:ext>
            </a:extLst>
          </p:cNvPr>
          <p:cNvSpPr txBox="1"/>
          <p:nvPr/>
        </p:nvSpPr>
        <p:spPr>
          <a:xfrm>
            <a:off x="13397889" y="87190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spTree>
    <p:extLst>
      <p:ext uri="{BB962C8B-B14F-4D97-AF65-F5344CB8AC3E}">
        <p14:creationId xmlns:p14="http://schemas.microsoft.com/office/powerpoint/2010/main" val="52511873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8BA33-F1D0-D8E9-F1C8-E7B1C24F3553}"/>
            </a:ext>
          </a:extLst>
        </p:cNvPr>
        <p:cNvGrpSpPr/>
        <p:nvPr/>
      </p:nvGrpSpPr>
      <p:grpSpPr>
        <a:xfrm>
          <a:off x="0" y="0"/>
          <a:ext cx="0" cy="0"/>
          <a:chOff x="0" y="0"/>
          <a:chExt cx="0" cy="0"/>
        </a:xfrm>
      </p:grpSpPr>
      <p:pic>
        <p:nvPicPr>
          <p:cNvPr id="116" name="Picture 115">
            <a:extLst>
              <a:ext uri="{FF2B5EF4-FFF2-40B4-BE49-F238E27FC236}">
                <a16:creationId xmlns:a16="http://schemas.microsoft.com/office/drawing/2014/main" id="{F4C5815A-3A8F-6C0F-3622-873F1CE9A5A5}"/>
              </a:ext>
            </a:extLst>
          </p:cNvPr>
          <p:cNvPicPr>
            <a:picLocks noChangeAspect="1"/>
          </p:cNvPicPr>
          <p:nvPr/>
        </p:nvPicPr>
        <p:blipFill>
          <a:blip r:embed="rId3"/>
          <a:srcRect/>
          <a:stretch/>
        </p:blipFill>
        <p:spPr>
          <a:xfrm>
            <a:off x="2024798" y="4061149"/>
            <a:ext cx="7762989" cy="7270101"/>
          </a:xfrm>
          <a:prstGeom prst="rect">
            <a:avLst/>
          </a:prstGeom>
          <a:ln>
            <a:noFill/>
          </a:ln>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582D209-B951-6B08-87D7-BD2A2F87B274}"/>
                  </a:ext>
                </a:extLst>
              </p:cNvPr>
              <p:cNvSpPr>
                <a:spLocks noGrp="1"/>
              </p:cNvSpPr>
              <p:nvPr>
                <p:ph type="title"/>
              </p:nvPr>
            </p:nvSpPr>
            <p:spPr>
              <a:xfrm>
                <a:off x="576071" y="384048"/>
                <a:ext cx="11617515" cy="2859087"/>
              </a:xfrm>
            </p:spPr>
            <p:txBody>
              <a:bodyPr/>
              <a:lstStyle/>
              <a:p>
                <a:r>
                  <a:rPr lang="en-US" dirty="0"/>
                  <a:t>Validation of AKLT state preparation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=30</m:t>
                    </m:r>
                  </m:oMath>
                </a14:m>
                <a:r>
                  <a:rPr lang="en-US" dirty="0"/>
                  <a:t>)</a:t>
                </a:r>
              </a:p>
            </p:txBody>
          </p:sp>
        </mc:Choice>
        <mc:Fallback xmlns="">
          <p:sp>
            <p:nvSpPr>
              <p:cNvPr id="2" name="Title 1">
                <a:extLst>
                  <a:ext uri="{FF2B5EF4-FFF2-40B4-BE49-F238E27FC236}">
                    <a16:creationId xmlns:a16="http://schemas.microsoft.com/office/drawing/2014/main" id="{1582D209-B951-6B08-87D7-BD2A2F87B274}"/>
                  </a:ext>
                </a:extLst>
              </p:cNvPr>
              <p:cNvSpPr>
                <a:spLocks noGrp="1" noRot="1" noChangeAspect="1" noMove="1" noResize="1" noEditPoints="1" noAdjustHandles="1" noChangeArrowheads="1" noChangeShapeType="1" noTextEdit="1"/>
              </p:cNvSpPr>
              <p:nvPr>
                <p:ph type="title"/>
              </p:nvPr>
            </p:nvSpPr>
            <p:spPr>
              <a:xfrm>
                <a:off x="576071" y="384048"/>
                <a:ext cx="11617515" cy="2859087"/>
              </a:xfrm>
              <a:blipFill>
                <a:blip r:embed="rId4"/>
                <a:stretch>
                  <a:fillRect l="-4258"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D2FA121C-FD72-A5AC-5BD7-CE6D52409A1E}"/>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5D19A920-7725-BD29-EFE2-E6C9434DDAE4}"/>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76</a:t>
            </a:fld>
            <a:endParaRPr lang="en-US"/>
          </a:p>
        </p:txBody>
      </p:sp>
      <p:sp>
        <p:nvSpPr>
          <p:cNvPr id="6" name="TextBox 5">
            <a:extLst>
              <a:ext uri="{FF2B5EF4-FFF2-40B4-BE49-F238E27FC236}">
                <a16:creationId xmlns:a16="http://schemas.microsoft.com/office/drawing/2014/main" id="{C9D59A57-0197-FD34-244B-FE17B956FDFC}"/>
              </a:ext>
            </a:extLst>
          </p:cNvPr>
          <p:cNvSpPr txBox="1"/>
          <p:nvPr/>
        </p:nvSpPr>
        <p:spPr>
          <a:xfrm>
            <a:off x="2129936" y="2693480"/>
            <a:ext cx="4475228" cy="1166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kern="0" dirty="0">
                <a:solidFill>
                  <a:srgbClr val="000000"/>
                </a:solidFill>
                <a:ea typeface="+mj-ea"/>
                <a:cs typeface="+mj-cs"/>
                <a:sym typeface="IBM Plex Sans Light"/>
              </a:rPr>
              <a:t>Dynamic + (L</a:t>
            </a:r>
            <a:r>
              <a:rPr lang="en-US" kern="0" dirty="0">
                <a:solidFill>
                  <a:srgbClr val="00B050"/>
                </a:solidFill>
                <a:ea typeface="+mj-ea"/>
                <a:cs typeface="+mj-cs"/>
                <a:sym typeface="IBM Plex Sans Light"/>
              </a:rPr>
              <a:t>2</a:t>
            </a:r>
            <a:r>
              <a:rPr lang="en-US" kern="0" dirty="0">
                <a:solidFill>
                  <a:srgbClr val="000000"/>
                </a:solidFill>
                <a:ea typeface="+mj-ea"/>
                <a:cs typeface="+mj-cs"/>
                <a:sym typeface="IBM Plex Sans Light"/>
              </a:rPr>
              <a:t>+R</a:t>
            </a:r>
            <a:r>
              <a:rPr lang="en-US" kern="0" dirty="0">
                <a:solidFill>
                  <a:srgbClr val="00B050"/>
                </a:solidFill>
                <a:ea typeface="+mj-ea"/>
                <a:cs typeface="+mj-cs"/>
                <a:sym typeface="IBM Plex Sans Light"/>
              </a:rPr>
              <a:t>2</a:t>
            </a:r>
            <a:r>
              <a:rPr lang="en-US" kern="0" dirty="0">
                <a:solidFill>
                  <a:srgbClr val="000000"/>
                </a:solidFill>
                <a:ea typeface="+mj-ea"/>
                <a:cs typeface="+mj-cs"/>
                <a:sym typeface="IBM Plex Sans Light"/>
              </a:rPr>
              <a:t>) unitary </a:t>
            </a:r>
          </a:p>
          <a:p>
            <a:pPr algn="l" defTabSz="2438400">
              <a:buSzPct val="100000"/>
            </a:pPr>
            <a:r>
              <a:rPr lang="en-US" kern="0" dirty="0">
                <a:solidFill>
                  <a:srgbClr val="000000"/>
                </a:solidFill>
                <a:ea typeface="+mj-ea"/>
                <a:cs typeface="+mj-cs"/>
                <a:sym typeface="IBM Plex Sans Light"/>
              </a:rPr>
              <a:t>extension (86 qubits)</a:t>
            </a:r>
          </a:p>
        </p:txBody>
      </p:sp>
      <p:sp>
        <p:nvSpPr>
          <p:cNvPr id="24" name="Oval">
            <a:extLst>
              <a:ext uri="{FF2B5EF4-FFF2-40B4-BE49-F238E27FC236}">
                <a16:creationId xmlns:a16="http://schemas.microsoft.com/office/drawing/2014/main" id="{05E8B91C-89A5-0BE6-1DA3-7A9484E90DCF}"/>
              </a:ext>
            </a:extLst>
          </p:cNvPr>
          <p:cNvSpPr/>
          <p:nvPr/>
        </p:nvSpPr>
        <p:spPr>
          <a:xfrm>
            <a:off x="8425011" y="401979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1" name="Oval">
            <a:extLst>
              <a:ext uri="{FF2B5EF4-FFF2-40B4-BE49-F238E27FC236}">
                <a16:creationId xmlns:a16="http://schemas.microsoft.com/office/drawing/2014/main" id="{2C2E55F6-0EA6-0CBA-BF8F-4F1BD4621C65}"/>
              </a:ext>
            </a:extLst>
          </p:cNvPr>
          <p:cNvSpPr/>
          <p:nvPr/>
        </p:nvSpPr>
        <p:spPr>
          <a:xfrm rot="5400000">
            <a:off x="8180321" y="5264759"/>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3" name="Oval">
            <a:extLst>
              <a:ext uri="{FF2B5EF4-FFF2-40B4-BE49-F238E27FC236}">
                <a16:creationId xmlns:a16="http://schemas.microsoft.com/office/drawing/2014/main" id="{FFDB3173-286D-9B52-D4FE-4FC9DD71E450}"/>
              </a:ext>
            </a:extLst>
          </p:cNvPr>
          <p:cNvSpPr/>
          <p:nvPr/>
        </p:nvSpPr>
        <p:spPr>
          <a:xfrm rot="5400000">
            <a:off x="9167586" y="6239822"/>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4" name="Oval">
            <a:extLst>
              <a:ext uri="{FF2B5EF4-FFF2-40B4-BE49-F238E27FC236}">
                <a16:creationId xmlns:a16="http://schemas.microsoft.com/office/drawing/2014/main" id="{F24B62AA-F3CE-784C-BBCA-28C15C4FE077}"/>
              </a:ext>
            </a:extLst>
          </p:cNvPr>
          <p:cNvSpPr/>
          <p:nvPr/>
        </p:nvSpPr>
        <p:spPr>
          <a:xfrm>
            <a:off x="8882211" y="4967626"/>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5" name="Oval">
            <a:extLst>
              <a:ext uri="{FF2B5EF4-FFF2-40B4-BE49-F238E27FC236}">
                <a16:creationId xmlns:a16="http://schemas.microsoft.com/office/drawing/2014/main" id="{E1272328-1358-D438-2744-13C3C3296658}"/>
              </a:ext>
            </a:extLst>
          </p:cNvPr>
          <p:cNvSpPr/>
          <p:nvPr/>
        </p:nvSpPr>
        <p:spPr>
          <a:xfrm>
            <a:off x="247487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6" name="Oval">
            <a:extLst>
              <a:ext uri="{FF2B5EF4-FFF2-40B4-BE49-F238E27FC236}">
                <a16:creationId xmlns:a16="http://schemas.microsoft.com/office/drawing/2014/main" id="{CB9F4969-C60E-D4F6-AE84-0CA6945DE655}"/>
              </a:ext>
            </a:extLst>
          </p:cNvPr>
          <p:cNvSpPr/>
          <p:nvPr/>
        </p:nvSpPr>
        <p:spPr>
          <a:xfrm>
            <a:off x="8887823"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78" name="Oval">
            <a:extLst>
              <a:ext uri="{FF2B5EF4-FFF2-40B4-BE49-F238E27FC236}">
                <a16:creationId xmlns:a16="http://schemas.microsoft.com/office/drawing/2014/main" id="{A0659B1B-4555-9934-3DD6-56C6510FC7AB}"/>
              </a:ext>
            </a:extLst>
          </p:cNvPr>
          <p:cNvSpPr/>
          <p:nvPr/>
        </p:nvSpPr>
        <p:spPr>
          <a:xfrm>
            <a:off x="6947905" y="696753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0" name="Oval">
            <a:extLst>
              <a:ext uri="{FF2B5EF4-FFF2-40B4-BE49-F238E27FC236}">
                <a16:creationId xmlns:a16="http://schemas.microsoft.com/office/drawing/2014/main" id="{F1383D4A-C730-E2CB-4706-1690B9CBC69F}"/>
              </a:ext>
            </a:extLst>
          </p:cNvPr>
          <p:cNvSpPr/>
          <p:nvPr/>
        </p:nvSpPr>
        <p:spPr>
          <a:xfrm>
            <a:off x="5950073" y="698608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3" name="Oval">
            <a:extLst>
              <a:ext uri="{FF2B5EF4-FFF2-40B4-BE49-F238E27FC236}">
                <a16:creationId xmlns:a16="http://schemas.microsoft.com/office/drawing/2014/main" id="{800368E4-6AC6-1E2C-8745-BEE423477BB6}"/>
              </a:ext>
            </a:extLst>
          </p:cNvPr>
          <p:cNvSpPr/>
          <p:nvPr/>
        </p:nvSpPr>
        <p:spPr>
          <a:xfrm>
            <a:off x="4445940" y="7954875"/>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4" name="Oval">
            <a:extLst>
              <a:ext uri="{FF2B5EF4-FFF2-40B4-BE49-F238E27FC236}">
                <a16:creationId xmlns:a16="http://schemas.microsoft.com/office/drawing/2014/main" id="{13522812-8732-F015-1E59-E9BD1DB43438}"/>
              </a:ext>
            </a:extLst>
          </p:cNvPr>
          <p:cNvSpPr/>
          <p:nvPr/>
        </p:nvSpPr>
        <p:spPr>
          <a:xfrm rot="5400000">
            <a:off x="9164182" y="823503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5" name="Oval">
            <a:extLst>
              <a:ext uri="{FF2B5EF4-FFF2-40B4-BE49-F238E27FC236}">
                <a16:creationId xmlns:a16="http://schemas.microsoft.com/office/drawing/2014/main" id="{77F7CA15-90BD-DA34-7AA6-370F42E6310A}"/>
              </a:ext>
            </a:extLst>
          </p:cNvPr>
          <p:cNvSpPr/>
          <p:nvPr/>
        </p:nvSpPr>
        <p:spPr>
          <a:xfrm>
            <a:off x="7387519" y="795487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7" name="Oval">
            <a:extLst>
              <a:ext uri="{FF2B5EF4-FFF2-40B4-BE49-F238E27FC236}">
                <a16:creationId xmlns:a16="http://schemas.microsoft.com/office/drawing/2014/main" id="{D6CA0012-2C60-719E-DFA1-62C09D0FA472}"/>
              </a:ext>
            </a:extLst>
          </p:cNvPr>
          <p:cNvSpPr/>
          <p:nvPr/>
        </p:nvSpPr>
        <p:spPr>
          <a:xfrm>
            <a:off x="6460026" y="7973425"/>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89" name="Oval">
            <a:extLst>
              <a:ext uri="{FF2B5EF4-FFF2-40B4-BE49-F238E27FC236}">
                <a16:creationId xmlns:a16="http://schemas.microsoft.com/office/drawing/2014/main" id="{2166CA3E-7B24-423D-DFD7-D11592F04843}"/>
              </a:ext>
            </a:extLst>
          </p:cNvPr>
          <p:cNvSpPr/>
          <p:nvPr/>
        </p:nvSpPr>
        <p:spPr>
          <a:xfrm>
            <a:off x="8894740"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0" name="Oval">
            <a:extLst>
              <a:ext uri="{FF2B5EF4-FFF2-40B4-BE49-F238E27FC236}">
                <a16:creationId xmlns:a16="http://schemas.microsoft.com/office/drawing/2014/main" id="{611DBA10-2BA7-07D2-4084-DC2EE57C8E3D}"/>
              </a:ext>
            </a:extLst>
          </p:cNvPr>
          <p:cNvSpPr/>
          <p:nvPr/>
        </p:nvSpPr>
        <p:spPr>
          <a:xfrm>
            <a:off x="6902069" y="896892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2" name="Oval">
            <a:extLst>
              <a:ext uri="{FF2B5EF4-FFF2-40B4-BE49-F238E27FC236}">
                <a16:creationId xmlns:a16="http://schemas.microsoft.com/office/drawing/2014/main" id="{EA190EA6-A8F9-0221-B066-2B42B0A1F2A7}"/>
              </a:ext>
            </a:extLst>
          </p:cNvPr>
          <p:cNvSpPr/>
          <p:nvPr/>
        </p:nvSpPr>
        <p:spPr>
          <a:xfrm>
            <a:off x="5956990" y="89874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3" name="Oval">
            <a:extLst>
              <a:ext uri="{FF2B5EF4-FFF2-40B4-BE49-F238E27FC236}">
                <a16:creationId xmlns:a16="http://schemas.microsoft.com/office/drawing/2014/main" id="{42030C5A-3CF2-5602-887D-2E3F59B8937F}"/>
              </a:ext>
            </a:extLst>
          </p:cNvPr>
          <p:cNvSpPr/>
          <p:nvPr/>
        </p:nvSpPr>
        <p:spPr>
          <a:xfrm>
            <a:off x="3925409" y="896802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7" name="Oval">
            <a:extLst>
              <a:ext uri="{FF2B5EF4-FFF2-40B4-BE49-F238E27FC236}">
                <a16:creationId xmlns:a16="http://schemas.microsoft.com/office/drawing/2014/main" id="{0CBB2212-4E23-F4D9-11AA-D394AA925A1D}"/>
              </a:ext>
            </a:extLst>
          </p:cNvPr>
          <p:cNvSpPr/>
          <p:nvPr/>
        </p:nvSpPr>
        <p:spPr>
          <a:xfrm rot="5400000">
            <a:off x="5208794" y="476987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98" name="Oval">
            <a:extLst>
              <a:ext uri="{FF2B5EF4-FFF2-40B4-BE49-F238E27FC236}">
                <a16:creationId xmlns:a16="http://schemas.microsoft.com/office/drawing/2014/main" id="{FA6AA262-9DE3-D077-5A3B-638D8EE43376}"/>
              </a:ext>
            </a:extLst>
          </p:cNvPr>
          <p:cNvSpPr/>
          <p:nvPr/>
        </p:nvSpPr>
        <p:spPr>
          <a:xfrm rot="5400000">
            <a:off x="6197725" y="577758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dirty="0"/>
          </a:p>
        </p:txBody>
      </p:sp>
      <p:sp>
        <p:nvSpPr>
          <p:cNvPr id="100" name="Oval">
            <a:extLst>
              <a:ext uri="{FF2B5EF4-FFF2-40B4-BE49-F238E27FC236}">
                <a16:creationId xmlns:a16="http://schemas.microsoft.com/office/drawing/2014/main" id="{A0B9542C-BD96-2B1F-7EE1-490016E5FB81}"/>
              </a:ext>
            </a:extLst>
          </p:cNvPr>
          <p:cNvSpPr/>
          <p:nvPr/>
        </p:nvSpPr>
        <p:spPr>
          <a:xfrm>
            <a:off x="7432078" y="4027461"/>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1" name="Oval">
            <a:extLst>
              <a:ext uri="{FF2B5EF4-FFF2-40B4-BE49-F238E27FC236}">
                <a16:creationId xmlns:a16="http://schemas.microsoft.com/office/drawing/2014/main" id="{0104232E-22B4-8A2A-1B19-B50C3A7B0282}"/>
              </a:ext>
            </a:extLst>
          </p:cNvPr>
          <p:cNvSpPr/>
          <p:nvPr/>
        </p:nvSpPr>
        <p:spPr>
          <a:xfrm>
            <a:off x="5449093" y="401979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2" name="Oval">
            <a:extLst>
              <a:ext uri="{FF2B5EF4-FFF2-40B4-BE49-F238E27FC236}">
                <a16:creationId xmlns:a16="http://schemas.microsoft.com/office/drawing/2014/main" id="{A2C55435-16A6-C5EB-BB37-E90F03A07C69}"/>
              </a:ext>
            </a:extLst>
          </p:cNvPr>
          <p:cNvSpPr/>
          <p:nvPr/>
        </p:nvSpPr>
        <p:spPr>
          <a:xfrm>
            <a:off x="2980330" y="8963341"/>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3" name="Oval">
            <a:extLst>
              <a:ext uri="{FF2B5EF4-FFF2-40B4-BE49-F238E27FC236}">
                <a16:creationId xmlns:a16="http://schemas.microsoft.com/office/drawing/2014/main" id="{CB0EADA0-D515-7409-6834-0B800CBE142C}"/>
              </a:ext>
            </a:extLst>
          </p:cNvPr>
          <p:cNvSpPr/>
          <p:nvPr/>
        </p:nvSpPr>
        <p:spPr>
          <a:xfrm>
            <a:off x="5465493" y="995700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04" name="Oval">
            <a:extLst>
              <a:ext uri="{FF2B5EF4-FFF2-40B4-BE49-F238E27FC236}">
                <a16:creationId xmlns:a16="http://schemas.microsoft.com/office/drawing/2014/main" id="{B7E174E2-D08C-DC47-4EA0-B32C9E760A80}"/>
              </a:ext>
            </a:extLst>
          </p:cNvPr>
          <p:cNvSpPr/>
          <p:nvPr/>
        </p:nvSpPr>
        <p:spPr>
          <a:xfrm>
            <a:off x="3453150" y="9952319"/>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8" name="Oval">
            <a:extLst>
              <a:ext uri="{FF2B5EF4-FFF2-40B4-BE49-F238E27FC236}">
                <a16:creationId xmlns:a16="http://schemas.microsoft.com/office/drawing/2014/main" id="{E65EE78C-BB9F-2991-F4E5-A97D541AD8EB}"/>
              </a:ext>
            </a:extLst>
          </p:cNvPr>
          <p:cNvSpPr/>
          <p:nvPr/>
        </p:nvSpPr>
        <p:spPr>
          <a:xfrm>
            <a:off x="5451533" y="5992672"/>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19" name="Oval">
            <a:extLst>
              <a:ext uri="{FF2B5EF4-FFF2-40B4-BE49-F238E27FC236}">
                <a16:creationId xmlns:a16="http://schemas.microsoft.com/office/drawing/2014/main" id="{5EB3EC66-1973-4A61-9134-2B39F99E2337}"/>
              </a:ext>
            </a:extLst>
          </p:cNvPr>
          <p:cNvSpPr/>
          <p:nvPr/>
        </p:nvSpPr>
        <p:spPr>
          <a:xfrm>
            <a:off x="3486548" y="6011222"/>
            <a:ext cx="914400" cy="457200"/>
          </a:xfrm>
          <a:prstGeom prst="ellipse">
            <a:avLst/>
          </a:prstGeom>
          <a:noFill/>
          <a:ln w="50800" cap="flat">
            <a:solidFill>
              <a:srgbClr val="00B05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0" name="Oval">
            <a:extLst>
              <a:ext uri="{FF2B5EF4-FFF2-40B4-BE49-F238E27FC236}">
                <a16:creationId xmlns:a16="http://schemas.microsoft.com/office/drawing/2014/main" id="{B452CDFB-ABAA-2334-BDF1-52268A28DBA3}"/>
              </a:ext>
            </a:extLst>
          </p:cNvPr>
          <p:cNvSpPr/>
          <p:nvPr/>
        </p:nvSpPr>
        <p:spPr>
          <a:xfrm>
            <a:off x="4476048" y="6006189"/>
            <a:ext cx="914400" cy="457200"/>
          </a:xfrm>
          <a:prstGeom prst="ellipse">
            <a:avLst/>
          </a:prstGeom>
          <a:noFill/>
          <a:ln w="50800" cap="flat">
            <a:solidFill>
              <a:srgbClr val="00B05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1" name="Oval">
            <a:extLst>
              <a:ext uri="{FF2B5EF4-FFF2-40B4-BE49-F238E27FC236}">
                <a16:creationId xmlns:a16="http://schemas.microsoft.com/office/drawing/2014/main" id="{F4734D6B-7D53-CA19-1DA7-349F3521AC2F}"/>
              </a:ext>
            </a:extLst>
          </p:cNvPr>
          <p:cNvSpPr/>
          <p:nvPr/>
        </p:nvSpPr>
        <p:spPr>
          <a:xfrm rot="5400000">
            <a:off x="4222079" y="7269074"/>
            <a:ext cx="914400" cy="457200"/>
          </a:xfrm>
          <a:prstGeom prst="ellipse">
            <a:avLst/>
          </a:prstGeom>
          <a:noFill/>
          <a:ln w="50800" cap="flat">
            <a:solidFill>
              <a:schemeClr val="accent5">
                <a:lumMod val="60000"/>
                <a:lumOff val="40000"/>
              </a:schemeClr>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2" name="Oval">
            <a:extLst>
              <a:ext uri="{FF2B5EF4-FFF2-40B4-BE49-F238E27FC236}">
                <a16:creationId xmlns:a16="http://schemas.microsoft.com/office/drawing/2014/main" id="{429233AA-727F-48C7-D407-ADAB3B47532E}"/>
              </a:ext>
            </a:extLst>
          </p:cNvPr>
          <p:cNvSpPr/>
          <p:nvPr/>
        </p:nvSpPr>
        <p:spPr>
          <a:xfrm rot="16200000">
            <a:off x="7176505" y="10214449"/>
            <a:ext cx="914400" cy="457200"/>
          </a:xfrm>
          <a:prstGeom prst="ellipse">
            <a:avLst/>
          </a:prstGeom>
          <a:noFill/>
          <a:ln w="50800" cap="flat">
            <a:solidFill>
              <a:srgbClr val="00B05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3" name="Oval">
            <a:extLst>
              <a:ext uri="{FF2B5EF4-FFF2-40B4-BE49-F238E27FC236}">
                <a16:creationId xmlns:a16="http://schemas.microsoft.com/office/drawing/2014/main" id="{0D5763CB-34EA-10CB-5DE2-BC93F7614A8A}"/>
              </a:ext>
            </a:extLst>
          </p:cNvPr>
          <p:cNvSpPr/>
          <p:nvPr/>
        </p:nvSpPr>
        <p:spPr>
          <a:xfrm>
            <a:off x="7397246" y="10922669"/>
            <a:ext cx="914400" cy="457200"/>
          </a:xfrm>
          <a:prstGeom prst="ellipse">
            <a:avLst/>
          </a:prstGeom>
          <a:noFill/>
          <a:ln w="50800" cap="flat">
            <a:solidFill>
              <a:srgbClr val="00B05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p:sp>
        <p:nvSpPr>
          <p:cNvPr id="124" name="Oval">
            <a:extLst>
              <a:ext uri="{FF2B5EF4-FFF2-40B4-BE49-F238E27FC236}">
                <a16:creationId xmlns:a16="http://schemas.microsoft.com/office/drawing/2014/main" id="{6E542F0A-AFDB-86E6-6120-2205315DF583}"/>
              </a:ext>
            </a:extLst>
          </p:cNvPr>
          <p:cNvSpPr/>
          <p:nvPr/>
        </p:nvSpPr>
        <p:spPr>
          <a:xfrm>
            <a:off x="6443770" y="9951254"/>
            <a:ext cx="914400" cy="457200"/>
          </a:xfrm>
          <a:prstGeom prst="ellipse">
            <a:avLst/>
          </a:prstGeom>
          <a:noFill/>
          <a:ln w="50800" cap="flat">
            <a:solidFill>
              <a:schemeClr val="tx1"/>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0D5669-B724-28D3-D3C6-A683B075D5EC}"/>
                  </a:ext>
                </a:extLst>
              </p:cNvPr>
              <p:cNvSpPr txBox="1"/>
              <p:nvPr/>
            </p:nvSpPr>
            <p:spPr>
              <a:xfrm>
                <a:off x="7663307" y="3274637"/>
                <a:ext cx="3266151" cy="584775"/>
              </a:xfrm>
              <a:prstGeom prst="rect">
                <a:avLst/>
              </a:prstGeom>
              <a:noFill/>
              <a:ln w="12700">
                <a:miter lim="400000"/>
              </a:ln>
              <a:extLst>
                <a:ext uri="{C572A759-6A51-4108-AA02-DFA0A04FC94B}">
                  <ma14:wrappingTextBoxFlag xmlns="" xmlns:m="http://schemas.openxmlformats.org/officeDocument/2006/math" xmlns:ma14="http://schemas.microsoft.com/office/mac/drawingml/2011/main" val="1"/>
                </a:ext>
              </a:extLst>
            </p:spPr>
            <p:txBody>
              <a:bodyPr wrap="square">
                <a:spAutoFit/>
              </a:bodyPr>
              <a:lstStyle/>
              <a:p>
                <a:pPr defTabSz="2438400">
                  <a:buSzPct val="100000"/>
                </a:pPr>
                <a14:m>
                  <m:oMathPara xmlns:m="http://schemas.openxmlformats.org/officeDocument/2006/math">
                    <m:oMathParaPr>
                      <m:jc m:val="center"/>
                    </m:oMathParaPr>
                    <m:oMath xmlns:m="http://schemas.openxmlformats.org/officeDocument/2006/math">
                      <m:r>
                        <a:rPr lang="en-US" sz="3200" b="0" i="1" kern="0" smtClean="0">
                          <a:solidFill>
                            <a:srgbClr val="EE5396"/>
                          </a:solidFill>
                          <a:latin typeface="Cambria Math" panose="02040503050406030204" pitchFamily="18" charset="0"/>
                          <a:sym typeface="IBM Plex Sans Light"/>
                        </a:rPr>
                        <m:t>𝑙</m:t>
                      </m:r>
                      <m:r>
                        <a:rPr lang="en-US" sz="3200" b="0" i="1" kern="0" smtClean="0">
                          <a:solidFill>
                            <a:srgbClr val="EE5396"/>
                          </a:solidFill>
                          <a:latin typeface="Cambria Math" panose="02040503050406030204" pitchFamily="18" charset="0"/>
                          <a:sym typeface="IBM Plex Sans Light"/>
                        </a:rPr>
                        <m:t>=10</m:t>
                      </m:r>
                    </m:oMath>
                  </m:oMathPara>
                </a14:m>
                <a:endParaRPr lang="en-US" sz="3200" kern="0" dirty="0">
                  <a:solidFill>
                    <a:srgbClr val="EE5396"/>
                  </a:solidFill>
                  <a:sym typeface="IBM Plex Sans Light"/>
                </a:endParaRPr>
              </a:p>
            </p:txBody>
          </p:sp>
        </mc:Choice>
        <mc:Fallback xmlns="">
          <p:sp>
            <p:nvSpPr>
              <p:cNvPr id="4" name="TextBox 3">
                <a:extLst>
                  <a:ext uri="{FF2B5EF4-FFF2-40B4-BE49-F238E27FC236}">
                    <a16:creationId xmlns:a16="http://schemas.microsoft.com/office/drawing/2014/main" id="{36931466-9839-D92F-8326-A07EB7134EF0}"/>
                  </a:ext>
                </a:extLst>
              </p:cNvPr>
              <p:cNvSpPr txBox="1">
                <a:spLocks noRot="1" noChangeAspect="1" noMove="1" noResize="1" noEditPoints="1" noAdjustHandles="1" noChangeArrowheads="1" noChangeShapeType="1" noTextEdit="1"/>
              </p:cNvSpPr>
              <p:nvPr/>
            </p:nvSpPr>
            <p:spPr>
              <a:xfrm>
                <a:off x="7663307" y="3274637"/>
                <a:ext cx="3266151" cy="584775"/>
              </a:xfrm>
              <a:prstGeom prst="rect">
                <a:avLst/>
              </a:prstGeom>
              <a:blipFill>
                <a:blip r:embed="rId7"/>
                <a:stretch>
                  <a:fillRect/>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70" name="Oval 69">
            <a:extLst>
              <a:ext uri="{FF2B5EF4-FFF2-40B4-BE49-F238E27FC236}">
                <a16:creationId xmlns:a16="http://schemas.microsoft.com/office/drawing/2014/main" id="{844C1181-DD56-D00F-AA5E-9521025948DA}"/>
              </a:ext>
            </a:extLst>
          </p:cNvPr>
          <p:cNvSpPr>
            <a:spLocks noChangeAspect="1"/>
          </p:cNvSpPr>
          <p:nvPr/>
        </p:nvSpPr>
        <p:spPr bwMode="auto">
          <a:xfrm>
            <a:off x="3053351" y="608994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2" name="Oval 71">
            <a:extLst>
              <a:ext uri="{FF2B5EF4-FFF2-40B4-BE49-F238E27FC236}">
                <a16:creationId xmlns:a16="http://schemas.microsoft.com/office/drawing/2014/main" id="{3B8CF090-91CA-7C12-4E2E-348F529BE488}"/>
              </a:ext>
            </a:extLst>
          </p:cNvPr>
          <p:cNvSpPr>
            <a:spLocks noChangeAspect="1"/>
          </p:cNvSpPr>
          <p:nvPr/>
        </p:nvSpPr>
        <p:spPr bwMode="auto">
          <a:xfrm>
            <a:off x="8496431" y="1104645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1" name="Oval 80">
            <a:extLst>
              <a:ext uri="{FF2B5EF4-FFF2-40B4-BE49-F238E27FC236}">
                <a16:creationId xmlns:a16="http://schemas.microsoft.com/office/drawing/2014/main" id="{49822803-279A-F644-27E8-077EFEFB5B39}"/>
              </a:ext>
            </a:extLst>
          </p:cNvPr>
          <p:cNvSpPr>
            <a:spLocks noChangeAspect="1"/>
          </p:cNvSpPr>
          <p:nvPr/>
        </p:nvSpPr>
        <p:spPr bwMode="auto">
          <a:xfrm>
            <a:off x="5064456" y="70815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2" name="Oval 81">
            <a:extLst>
              <a:ext uri="{FF2B5EF4-FFF2-40B4-BE49-F238E27FC236}">
                <a16:creationId xmlns:a16="http://schemas.microsoft.com/office/drawing/2014/main" id="{58ADE1B4-2F97-1335-09A5-CF5C5E619B4B}"/>
              </a:ext>
            </a:extLst>
          </p:cNvPr>
          <p:cNvSpPr>
            <a:spLocks noChangeAspect="1"/>
          </p:cNvSpPr>
          <p:nvPr/>
        </p:nvSpPr>
        <p:spPr bwMode="auto">
          <a:xfrm>
            <a:off x="5530758" y="70974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6" name="Oval 85">
            <a:extLst>
              <a:ext uri="{FF2B5EF4-FFF2-40B4-BE49-F238E27FC236}">
                <a16:creationId xmlns:a16="http://schemas.microsoft.com/office/drawing/2014/main" id="{4037EA12-903F-2E36-700E-9FE4B60B95F7}"/>
              </a:ext>
            </a:extLst>
          </p:cNvPr>
          <p:cNvSpPr>
            <a:spLocks noChangeAspect="1"/>
          </p:cNvSpPr>
          <p:nvPr/>
        </p:nvSpPr>
        <p:spPr bwMode="auto">
          <a:xfrm>
            <a:off x="6043774" y="506987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8" name="Oval 87">
            <a:extLst>
              <a:ext uri="{FF2B5EF4-FFF2-40B4-BE49-F238E27FC236}">
                <a16:creationId xmlns:a16="http://schemas.microsoft.com/office/drawing/2014/main" id="{D91D3021-BF8A-C63C-EFDE-4EC8EF72CA6B}"/>
              </a:ext>
            </a:extLst>
          </p:cNvPr>
          <p:cNvSpPr>
            <a:spLocks noChangeAspect="1"/>
          </p:cNvSpPr>
          <p:nvPr/>
        </p:nvSpPr>
        <p:spPr bwMode="auto">
          <a:xfrm>
            <a:off x="6510076" y="50857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1" name="Oval 90">
            <a:extLst>
              <a:ext uri="{FF2B5EF4-FFF2-40B4-BE49-F238E27FC236}">
                <a16:creationId xmlns:a16="http://schemas.microsoft.com/office/drawing/2014/main" id="{65F20360-5048-40E1-CE2A-4D7DBC5E6B45}"/>
              </a:ext>
            </a:extLst>
          </p:cNvPr>
          <p:cNvSpPr>
            <a:spLocks noChangeAspect="1"/>
          </p:cNvSpPr>
          <p:nvPr/>
        </p:nvSpPr>
        <p:spPr bwMode="auto">
          <a:xfrm>
            <a:off x="6532193" y="408892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4" name="Oval 93">
            <a:extLst>
              <a:ext uri="{FF2B5EF4-FFF2-40B4-BE49-F238E27FC236}">
                <a16:creationId xmlns:a16="http://schemas.microsoft.com/office/drawing/2014/main" id="{F30A02DD-DA55-134D-38BE-FFA8D0AEF3F4}"/>
              </a:ext>
            </a:extLst>
          </p:cNvPr>
          <p:cNvSpPr>
            <a:spLocks noChangeAspect="1"/>
          </p:cNvSpPr>
          <p:nvPr/>
        </p:nvSpPr>
        <p:spPr bwMode="auto">
          <a:xfrm>
            <a:off x="6998495" y="410484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5" name="Oval 94">
            <a:extLst>
              <a:ext uri="{FF2B5EF4-FFF2-40B4-BE49-F238E27FC236}">
                <a16:creationId xmlns:a16="http://schemas.microsoft.com/office/drawing/2014/main" id="{10C89A0D-9D3D-FA8F-BD07-425248AF64BB}"/>
              </a:ext>
            </a:extLst>
          </p:cNvPr>
          <p:cNvSpPr>
            <a:spLocks noChangeAspect="1"/>
          </p:cNvSpPr>
          <p:nvPr/>
        </p:nvSpPr>
        <p:spPr bwMode="auto">
          <a:xfrm>
            <a:off x="8533534" y="6081130"/>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6" name="Oval 95">
            <a:extLst>
              <a:ext uri="{FF2B5EF4-FFF2-40B4-BE49-F238E27FC236}">
                <a16:creationId xmlns:a16="http://schemas.microsoft.com/office/drawing/2014/main" id="{012C8291-5E0B-82C0-5B27-339F31FDF086}"/>
              </a:ext>
            </a:extLst>
          </p:cNvPr>
          <p:cNvSpPr>
            <a:spLocks noChangeAspect="1"/>
          </p:cNvSpPr>
          <p:nvPr/>
        </p:nvSpPr>
        <p:spPr bwMode="auto">
          <a:xfrm>
            <a:off x="8999836" y="6097053"/>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9" name="Oval 98">
            <a:extLst>
              <a:ext uri="{FF2B5EF4-FFF2-40B4-BE49-F238E27FC236}">
                <a16:creationId xmlns:a16="http://schemas.microsoft.com/office/drawing/2014/main" id="{23973BF7-2395-E40F-FCE3-5C8E84B2D0AF}"/>
              </a:ext>
            </a:extLst>
          </p:cNvPr>
          <p:cNvSpPr>
            <a:spLocks noChangeAspect="1"/>
          </p:cNvSpPr>
          <p:nvPr/>
        </p:nvSpPr>
        <p:spPr bwMode="auto">
          <a:xfrm>
            <a:off x="8036115" y="7074616"/>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5" name="Oval 104">
            <a:extLst>
              <a:ext uri="{FF2B5EF4-FFF2-40B4-BE49-F238E27FC236}">
                <a16:creationId xmlns:a16="http://schemas.microsoft.com/office/drawing/2014/main" id="{FBBDD3D3-B9C1-0B28-5672-F01B5AC004DE}"/>
              </a:ext>
            </a:extLst>
          </p:cNvPr>
          <p:cNvSpPr>
            <a:spLocks noChangeAspect="1"/>
          </p:cNvSpPr>
          <p:nvPr/>
        </p:nvSpPr>
        <p:spPr bwMode="auto">
          <a:xfrm>
            <a:off x="8502417" y="70905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6" name="Oval 105">
            <a:extLst>
              <a:ext uri="{FF2B5EF4-FFF2-40B4-BE49-F238E27FC236}">
                <a16:creationId xmlns:a16="http://schemas.microsoft.com/office/drawing/2014/main" id="{872569AD-23CD-7502-D2FE-108178A7B5D8}"/>
              </a:ext>
            </a:extLst>
          </p:cNvPr>
          <p:cNvSpPr>
            <a:spLocks noChangeAspect="1"/>
          </p:cNvSpPr>
          <p:nvPr/>
        </p:nvSpPr>
        <p:spPr bwMode="auto">
          <a:xfrm>
            <a:off x="5545952" y="80658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7" name="Oval 106">
            <a:extLst>
              <a:ext uri="{FF2B5EF4-FFF2-40B4-BE49-F238E27FC236}">
                <a16:creationId xmlns:a16="http://schemas.microsoft.com/office/drawing/2014/main" id="{51D5002A-3C9A-8504-8532-DA5873A325E5}"/>
              </a:ext>
            </a:extLst>
          </p:cNvPr>
          <p:cNvSpPr>
            <a:spLocks noChangeAspect="1"/>
          </p:cNvSpPr>
          <p:nvPr/>
        </p:nvSpPr>
        <p:spPr bwMode="auto">
          <a:xfrm>
            <a:off x="6012254" y="80817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8" name="Oval 107">
            <a:extLst>
              <a:ext uri="{FF2B5EF4-FFF2-40B4-BE49-F238E27FC236}">
                <a16:creationId xmlns:a16="http://schemas.microsoft.com/office/drawing/2014/main" id="{703A82F0-1A58-A0BB-5975-94A6ABB53060}"/>
              </a:ext>
            </a:extLst>
          </p:cNvPr>
          <p:cNvSpPr>
            <a:spLocks noChangeAspect="1"/>
          </p:cNvSpPr>
          <p:nvPr/>
        </p:nvSpPr>
        <p:spPr bwMode="auto">
          <a:xfrm>
            <a:off x="8517611" y="805893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9" name="Oval 108">
            <a:extLst>
              <a:ext uri="{FF2B5EF4-FFF2-40B4-BE49-F238E27FC236}">
                <a16:creationId xmlns:a16="http://schemas.microsoft.com/office/drawing/2014/main" id="{794E84E7-CE95-F58A-9157-A3038B6A67A9}"/>
              </a:ext>
            </a:extLst>
          </p:cNvPr>
          <p:cNvSpPr>
            <a:spLocks noChangeAspect="1"/>
          </p:cNvSpPr>
          <p:nvPr/>
        </p:nvSpPr>
        <p:spPr bwMode="auto">
          <a:xfrm>
            <a:off x="8983913" y="8074862"/>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0" name="Oval 109">
            <a:extLst>
              <a:ext uri="{FF2B5EF4-FFF2-40B4-BE49-F238E27FC236}">
                <a16:creationId xmlns:a16="http://schemas.microsoft.com/office/drawing/2014/main" id="{6245230F-EA5C-254C-6865-5608A8EAB8FD}"/>
              </a:ext>
            </a:extLst>
          </p:cNvPr>
          <p:cNvSpPr>
            <a:spLocks noChangeAspect="1"/>
          </p:cNvSpPr>
          <p:nvPr/>
        </p:nvSpPr>
        <p:spPr bwMode="auto">
          <a:xfrm>
            <a:off x="5064456" y="90494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1" name="Oval 110">
            <a:extLst>
              <a:ext uri="{FF2B5EF4-FFF2-40B4-BE49-F238E27FC236}">
                <a16:creationId xmlns:a16="http://schemas.microsoft.com/office/drawing/2014/main" id="{BA39776C-F6A9-9C67-9C6A-2023E1E9E477}"/>
              </a:ext>
            </a:extLst>
          </p:cNvPr>
          <p:cNvSpPr>
            <a:spLocks noChangeAspect="1"/>
          </p:cNvSpPr>
          <p:nvPr/>
        </p:nvSpPr>
        <p:spPr bwMode="auto">
          <a:xfrm>
            <a:off x="5530758"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2" name="Oval 111">
            <a:extLst>
              <a:ext uri="{FF2B5EF4-FFF2-40B4-BE49-F238E27FC236}">
                <a16:creationId xmlns:a16="http://schemas.microsoft.com/office/drawing/2014/main" id="{77FE9743-1B59-CDA5-F7AB-DEC5697248EA}"/>
              </a:ext>
            </a:extLst>
          </p:cNvPr>
          <p:cNvSpPr>
            <a:spLocks noChangeAspect="1"/>
          </p:cNvSpPr>
          <p:nvPr/>
        </p:nvSpPr>
        <p:spPr bwMode="auto">
          <a:xfrm>
            <a:off x="8036115" y="9042514"/>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3" name="Oval 112">
            <a:extLst>
              <a:ext uri="{FF2B5EF4-FFF2-40B4-BE49-F238E27FC236}">
                <a16:creationId xmlns:a16="http://schemas.microsoft.com/office/drawing/2014/main" id="{EB6E8B76-D493-5CC3-6B33-42CEBD04292E}"/>
              </a:ext>
            </a:extLst>
          </p:cNvPr>
          <p:cNvSpPr>
            <a:spLocks noChangeAspect="1"/>
          </p:cNvSpPr>
          <p:nvPr/>
        </p:nvSpPr>
        <p:spPr bwMode="auto">
          <a:xfrm>
            <a:off x="8502417" y="90584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4" name="Oval 113">
            <a:extLst>
              <a:ext uri="{FF2B5EF4-FFF2-40B4-BE49-F238E27FC236}">
                <a16:creationId xmlns:a16="http://schemas.microsoft.com/office/drawing/2014/main" id="{6825D2D4-426A-212F-2C00-C8D775B7FDCA}"/>
              </a:ext>
            </a:extLst>
          </p:cNvPr>
          <p:cNvSpPr>
            <a:spLocks noChangeAspect="1"/>
          </p:cNvSpPr>
          <p:nvPr/>
        </p:nvSpPr>
        <p:spPr bwMode="auto">
          <a:xfrm>
            <a:off x="4547665" y="10046688"/>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5" name="Oval 114">
            <a:extLst>
              <a:ext uri="{FF2B5EF4-FFF2-40B4-BE49-F238E27FC236}">
                <a16:creationId xmlns:a16="http://schemas.microsoft.com/office/drawing/2014/main" id="{9D42CC35-01F3-CD7E-48AA-CB5C7210064C}"/>
              </a:ext>
            </a:extLst>
          </p:cNvPr>
          <p:cNvSpPr>
            <a:spLocks noChangeAspect="1"/>
          </p:cNvSpPr>
          <p:nvPr/>
        </p:nvSpPr>
        <p:spPr bwMode="auto">
          <a:xfrm>
            <a:off x="5013967" y="1006261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0" name="Oval 129">
            <a:extLst>
              <a:ext uri="{FF2B5EF4-FFF2-40B4-BE49-F238E27FC236}">
                <a16:creationId xmlns:a16="http://schemas.microsoft.com/office/drawing/2014/main" id="{32F326A9-9055-BAF1-D08C-50595B86E8CE}"/>
              </a:ext>
            </a:extLst>
          </p:cNvPr>
          <p:cNvSpPr>
            <a:spLocks noChangeAspect="1"/>
          </p:cNvSpPr>
          <p:nvPr/>
        </p:nvSpPr>
        <p:spPr bwMode="auto">
          <a:xfrm>
            <a:off x="9503707" y="41340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2" name="Oval 141">
            <a:extLst>
              <a:ext uri="{FF2B5EF4-FFF2-40B4-BE49-F238E27FC236}">
                <a16:creationId xmlns:a16="http://schemas.microsoft.com/office/drawing/2014/main" id="{16901A7E-6101-8502-E6C1-47B18CF54052}"/>
              </a:ext>
            </a:extLst>
          </p:cNvPr>
          <p:cNvSpPr>
            <a:spLocks noChangeAspect="1"/>
          </p:cNvSpPr>
          <p:nvPr/>
        </p:nvSpPr>
        <p:spPr bwMode="auto">
          <a:xfrm>
            <a:off x="9487949" y="4607961"/>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3" name="Oval 142">
            <a:extLst>
              <a:ext uri="{FF2B5EF4-FFF2-40B4-BE49-F238E27FC236}">
                <a16:creationId xmlns:a16="http://schemas.microsoft.com/office/drawing/2014/main" id="{E94F9626-0584-DF84-7960-C356AB15AE6F}"/>
              </a:ext>
            </a:extLst>
          </p:cNvPr>
          <p:cNvSpPr>
            <a:spLocks noChangeAspect="1"/>
          </p:cNvSpPr>
          <p:nvPr/>
        </p:nvSpPr>
        <p:spPr bwMode="auto">
          <a:xfrm>
            <a:off x="2565084" y="9065337"/>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4" name="Oval 143">
            <a:extLst>
              <a:ext uri="{FF2B5EF4-FFF2-40B4-BE49-F238E27FC236}">
                <a16:creationId xmlns:a16="http://schemas.microsoft.com/office/drawing/2014/main" id="{439BCC69-5602-E213-CF93-C25C0F32F1CA}"/>
              </a:ext>
            </a:extLst>
          </p:cNvPr>
          <p:cNvSpPr>
            <a:spLocks noChangeAspect="1"/>
          </p:cNvSpPr>
          <p:nvPr/>
        </p:nvSpPr>
        <p:spPr bwMode="auto">
          <a:xfrm>
            <a:off x="2549326" y="9539199"/>
            <a:ext cx="228600" cy="228600"/>
          </a:xfrm>
          <a:prstGeom prst="ellipse">
            <a:avLst/>
          </a:prstGeom>
          <a:solidFill>
            <a:schemeClr val="accent4">
              <a:lumMod val="60000"/>
              <a:lumOff val="40000"/>
            </a:schemeClr>
          </a:solidFill>
          <a:ln w="19050">
            <a:solidFill>
              <a:schemeClr val="accent3">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128" name="Group 127">
            <a:extLst>
              <a:ext uri="{FF2B5EF4-FFF2-40B4-BE49-F238E27FC236}">
                <a16:creationId xmlns:a16="http://schemas.microsoft.com/office/drawing/2014/main" id="{A68B69EA-51DE-A6A5-00A0-26DF33840F41}"/>
              </a:ext>
            </a:extLst>
          </p:cNvPr>
          <p:cNvGrpSpPr/>
          <p:nvPr/>
        </p:nvGrpSpPr>
        <p:grpSpPr>
          <a:xfrm>
            <a:off x="10466966" y="837952"/>
            <a:ext cx="11253604" cy="12869434"/>
            <a:chOff x="10466966" y="837952"/>
            <a:chExt cx="11253604" cy="12869434"/>
          </a:xfrm>
        </p:grpSpPr>
        <p:pic>
          <p:nvPicPr>
            <p:cNvPr id="125" name="Picture 124" descr="A green and black graph&#10;&#10;AI-generated content may be incorrect.">
              <a:extLst>
                <a:ext uri="{FF2B5EF4-FFF2-40B4-BE49-F238E27FC236}">
                  <a16:creationId xmlns:a16="http://schemas.microsoft.com/office/drawing/2014/main" id="{449056CC-B589-2D08-387E-5F6731761FF8}"/>
                </a:ext>
              </a:extLst>
            </p:cNvPr>
            <p:cNvPicPr>
              <a:picLocks noChangeAspect="1"/>
            </p:cNvPicPr>
            <p:nvPr/>
          </p:nvPicPr>
          <p:blipFill>
            <a:blip r:embed="rId8">
              <a:extLst>
                <a:ext uri="{28A0092B-C50C-407E-A947-70E740481C1C}">
                  <a14:useLocalDpi xmlns:a14="http://schemas.microsoft.com/office/drawing/2010/main"/>
                </a:ext>
              </a:extLst>
            </a:blip>
            <a:srcRect b="4622"/>
            <a:stretch>
              <a:fillRect/>
            </a:stretch>
          </p:blipFill>
          <p:spPr>
            <a:xfrm>
              <a:off x="10637075" y="837952"/>
              <a:ext cx="7315200" cy="3052486"/>
            </a:xfrm>
            <a:prstGeom prst="rect">
              <a:avLst/>
            </a:prstGeom>
          </p:spPr>
        </p:pic>
        <p:pic>
          <p:nvPicPr>
            <p:cNvPr id="51" name="Picture 50" descr="A graph with purple bars and numbers&#10;&#10;AI-generated content may be incorrect.">
              <a:extLst>
                <a:ext uri="{FF2B5EF4-FFF2-40B4-BE49-F238E27FC236}">
                  <a16:creationId xmlns:a16="http://schemas.microsoft.com/office/drawing/2014/main" id="{643A6555-22BC-9F82-619F-29168852AEB0}"/>
                </a:ext>
              </a:extLst>
            </p:cNvPr>
            <p:cNvPicPr>
              <a:picLocks noChangeAspect="1"/>
            </p:cNvPicPr>
            <p:nvPr/>
          </p:nvPicPr>
          <p:blipFill>
            <a:blip r:embed="rId9">
              <a:extLst>
                <a:ext uri="{28A0092B-C50C-407E-A947-70E740481C1C}">
                  <a14:useLocalDpi xmlns:a14="http://schemas.microsoft.com/office/drawing/2010/main"/>
                </a:ext>
              </a:extLst>
            </a:blip>
            <a:srcRect t="6772"/>
            <a:stretch>
              <a:fillRect/>
            </a:stretch>
          </p:blipFill>
          <p:spPr>
            <a:xfrm>
              <a:off x="10621110" y="3885252"/>
              <a:ext cx="7315200" cy="2983671"/>
            </a:xfrm>
            <a:prstGeom prst="rect">
              <a:avLst/>
            </a:prstGeom>
          </p:spPr>
        </p:pic>
        <p:pic>
          <p:nvPicPr>
            <p:cNvPr id="19" name="Picture 18" descr="A graph with red lines&#10;&#10;AI-generated content may be incorrect.">
              <a:extLst>
                <a:ext uri="{FF2B5EF4-FFF2-40B4-BE49-F238E27FC236}">
                  <a16:creationId xmlns:a16="http://schemas.microsoft.com/office/drawing/2014/main" id="{E73DCB13-5389-7BEA-B35D-A08C1A2422A9}"/>
                </a:ext>
              </a:extLst>
            </p:cNvPr>
            <p:cNvPicPr>
              <a:picLocks noChangeAspect="1"/>
            </p:cNvPicPr>
            <p:nvPr/>
          </p:nvPicPr>
          <p:blipFill>
            <a:blip r:embed="rId10">
              <a:extLst>
                <a:ext uri="{28A0092B-C50C-407E-A947-70E740481C1C}">
                  <a14:useLocalDpi xmlns:a14="http://schemas.microsoft.com/office/drawing/2010/main"/>
                </a:ext>
              </a:extLst>
            </a:blip>
            <a:srcRect t="6772"/>
            <a:stretch>
              <a:fillRect/>
            </a:stretch>
          </p:blipFill>
          <p:spPr>
            <a:xfrm>
              <a:off x="10614436" y="6685876"/>
              <a:ext cx="7315200" cy="2983671"/>
            </a:xfrm>
            <a:prstGeom prst="rect">
              <a:avLst/>
            </a:prstGeom>
          </p:spPr>
        </p:pic>
        <p:pic>
          <p:nvPicPr>
            <p:cNvPr id="17" name="Picture 16" descr="A graph of a bar graph&#10;&#10;AI-generated content may be incorrect.">
              <a:extLst>
                <a:ext uri="{FF2B5EF4-FFF2-40B4-BE49-F238E27FC236}">
                  <a16:creationId xmlns:a16="http://schemas.microsoft.com/office/drawing/2014/main" id="{B80A9672-3E90-8A6D-8258-43345CCC00D4}"/>
                </a:ext>
              </a:extLst>
            </p:cNvPr>
            <p:cNvPicPr>
              <a:picLocks noChangeAspect="1"/>
            </p:cNvPicPr>
            <p:nvPr/>
          </p:nvPicPr>
          <p:blipFill>
            <a:blip r:embed="rId11">
              <a:alphaModFix/>
              <a:extLst>
                <a:ext uri="{28A0092B-C50C-407E-A947-70E740481C1C}">
                  <a14:useLocalDpi xmlns:a14="http://schemas.microsoft.com/office/drawing/2010/main"/>
                </a:ext>
              </a:extLst>
            </a:blip>
            <a:srcRect t="6772"/>
            <a:stretch>
              <a:fillRect/>
            </a:stretch>
          </p:blipFill>
          <p:spPr>
            <a:xfrm>
              <a:off x="10615015" y="9539199"/>
              <a:ext cx="7315200" cy="2983670"/>
            </a:xfrm>
            <a:prstGeom prst="rect">
              <a:avLst/>
            </a:prstGeom>
          </p:spPr>
        </p:pic>
        <p:sp>
          <p:nvSpPr>
            <p:cNvPr id="7" name="TextBox 6">
              <a:extLst>
                <a:ext uri="{FF2B5EF4-FFF2-40B4-BE49-F238E27FC236}">
                  <a16:creationId xmlns:a16="http://schemas.microsoft.com/office/drawing/2014/main" id="{6B54587F-8181-36AB-9826-645668845614}"/>
                </a:ext>
              </a:extLst>
            </p:cNvPr>
            <p:cNvSpPr txBox="1"/>
            <p:nvPr/>
          </p:nvSpPr>
          <p:spPr>
            <a:xfrm>
              <a:off x="17919300" y="1063691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21 x length-10 chains</a:t>
              </a:r>
            </a:p>
          </p:txBody>
        </p:sp>
        <p:sp>
          <p:nvSpPr>
            <p:cNvPr id="25" name="TextBox 24">
              <a:extLst>
                <a:ext uri="{FF2B5EF4-FFF2-40B4-BE49-F238E27FC236}">
                  <a16:creationId xmlns:a16="http://schemas.microsoft.com/office/drawing/2014/main" id="{A017A351-84A7-E39E-0175-6C49C6FF2E4E}"/>
                </a:ext>
              </a:extLst>
            </p:cNvPr>
            <p:cNvSpPr txBox="1"/>
            <p:nvPr/>
          </p:nvSpPr>
          <p:spPr>
            <a:xfrm>
              <a:off x="10466966" y="6747016"/>
              <a:ext cx="0" cy="0"/>
            </a:xfrm>
            <a:prstGeom prst="rect">
              <a:avLst/>
            </a:prstGeom>
            <a:ln w="127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21" name="Picture 20" descr="A graph of a number of numbers and a graph&#10;&#10;AI-generated content may be incorrect.">
              <a:extLst>
                <a:ext uri="{FF2B5EF4-FFF2-40B4-BE49-F238E27FC236}">
                  <a16:creationId xmlns:a16="http://schemas.microsoft.com/office/drawing/2014/main" id="{DC57C903-AC2C-6247-C521-37C012F28B93}"/>
                </a:ext>
              </a:extLst>
            </p:cNvPr>
            <p:cNvPicPr>
              <a:picLocks noChangeAspect="1"/>
            </p:cNvPicPr>
            <p:nvPr/>
          </p:nvPicPr>
          <p:blipFill>
            <a:blip r:embed="rId12">
              <a:extLst>
                <a:ext uri="{28A0092B-C50C-407E-A947-70E740481C1C}">
                  <a14:useLocalDpi xmlns:a14="http://schemas.microsoft.com/office/drawing/2010/main"/>
                </a:ext>
              </a:extLst>
            </a:blip>
            <a:srcRect/>
            <a:stretch>
              <a:fillRect/>
            </a:stretch>
          </p:blipFill>
          <p:spPr>
            <a:xfrm>
              <a:off x="11225881" y="12401867"/>
              <a:ext cx="5744422" cy="1305519"/>
            </a:xfrm>
            <a:prstGeom prst="rect">
              <a:avLst/>
            </a:prstGeom>
          </p:spPr>
        </p:pic>
        <p:sp>
          <p:nvSpPr>
            <p:cNvPr id="31" name="TextBox 30">
              <a:extLst>
                <a:ext uri="{FF2B5EF4-FFF2-40B4-BE49-F238E27FC236}">
                  <a16:creationId xmlns:a16="http://schemas.microsoft.com/office/drawing/2014/main" id="{3C402A8C-730C-94D0-AA7D-DBD3D34A02A9}"/>
                </a:ext>
              </a:extLst>
            </p:cNvPr>
            <p:cNvSpPr txBox="1"/>
            <p:nvPr/>
          </p:nvSpPr>
          <p:spPr>
            <a:xfrm>
              <a:off x="13397889" y="9845043"/>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(62 qubits)</a:t>
              </a:r>
            </a:p>
          </p:txBody>
        </p:sp>
        <p:sp>
          <p:nvSpPr>
            <p:cNvPr id="33" name="TextBox 32">
              <a:extLst>
                <a:ext uri="{FF2B5EF4-FFF2-40B4-BE49-F238E27FC236}">
                  <a16:creationId xmlns:a16="http://schemas.microsoft.com/office/drawing/2014/main" id="{7CDA0F00-32A7-9C18-054F-33F4F462A27C}"/>
                </a:ext>
              </a:extLst>
            </p:cNvPr>
            <p:cNvSpPr txBox="1"/>
            <p:nvPr/>
          </p:nvSpPr>
          <p:spPr>
            <a:xfrm>
              <a:off x="13397889" y="85666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sp>
          <p:nvSpPr>
            <p:cNvPr id="23" name="TextBox 22">
              <a:extLst>
                <a:ext uri="{FF2B5EF4-FFF2-40B4-BE49-F238E27FC236}">
                  <a16:creationId xmlns:a16="http://schemas.microsoft.com/office/drawing/2014/main" id="{38F0A6AA-C329-F09F-F942-3AB1D7C1C207}"/>
                </a:ext>
              </a:extLst>
            </p:cNvPr>
            <p:cNvSpPr txBox="1"/>
            <p:nvPr/>
          </p:nvSpPr>
          <p:spPr>
            <a:xfrm>
              <a:off x="11568165" y="2877264"/>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spcBef>
                  <a:spcPts val="2900"/>
                </a:spcBef>
                <a:buSzPct val="100000"/>
              </a:pPr>
              <a:r>
                <a:rPr lang="en-US" kern="0" dirty="0">
                  <a:solidFill>
                    <a:srgbClr val="000000"/>
                  </a:solidFill>
                  <a:ea typeface="+mj-ea"/>
                  <a:cs typeface="+mj-cs"/>
                  <a:sym typeface="IBM Plex Sans Light"/>
                </a:rPr>
                <a:t>(86 qubits)</a:t>
              </a:r>
            </a:p>
          </p:txBody>
        </p:sp>
        <p:pic>
          <p:nvPicPr>
            <p:cNvPr id="79" name="Picture 78" descr="A graph with numbers and a white background&#10;&#10;AI-generated content may be incorrect.">
              <a:extLst>
                <a:ext uri="{FF2B5EF4-FFF2-40B4-BE49-F238E27FC236}">
                  <a16:creationId xmlns:a16="http://schemas.microsoft.com/office/drawing/2014/main" id="{0F41CF04-41D1-D120-E7D0-0161F8F54758}"/>
                </a:ext>
              </a:extLst>
            </p:cNvPr>
            <p:cNvPicPr>
              <a:picLocks noChangeAspect="1"/>
            </p:cNvPicPr>
            <p:nvPr/>
          </p:nvPicPr>
          <p:blipFill>
            <a:blip r:embed="rId13">
              <a:extLst>
                <a:ext uri="{28A0092B-C50C-407E-A947-70E740481C1C}">
                  <a14:useLocalDpi xmlns:a14="http://schemas.microsoft.com/office/drawing/2010/main"/>
                </a:ext>
              </a:extLst>
            </a:blip>
            <a:srcRect t="8070" b="7252"/>
            <a:stretch>
              <a:fillRect/>
            </a:stretch>
          </p:blipFill>
          <p:spPr>
            <a:xfrm>
              <a:off x="10625015" y="3929132"/>
              <a:ext cx="7315200" cy="2710006"/>
            </a:xfrm>
            <a:prstGeom prst="rect">
              <a:avLst/>
            </a:prstGeom>
          </p:spPr>
        </p:pic>
        <p:sp>
          <p:nvSpPr>
            <p:cNvPr id="34" name="TextBox 33">
              <a:extLst>
                <a:ext uri="{FF2B5EF4-FFF2-40B4-BE49-F238E27FC236}">
                  <a16:creationId xmlns:a16="http://schemas.microsoft.com/office/drawing/2014/main" id="{A9D1B28F-5032-A3F4-BF8A-49366A9E1625}"/>
                </a:ext>
              </a:extLst>
            </p:cNvPr>
            <p:cNvSpPr txBox="1"/>
            <p:nvPr/>
          </p:nvSpPr>
          <p:spPr>
            <a:xfrm>
              <a:off x="11568165" y="573773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spcBef>
                  <a:spcPts val="2900"/>
                </a:spcBef>
                <a:buSzPct val="100000"/>
              </a:pPr>
              <a:r>
                <a:rPr lang="en-US" sz="3200" kern="0" dirty="0">
                  <a:solidFill>
                    <a:srgbClr val="000000"/>
                  </a:solidFill>
                  <a:ea typeface="+mj-ea"/>
                  <a:cs typeface="+mj-cs"/>
                  <a:sym typeface="IBM Plex Sans Light"/>
                </a:rPr>
                <a:t>(90 qubits)</a:t>
              </a:r>
            </a:p>
          </p:txBody>
        </p:sp>
      </p:grpSp>
      <p:pic>
        <p:nvPicPr>
          <p:cNvPr id="129" name="Picture 128" descr="A graph with red and pink bars&#10;&#10;AI-generated content may be incorrect.">
            <a:extLst>
              <a:ext uri="{FF2B5EF4-FFF2-40B4-BE49-F238E27FC236}">
                <a16:creationId xmlns:a16="http://schemas.microsoft.com/office/drawing/2014/main" id="{0A8FA566-D815-FFD3-B64F-64B7EBB34072}"/>
              </a:ext>
            </a:extLst>
          </p:cNvPr>
          <p:cNvPicPr>
            <a:picLocks noChangeAspect="1"/>
          </p:cNvPicPr>
          <p:nvPr/>
        </p:nvPicPr>
        <p:blipFill>
          <a:blip r:embed="rId14">
            <a:extLst>
              <a:ext uri="{28A0092B-C50C-407E-A947-70E740481C1C}">
                <a14:useLocalDpi xmlns:a14="http://schemas.microsoft.com/office/drawing/2010/main"/>
              </a:ext>
            </a:extLst>
          </a:blip>
          <a:srcRect t="7407" b="4809"/>
          <a:stretch>
            <a:fillRect/>
          </a:stretch>
        </p:blipFill>
        <p:spPr>
          <a:xfrm>
            <a:off x="10623555" y="6710300"/>
            <a:ext cx="7315200" cy="280944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8F972B-7668-D508-F8CF-BAD3F63887AB}"/>
                  </a:ext>
                </a:extLst>
              </p:cNvPr>
              <p:cNvSpPr txBox="1"/>
              <p:nvPr/>
            </p:nvSpPr>
            <p:spPr>
              <a:xfrm>
                <a:off x="2024798" y="11880850"/>
                <a:ext cx="5231198" cy="75894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rtlCol="0">
                <a:noAutofit/>
              </a:bodyPr>
              <a:lstStyle/>
              <a:p>
                <a:pPr defTabSz="2438400">
                  <a:spcBef>
                    <a:spcPts val="2900"/>
                  </a:spcBef>
                  <a:buSzPct val="100000"/>
                </a:pPr>
                <a:r>
                  <a:rPr lang="en-US" b="0" kern="0" dirty="0">
                    <a:solidFill>
                      <a:srgbClr val="000000"/>
                    </a:solidFill>
                    <a:ea typeface="Cambria Math" panose="02040503050406030204" pitchFamily="18" charset="0"/>
                    <a:cs typeface="+mj-cs"/>
                    <a:sym typeface="IBM Plex Sans Light"/>
                  </a:rPr>
                  <a:t>Circuit duration: </a:t>
                </a:r>
                <a14:m>
                  <m:oMath xmlns:m="http://schemas.openxmlformats.org/officeDocument/2006/math">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 </m:t>
                    </m:r>
                    <m:r>
                      <a:rPr lang="en-US" i="1" kern="0" smtClean="0">
                        <a:solidFill>
                          <a:srgbClr val="000000"/>
                        </a:solidFill>
                        <a:latin typeface="Cambria Math" panose="02040503050406030204" pitchFamily="18" charset="0"/>
                        <a:ea typeface="Cambria Math" panose="02040503050406030204" pitchFamily="18" charset="0"/>
                        <a:cs typeface="+mj-cs"/>
                        <a:sym typeface="IBM Plex Sans Light"/>
                      </a:rPr>
                      <m:t>~</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6.9</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𝜇</m:t>
                    </m:r>
                    <m:r>
                      <a:rPr lang="en-US" b="0" i="1" kern="0" smtClean="0">
                        <a:solidFill>
                          <a:srgbClr val="000000"/>
                        </a:solidFill>
                        <a:latin typeface="Cambria Math" panose="02040503050406030204" pitchFamily="18" charset="0"/>
                        <a:ea typeface="Cambria Math" panose="02040503050406030204" pitchFamily="18" charset="0"/>
                        <a:cs typeface="+mj-cs"/>
                        <a:sym typeface="IBM Plex Sans Light"/>
                      </a:rPr>
                      <m:t>𝑠</m:t>
                    </m:r>
                  </m:oMath>
                </a14:m>
                <a:r>
                  <a:rPr lang="en-US" kern="0" dirty="0">
                    <a:solidFill>
                      <a:srgbClr val="000000"/>
                    </a:solidFill>
                    <a:ea typeface="+mj-ea"/>
                    <a:cs typeface="+mj-cs"/>
                    <a:sym typeface="IBM Plex Sans Light"/>
                  </a:rPr>
                  <a:t> </a:t>
                </a:r>
              </a:p>
            </p:txBody>
          </p:sp>
        </mc:Choice>
        <mc:Fallback xmlns="">
          <p:sp>
            <p:nvSpPr>
              <p:cNvPr id="5" name="TextBox 4">
                <a:extLst>
                  <a:ext uri="{FF2B5EF4-FFF2-40B4-BE49-F238E27FC236}">
                    <a16:creationId xmlns:a16="http://schemas.microsoft.com/office/drawing/2014/main" id="{9E8F972B-7668-D508-F8CF-BAD3F63887AB}"/>
                  </a:ext>
                </a:extLst>
              </p:cNvPr>
              <p:cNvSpPr txBox="1">
                <a:spLocks noRot="1" noChangeAspect="1" noMove="1" noResize="1" noEditPoints="1" noAdjustHandles="1" noChangeArrowheads="1" noChangeShapeType="1" noTextEdit="1"/>
              </p:cNvSpPr>
              <p:nvPr/>
            </p:nvSpPr>
            <p:spPr>
              <a:xfrm>
                <a:off x="2024798" y="11880850"/>
                <a:ext cx="5231198" cy="758947"/>
              </a:xfrm>
              <a:prstGeom prst="rect">
                <a:avLst/>
              </a:prstGeom>
              <a:blipFill>
                <a:blip r:embed="rId15"/>
                <a:stretch>
                  <a:fillRect l="-5327" t="-18033" b="-81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8" name="TextBox 7">
            <a:extLst>
              <a:ext uri="{FF2B5EF4-FFF2-40B4-BE49-F238E27FC236}">
                <a16:creationId xmlns:a16="http://schemas.microsoft.com/office/drawing/2014/main" id="{66318D22-DD89-A642-E9ED-8A459E0DB911}"/>
              </a:ext>
            </a:extLst>
          </p:cNvPr>
          <p:cNvSpPr txBox="1"/>
          <p:nvPr/>
        </p:nvSpPr>
        <p:spPr>
          <a:xfrm>
            <a:off x="13397889" y="87190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spTree>
    <p:extLst>
      <p:ext uri="{BB962C8B-B14F-4D97-AF65-F5344CB8AC3E}">
        <p14:creationId xmlns:p14="http://schemas.microsoft.com/office/powerpoint/2010/main" val="28151942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7C883-4768-2268-98D4-7AF4FCC23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1452C-283E-8617-FF1A-91554CA8E76D}"/>
              </a:ext>
            </a:extLst>
          </p:cNvPr>
          <p:cNvSpPr>
            <a:spLocks noGrp="1"/>
          </p:cNvSpPr>
          <p:nvPr>
            <p:ph type="title"/>
          </p:nvPr>
        </p:nvSpPr>
        <p:spPr>
          <a:xfrm>
            <a:off x="576071" y="384048"/>
            <a:ext cx="11617515" cy="2859087"/>
          </a:xfrm>
        </p:spPr>
        <p:txBody>
          <a:bodyPr/>
          <a:lstStyle/>
          <a:p>
            <a:r>
              <a:rPr lang="en-US" dirty="0"/>
              <a:t>DD or no DD???</a:t>
            </a:r>
          </a:p>
        </p:txBody>
      </p:sp>
      <p:sp>
        <p:nvSpPr>
          <p:cNvPr id="3" name="Footer Placeholder 2">
            <a:extLst>
              <a:ext uri="{FF2B5EF4-FFF2-40B4-BE49-F238E27FC236}">
                <a16:creationId xmlns:a16="http://schemas.microsoft.com/office/drawing/2014/main" id="{EC8E5068-5E5C-19F9-6522-A0DF541785F4}"/>
              </a:ext>
            </a:extLst>
          </p:cNvPr>
          <p:cNvSpPr>
            <a:spLocks noGrp="1"/>
          </p:cNvSpPr>
          <p:nvPr>
            <p:ph type="ftr" sz="quarter" idx="18"/>
          </p:nvPr>
        </p:nvSpPr>
        <p:spPr>
          <a:xfrm>
            <a:off x="576072" y="12801600"/>
            <a:ext cx="4956176" cy="381000"/>
          </a:xfrm>
        </p:spPr>
        <p:txBody>
          <a:bodyPr/>
          <a:lstStyle/>
          <a:p>
            <a:r>
              <a:rPr lang="en-US"/>
              <a:t>IBM Quantum</a:t>
            </a:r>
          </a:p>
        </p:txBody>
      </p:sp>
      <p:sp>
        <p:nvSpPr>
          <p:cNvPr id="9" name="Slide Number Placeholder">
            <a:extLst>
              <a:ext uri="{FF2B5EF4-FFF2-40B4-BE49-F238E27FC236}">
                <a16:creationId xmlns:a16="http://schemas.microsoft.com/office/drawing/2014/main" id="{E2E315A8-7F2D-4EAA-C334-A4EEEB491C23}"/>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77</a:t>
            </a:fld>
            <a:endParaRPr lang="en-US"/>
          </a:p>
        </p:txBody>
      </p:sp>
      <p:grpSp>
        <p:nvGrpSpPr>
          <p:cNvPr id="27" name="Group 26">
            <a:extLst>
              <a:ext uri="{FF2B5EF4-FFF2-40B4-BE49-F238E27FC236}">
                <a16:creationId xmlns:a16="http://schemas.microsoft.com/office/drawing/2014/main" id="{01064F98-EEB7-F29C-9844-06F66A26017C}"/>
              </a:ext>
            </a:extLst>
          </p:cNvPr>
          <p:cNvGrpSpPr/>
          <p:nvPr/>
        </p:nvGrpSpPr>
        <p:grpSpPr>
          <a:xfrm>
            <a:off x="10466966" y="837952"/>
            <a:ext cx="7485309" cy="11870914"/>
            <a:chOff x="10466966" y="837952"/>
            <a:chExt cx="7485309" cy="11870914"/>
          </a:xfrm>
        </p:grpSpPr>
        <p:pic>
          <p:nvPicPr>
            <p:cNvPr id="28" name="Picture 27" descr="A green and black graph&#10;&#10;AI-generated content may be incorrect.">
              <a:extLst>
                <a:ext uri="{FF2B5EF4-FFF2-40B4-BE49-F238E27FC236}">
                  <a16:creationId xmlns:a16="http://schemas.microsoft.com/office/drawing/2014/main" id="{E2A25D6D-34B8-7454-CEE6-45E5548E4007}"/>
                </a:ext>
              </a:extLst>
            </p:cNvPr>
            <p:cNvPicPr>
              <a:picLocks noChangeAspect="1"/>
            </p:cNvPicPr>
            <p:nvPr/>
          </p:nvPicPr>
          <p:blipFill>
            <a:blip r:embed="rId3">
              <a:extLst>
                <a:ext uri="{28A0092B-C50C-407E-A947-70E740481C1C}">
                  <a14:useLocalDpi xmlns:a14="http://schemas.microsoft.com/office/drawing/2010/main"/>
                </a:ext>
              </a:extLst>
            </a:blip>
            <a:srcRect b="4622"/>
            <a:stretch>
              <a:fillRect/>
            </a:stretch>
          </p:blipFill>
          <p:spPr>
            <a:xfrm>
              <a:off x="10637075" y="837952"/>
              <a:ext cx="7315200" cy="3052486"/>
            </a:xfrm>
            <a:prstGeom prst="rect">
              <a:avLst/>
            </a:prstGeom>
          </p:spPr>
        </p:pic>
        <p:pic>
          <p:nvPicPr>
            <p:cNvPr id="32" name="Picture 31" descr="A graph with purple bars and numbers&#10;&#10;AI-generated content may be incorrect.">
              <a:extLst>
                <a:ext uri="{FF2B5EF4-FFF2-40B4-BE49-F238E27FC236}">
                  <a16:creationId xmlns:a16="http://schemas.microsoft.com/office/drawing/2014/main" id="{5D914BB2-3A1B-A3B5-7C18-E409E13FDCB2}"/>
                </a:ext>
              </a:extLst>
            </p:cNvPr>
            <p:cNvPicPr>
              <a:picLocks noChangeAspect="1"/>
            </p:cNvPicPr>
            <p:nvPr/>
          </p:nvPicPr>
          <p:blipFill>
            <a:blip r:embed="rId4">
              <a:extLst>
                <a:ext uri="{28A0092B-C50C-407E-A947-70E740481C1C}">
                  <a14:useLocalDpi xmlns:a14="http://schemas.microsoft.com/office/drawing/2010/main"/>
                </a:ext>
              </a:extLst>
            </a:blip>
            <a:srcRect t="6772"/>
            <a:stretch>
              <a:fillRect/>
            </a:stretch>
          </p:blipFill>
          <p:spPr>
            <a:xfrm>
              <a:off x="10621110" y="3885252"/>
              <a:ext cx="7315200" cy="2983671"/>
            </a:xfrm>
            <a:prstGeom prst="rect">
              <a:avLst/>
            </a:prstGeom>
          </p:spPr>
        </p:pic>
        <p:pic>
          <p:nvPicPr>
            <p:cNvPr id="36" name="Picture 35" descr="A graph with red lines&#10;&#10;AI-generated content may be incorrect.">
              <a:extLst>
                <a:ext uri="{FF2B5EF4-FFF2-40B4-BE49-F238E27FC236}">
                  <a16:creationId xmlns:a16="http://schemas.microsoft.com/office/drawing/2014/main" id="{DBD0B277-3F0A-08D5-70BB-F558612AF3C5}"/>
                </a:ext>
              </a:extLst>
            </p:cNvPr>
            <p:cNvPicPr>
              <a:picLocks noChangeAspect="1"/>
            </p:cNvPicPr>
            <p:nvPr/>
          </p:nvPicPr>
          <p:blipFill>
            <a:blip r:embed="rId5">
              <a:extLst>
                <a:ext uri="{28A0092B-C50C-407E-A947-70E740481C1C}">
                  <a14:useLocalDpi xmlns:a14="http://schemas.microsoft.com/office/drawing/2010/main"/>
                </a:ext>
              </a:extLst>
            </a:blip>
            <a:srcRect t="6772"/>
            <a:stretch>
              <a:fillRect/>
            </a:stretch>
          </p:blipFill>
          <p:spPr>
            <a:xfrm>
              <a:off x="10614436" y="6685876"/>
              <a:ext cx="7315200" cy="2983671"/>
            </a:xfrm>
            <a:prstGeom prst="rect">
              <a:avLst/>
            </a:prstGeom>
          </p:spPr>
        </p:pic>
        <p:pic>
          <p:nvPicPr>
            <p:cNvPr id="37" name="Picture 36" descr="A graph of a bar graph&#10;&#10;AI-generated content may be incorrect.">
              <a:extLst>
                <a:ext uri="{FF2B5EF4-FFF2-40B4-BE49-F238E27FC236}">
                  <a16:creationId xmlns:a16="http://schemas.microsoft.com/office/drawing/2014/main" id="{DA1D2F6A-8A75-B7D3-0A9C-0FC436546B91}"/>
                </a:ext>
              </a:extLst>
            </p:cNvPr>
            <p:cNvPicPr>
              <a:picLocks noChangeAspect="1"/>
            </p:cNvPicPr>
            <p:nvPr/>
          </p:nvPicPr>
          <p:blipFill>
            <a:blip r:embed="rId6">
              <a:alphaModFix/>
              <a:extLst>
                <a:ext uri="{28A0092B-C50C-407E-A947-70E740481C1C}">
                  <a14:useLocalDpi xmlns:a14="http://schemas.microsoft.com/office/drawing/2010/main"/>
                </a:ext>
              </a:extLst>
            </a:blip>
            <a:srcRect t="6772"/>
            <a:stretch>
              <a:fillRect/>
            </a:stretch>
          </p:blipFill>
          <p:spPr>
            <a:xfrm>
              <a:off x="10615015" y="9539199"/>
              <a:ext cx="7315200" cy="2983670"/>
            </a:xfrm>
            <a:prstGeom prst="rect">
              <a:avLst/>
            </a:prstGeom>
          </p:spPr>
        </p:pic>
        <p:sp>
          <p:nvSpPr>
            <p:cNvPr id="39" name="TextBox 38">
              <a:extLst>
                <a:ext uri="{FF2B5EF4-FFF2-40B4-BE49-F238E27FC236}">
                  <a16:creationId xmlns:a16="http://schemas.microsoft.com/office/drawing/2014/main" id="{45E69D68-356D-9A5C-3EA3-CF9B14A5F2AF}"/>
                </a:ext>
              </a:extLst>
            </p:cNvPr>
            <p:cNvSpPr txBox="1"/>
            <p:nvPr/>
          </p:nvSpPr>
          <p:spPr>
            <a:xfrm>
              <a:off x="10466966" y="6747016"/>
              <a:ext cx="0" cy="0"/>
            </a:xfrm>
            <a:prstGeom prst="rect">
              <a:avLst/>
            </a:prstGeom>
            <a:ln w="127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pic>
          <p:nvPicPr>
            <p:cNvPr id="40" name="Picture 39" descr="A graph of a number of numbers and a graph&#10;&#10;AI-generated content may be incorrect.">
              <a:extLst>
                <a:ext uri="{FF2B5EF4-FFF2-40B4-BE49-F238E27FC236}">
                  <a16:creationId xmlns:a16="http://schemas.microsoft.com/office/drawing/2014/main" id="{02A2DB49-B764-0465-B43A-3BB4D624A5B3}"/>
                </a:ext>
              </a:extLst>
            </p:cNvPr>
            <p:cNvPicPr>
              <a:picLocks noChangeAspect="1"/>
            </p:cNvPicPr>
            <p:nvPr/>
          </p:nvPicPr>
          <p:blipFill>
            <a:blip r:embed="rId7">
              <a:extLst>
                <a:ext uri="{28A0092B-C50C-407E-A947-70E740481C1C}">
                  <a14:useLocalDpi xmlns:a14="http://schemas.microsoft.com/office/drawing/2010/main"/>
                </a:ext>
              </a:extLst>
            </a:blip>
            <a:srcRect b="76485"/>
            <a:stretch>
              <a:fillRect/>
            </a:stretch>
          </p:blipFill>
          <p:spPr>
            <a:xfrm>
              <a:off x="11225881" y="12401868"/>
              <a:ext cx="5744422" cy="306998"/>
            </a:xfrm>
            <a:prstGeom prst="rect">
              <a:avLst/>
            </a:prstGeom>
          </p:spPr>
        </p:pic>
        <p:sp>
          <p:nvSpPr>
            <p:cNvPr id="41" name="TextBox 40">
              <a:extLst>
                <a:ext uri="{FF2B5EF4-FFF2-40B4-BE49-F238E27FC236}">
                  <a16:creationId xmlns:a16="http://schemas.microsoft.com/office/drawing/2014/main" id="{08A42829-2C88-CFBA-4C37-1296DFA1ADCE}"/>
                </a:ext>
              </a:extLst>
            </p:cNvPr>
            <p:cNvSpPr txBox="1"/>
            <p:nvPr/>
          </p:nvSpPr>
          <p:spPr>
            <a:xfrm>
              <a:off x="13397889" y="9845043"/>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(62 qubits)</a:t>
              </a:r>
            </a:p>
          </p:txBody>
        </p:sp>
        <p:sp>
          <p:nvSpPr>
            <p:cNvPr id="42" name="TextBox 41">
              <a:extLst>
                <a:ext uri="{FF2B5EF4-FFF2-40B4-BE49-F238E27FC236}">
                  <a16:creationId xmlns:a16="http://schemas.microsoft.com/office/drawing/2014/main" id="{1E8BF9F5-4993-5BD7-1F19-CF071232F369}"/>
                </a:ext>
              </a:extLst>
            </p:cNvPr>
            <p:cNvSpPr txBox="1"/>
            <p:nvPr/>
          </p:nvSpPr>
          <p:spPr>
            <a:xfrm>
              <a:off x="13397889" y="85666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sp>
          <p:nvSpPr>
            <p:cNvPr id="43" name="TextBox 42">
              <a:extLst>
                <a:ext uri="{FF2B5EF4-FFF2-40B4-BE49-F238E27FC236}">
                  <a16:creationId xmlns:a16="http://schemas.microsoft.com/office/drawing/2014/main" id="{172157B1-CC6E-17FA-F5D5-6F659F177EEF}"/>
                </a:ext>
              </a:extLst>
            </p:cNvPr>
            <p:cNvSpPr txBox="1"/>
            <p:nvPr/>
          </p:nvSpPr>
          <p:spPr>
            <a:xfrm>
              <a:off x="11568165" y="2877264"/>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spcBef>
                  <a:spcPts val="2900"/>
                </a:spcBef>
                <a:buSzPct val="100000"/>
              </a:pPr>
              <a:r>
                <a:rPr lang="en-US" kern="0" dirty="0">
                  <a:solidFill>
                    <a:srgbClr val="000000"/>
                  </a:solidFill>
                  <a:ea typeface="+mj-ea"/>
                  <a:cs typeface="+mj-cs"/>
                  <a:sym typeface="IBM Plex Sans Light"/>
                </a:rPr>
                <a:t>(86 qubits)</a:t>
              </a:r>
            </a:p>
          </p:txBody>
        </p:sp>
        <p:pic>
          <p:nvPicPr>
            <p:cNvPr id="44" name="Picture 43" descr="A graph with numbers and a white background&#10;&#10;AI-generated content may be incorrect.">
              <a:extLst>
                <a:ext uri="{FF2B5EF4-FFF2-40B4-BE49-F238E27FC236}">
                  <a16:creationId xmlns:a16="http://schemas.microsoft.com/office/drawing/2014/main" id="{35C5EF13-F061-D2EE-57A2-0F104C28BC8A}"/>
                </a:ext>
              </a:extLst>
            </p:cNvPr>
            <p:cNvPicPr>
              <a:picLocks noChangeAspect="1"/>
            </p:cNvPicPr>
            <p:nvPr/>
          </p:nvPicPr>
          <p:blipFill>
            <a:blip r:embed="rId8">
              <a:extLst>
                <a:ext uri="{28A0092B-C50C-407E-A947-70E740481C1C}">
                  <a14:useLocalDpi xmlns:a14="http://schemas.microsoft.com/office/drawing/2010/main"/>
                </a:ext>
              </a:extLst>
            </a:blip>
            <a:srcRect t="8070" b="7252"/>
            <a:stretch>
              <a:fillRect/>
            </a:stretch>
          </p:blipFill>
          <p:spPr>
            <a:xfrm>
              <a:off x="10625015" y="3929132"/>
              <a:ext cx="7315200" cy="2710006"/>
            </a:xfrm>
            <a:prstGeom prst="rect">
              <a:avLst/>
            </a:prstGeom>
          </p:spPr>
        </p:pic>
        <p:sp>
          <p:nvSpPr>
            <p:cNvPr id="45" name="TextBox 44">
              <a:extLst>
                <a:ext uri="{FF2B5EF4-FFF2-40B4-BE49-F238E27FC236}">
                  <a16:creationId xmlns:a16="http://schemas.microsoft.com/office/drawing/2014/main" id="{7D69C9CA-B3A6-8A08-B891-C33F2ACF3EF7}"/>
                </a:ext>
              </a:extLst>
            </p:cNvPr>
            <p:cNvSpPr txBox="1"/>
            <p:nvPr/>
          </p:nvSpPr>
          <p:spPr>
            <a:xfrm>
              <a:off x="11568165" y="5737739"/>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spcBef>
                  <a:spcPts val="2900"/>
                </a:spcBef>
                <a:buSzPct val="100000"/>
              </a:pPr>
              <a:r>
                <a:rPr lang="en-US" sz="3200" kern="0" dirty="0">
                  <a:solidFill>
                    <a:srgbClr val="000000"/>
                  </a:solidFill>
                  <a:ea typeface="+mj-ea"/>
                  <a:cs typeface="+mj-cs"/>
                  <a:sym typeface="IBM Plex Sans Light"/>
                </a:rPr>
                <a:t>(90 qubits)</a:t>
              </a:r>
            </a:p>
          </p:txBody>
        </p:sp>
      </p:grpSp>
      <p:pic>
        <p:nvPicPr>
          <p:cNvPr id="46" name="Picture 45" descr="A graph with red and pink bars&#10;&#10;AI-generated content may be incorrect.">
            <a:extLst>
              <a:ext uri="{FF2B5EF4-FFF2-40B4-BE49-F238E27FC236}">
                <a16:creationId xmlns:a16="http://schemas.microsoft.com/office/drawing/2014/main" id="{92FD72CB-9412-3221-C061-8CFB37B277B3}"/>
              </a:ext>
            </a:extLst>
          </p:cNvPr>
          <p:cNvPicPr>
            <a:picLocks noChangeAspect="1"/>
          </p:cNvPicPr>
          <p:nvPr/>
        </p:nvPicPr>
        <p:blipFill>
          <a:blip r:embed="rId9">
            <a:extLst>
              <a:ext uri="{28A0092B-C50C-407E-A947-70E740481C1C}">
                <a14:useLocalDpi xmlns:a14="http://schemas.microsoft.com/office/drawing/2010/main"/>
              </a:ext>
            </a:extLst>
          </a:blip>
          <a:srcRect t="7407" b="4809"/>
          <a:stretch>
            <a:fillRect/>
          </a:stretch>
        </p:blipFill>
        <p:spPr>
          <a:xfrm>
            <a:off x="10623555" y="6710300"/>
            <a:ext cx="7315200" cy="2809444"/>
          </a:xfrm>
          <a:prstGeom prst="rect">
            <a:avLst/>
          </a:prstGeom>
        </p:spPr>
      </p:pic>
      <p:sp>
        <p:nvSpPr>
          <p:cNvPr id="47" name="TextBox 46">
            <a:extLst>
              <a:ext uri="{FF2B5EF4-FFF2-40B4-BE49-F238E27FC236}">
                <a16:creationId xmlns:a16="http://schemas.microsoft.com/office/drawing/2014/main" id="{FC33E13A-2750-47B9-962E-3A5812632240}"/>
              </a:ext>
            </a:extLst>
          </p:cNvPr>
          <p:cNvSpPr txBox="1"/>
          <p:nvPr/>
        </p:nvSpPr>
        <p:spPr>
          <a:xfrm>
            <a:off x="13397889" y="8719031"/>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r" defTabSz="2438400">
              <a:spcBef>
                <a:spcPts val="2900"/>
              </a:spcBef>
              <a:buSzPct val="100000"/>
            </a:pPr>
            <a:r>
              <a:rPr lang="en-US" sz="3200" kern="0" dirty="0">
                <a:solidFill>
                  <a:srgbClr val="000000"/>
                </a:solidFill>
                <a:ea typeface="+mj-ea"/>
                <a:cs typeface="+mj-cs"/>
                <a:sym typeface="IBM Plex Sans Light"/>
              </a:rPr>
              <a:t>(90 qubits)</a:t>
            </a:r>
          </a:p>
        </p:txBody>
      </p:sp>
      <p:pic>
        <p:nvPicPr>
          <p:cNvPr id="54" name="Picture 53">
            <a:extLst>
              <a:ext uri="{FF2B5EF4-FFF2-40B4-BE49-F238E27FC236}">
                <a16:creationId xmlns:a16="http://schemas.microsoft.com/office/drawing/2014/main" id="{38360467-4773-6089-E82F-510B1CFDF73D}"/>
              </a:ext>
            </a:extLst>
          </p:cNvPr>
          <p:cNvPicPr>
            <a:picLocks noChangeAspect="1"/>
          </p:cNvPicPr>
          <p:nvPr/>
        </p:nvPicPr>
        <p:blipFill>
          <a:blip r:embed="rId10"/>
          <a:srcRect l="11725" t="90408" b="-1"/>
          <a:stretch>
            <a:fillRect/>
          </a:stretch>
        </p:blipFill>
        <p:spPr>
          <a:xfrm>
            <a:off x="17581169" y="12388825"/>
            <a:ext cx="6457539" cy="306998"/>
          </a:xfrm>
          <a:prstGeom prst="rect">
            <a:avLst/>
          </a:prstGeom>
        </p:spPr>
      </p:pic>
      <p:pic>
        <p:nvPicPr>
          <p:cNvPr id="143" name="Picture 142">
            <a:extLst>
              <a:ext uri="{FF2B5EF4-FFF2-40B4-BE49-F238E27FC236}">
                <a16:creationId xmlns:a16="http://schemas.microsoft.com/office/drawing/2014/main" id="{6714FBD8-275F-CD1B-E2EA-CD7D89D7A09C}"/>
              </a:ext>
            </a:extLst>
          </p:cNvPr>
          <p:cNvPicPr>
            <a:picLocks noChangeAspect="1"/>
          </p:cNvPicPr>
          <p:nvPr/>
        </p:nvPicPr>
        <p:blipFill>
          <a:blip r:embed="rId11"/>
          <a:srcRect l="11176" t="7663" b="5332"/>
          <a:stretch>
            <a:fillRect/>
          </a:stretch>
        </p:blipFill>
        <p:spPr>
          <a:xfrm>
            <a:off x="17606419" y="1092232"/>
            <a:ext cx="6497638" cy="2784477"/>
          </a:xfrm>
          <a:prstGeom prst="rect">
            <a:avLst/>
          </a:prstGeom>
        </p:spPr>
      </p:pic>
      <p:pic>
        <p:nvPicPr>
          <p:cNvPr id="145" name="Picture 144">
            <a:extLst>
              <a:ext uri="{FF2B5EF4-FFF2-40B4-BE49-F238E27FC236}">
                <a16:creationId xmlns:a16="http://schemas.microsoft.com/office/drawing/2014/main" id="{4965BACA-E4AE-072D-122A-2AEAC0ECA863}"/>
              </a:ext>
            </a:extLst>
          </p:cNvPr>
          <p:cNvPicPr>
            <a:picLocks noChangeAspect="1"/>
          </p:cNvPicPr>
          <p:nvPr/>
        </p:nvPicPr>
        <p:blipFill>
          <a:blip r:embed="rId12"/>
          <a:srcRect l="11848" t="7663" b="5332"/>
          <a:stretch>
            <a:fillRect/>
          </a:stretch>
        </p:blipFill>
        <p:spPr>
          <a:xfrm>
            <a:off x="17606419" y="3911774"/>
            <a:ext cx="6448527" cy="2784477"/>
          </a:xfrm>
          <a:prstGeom prst="rect">
            <a:avLst/>
          </a:prstGeom>
        </p:spPr>
      </p:pic>
      <p:pic>
        <p:nvPicPr>
          <p:cNvPr id="147" name="Picture 146">
            <a:extLst>
              <a:ext uri="{FF2B5EF4-FFF2-40B4-BE49-F238E27FC236}">
                <a16:creationId xmlns:a16="http://schemas.microsoft.com/office/drawing/2014/main" id="{02CF1FE8-D088-7E45-3360-93B8B1F91A43}"/>
              </a:ext>
            </a:extLst>
          </p:cNvPr>
          <p:cNvPicPr>
            <a:picLocks noChangeAspect="1"/>
          </p:cNvPicPr>
          <p:nvPr/>
        </p:nvPicPr>
        <p:blipFill>
          <a:blip r:embed="rId13"/>
          <a:srcRect l="11522" t="7663" b="5332"/>
          <a:stretch>
            <a:fillRect/>
          </a:stretch>
        </p:blipFill>
        <p:spPr>
          <a:xfrm>
            <a:off x="17606419" y="6705979"/>
            <a:ext cx="6472387" cy="2784477"/>
          </a:xfrm>
          <a:prstGeom prst="rect">
            <a:avLst/>
          </a:prstGeom>
        </p:spPr>
      </p:pic>
      <p:pic>
        <p:nvPicPr>
          <p:cNvPr id="149" name="Picture 148">
            <a:extLst>
              <a:ext uri="{FF2B5EF4-FFF2-40B4-BE49-F238E27FC236}">
                <a16:creationId xmlns:a16="http://schemas.microsoft.com/office/drawing/2014/main" id="{2E71120F-11FB-DA33-ED52-ACC56AF3C779}"/>
              </a:ext>
            </a:extLst>
          </p:cNvPr>
          <p:cNvPicPr>
            <a:picLocks noChangeAspect="1"/>
          </p:cNvPicPr>
          <p:nvPr/>
        </p:nvPicPr>
        <p:blipFill>
          <a:blip r:embed="rId14"/>
          <a:srcRect l="11176" t="7663" b="5332"/>
          <a:stretch>
            <a:fillRect/>
          </a:stretch>
        </p:blipFill>
        <p:spPr>
          <a:xfrm>
            <a:off x="17581169" y="9539199"/>
            <a:ext cx="6497637" cy="2784477"/>
          </a:xfrm>
          <a:prstGeom prst="rect">
            <a:avLst/>
          </a:prstGeom>
        </p:spPr>
      </p:pic>
      <p:sp>
        <p:nvSpPr>
          <p:cNvPr id="150" name="TextBox 149">
            <a:extLst>
              <a:ext uri="{FF2B5EF4-FFF2-40B4-BE49-F238E27FC236}">
                <a16:creationId xmlns:a16="http://schemas.microsoft.com/office/drawing/2014/main" id="{51AE69EB-8775-056F-3F90-33829A0AA12C}"/>
              </a:ext>
            </a:extLst>
          </p:cNvPr>
          <p:cNvSpPr txBox="1"/>
          <p:nvPr/>
        </p:nvSpPr>
        <p:spPr>
          <a:xfrm>
            <a:off x="12380520" y="577882"/>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US" sz="3200" kern="0" dirty="0">
                <a:solidFill>
                  <a:srgbClr val="000000"/>
                </a:solidFill>
                <a:ea typeface="+mj-ea"/>
                <a:cs typeface="+mj-cs"/>
                <a:sym typeface="IBM Plex Sans Light"/>
              </a:rPr>
              <a:t>DD</a:t>
            </a:r>
          </a:p>
        </p:txBody>
      </p:sp>
      <p:sp>
        <p:nvSpPr>
          <p:cNvPr id="151" name="TextBox 150">
            <a:extLst>
              <a:ext uri="{FF2B5EF4-FFF2-40B4-BE49-F238E27FC236}">
                <a16:creationId xmlns:a16="http://schemas.microsoft.com/office/drawing/2014/main" id="{C919C878-0903-A886-160A-D2824B5341E6}"/>
              </a:ext>
            </a:extLst>
          </p:cNvPr>
          <p:cNvSpPr txBox="1"/>
          <p:nvPr/>
        </p:nvSpPr>
        <p:spPr>
          <a:xfrm>
            <a:off x="18453320" y="620505"/>
            <a:ext cx="3801270" cy="51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US" sz="3200" kern="0" dirty="0">
                <a:solidFill>
                  <a:srgbClr val="000000"/>
                </a:solidFill>
                <a:ea typeface="+mj-ea"/>
                <a:cs typeface="+mj-cs"/>
                <a:sym typeface="IBM Plex Sans Light"/>
              </a:rPr>
              <a:t>No DD</a:t>
            </a:r>
          </a:p>
        </p:txBody>
      </p:sp>
      <p:pic>
        <p:nvPicPr>
          <p:cNvPr id="4" name="Picture 3" descr="A graph of a number of numbers and a graph&#10;&#10;AI-generated content may be incorrect.">
            <a:extLst>
              <a:ext uri="{FF2B5EF4-FFF2-40B4-BE49-F238E27FC236}">
                <a16:creationId xmlns:a16="http://schemas.microsoft.com/office/drawing/2014/main" id="{07B9C7DB-9951-60EE-01A0-B0E8CDDDD436}"/>
              </a:ext>
            </a:extLst>
          </p:cNvPr>
          <p:cNvPicPr>
            <a:picLocks noChangeAspect="1"/>
          </p:cNvPicPr>
          <p:nvPr/>
        </p:nvPicPr>
        <p:blipFill>
          <a:blip r:embed="rId7">
            <a:extLst>
              <a:ext uri="{28A0092B-C50C-407E-A947-70E740481C1C}">
                <a14:useLocalDpi xmlns:a14="http://schemas.microsoft.com/office/drawing/2010/main"/>
              </a:ext>
            </a:extLst>
          </a:blip>
          <a:srcRect t="26309" b="19025"/>
          <a:stretch>
            <a:fillRect/>
          </a:stretch>
        </p:blipFill>
        <p:spPr>
          <a:xfrm>
            <a:off x="14541293" y="12965772"/>
            <a:ext cx="5744422" cy="713678"/>
          </a:xfrm>
          <a:prstGeom prst="rect">
            <a:avLst/>
          </a:prstGeom>
        </p:spPr>
      </p:pic>
    </p:spTree>
    <p:extLst>
      <p:ext uri="{BB962C8B-B14F-4D97-AF65-F5344CB8AC3E}">
        <p14:creationId xmlns:p14="http://schemas.microsoft.com/office/powerpoint/2010/main" val="295293945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B22BC-9905-6F80-0E26-D3B340D9585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F199C74-2836-F95E-BB3F-42BD24F464A1}"/>
                  </a:ext>
                </a:extLst>
              </p:cNvPr>
              <p:cNvSpPr>
                <a:spLocks noGrp="1"/>
              </p:cNvSpPr>
              <p:nvPr>
                <p:ph type="title"/>
              </p:nvPr>
            </p:nvSpPr>
            <p:spPr>
              <a:xfrm>
                <a:off x="576071" y="384048"/>
                <a:ext cx="15486889" cy="2859087"/>
              </a:xfrm>
            </p:spPr>
            <p:txBody>
              <a:bodyPr/>
              <a:lstStyle/>
              <a:p>
                <a:r>
                  <a:rPr lang="en-US" dirty="0"/>
                  <a:t>AKLT state preparation </a:t>
                </a:r>
                <a:br>
                  <a:rPr lang="en-US" dirty="0"/>
                </a:br>
                <a:r>
                  <a:rPr lang="en-US" dirty="0"/>
                  <a:t>(</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𝑁</m:t>
                        </m:r>
                      </m:e>
                      <m:sub>
                        <m:r>
                          <m:rPr>
                            <m:nor/>
                          </m:rPr>
                          <a:rPr lang="en-US">
                            <a:solidFill>
                              <a:srgbClr val="000000"/>
                            </a:solidFill>
                            <a:latin typeface="Cambria Math" panose="02040503050406030204" pitchFamily="18" charset="0"/>
                          </a:rPr>
                          <m:t>sites</m:t>
                        </m:r>
                      </m:sub>
                    </m:sSub>
                    <m:r>
                      <a:rPr lang="en-US" i="1">
                        <a:solidFill>
                          <a:srgbClr val="000000"/>
                        </a:solidFill>
                        <a:latin typeface="Cambria Math" panose="02040503050406030204" pitchFamily="18" charset="0"/>
                      </a:rPr>
                      <m:t>=30</m:t>
                    </m:r>
                  </m:oMath>
                </a14:m>
                <a:r>
                  <a:rPr lang="en-US" dirty="0"/>
                  <a:t>)</a:t>
                </a:r>
              </a:p>
            </p:txBody>
          </p:sp>
        </mc:Choice>
        <mc:Fallback xmlns="">
          <p:sp>
            <p:nvSpPr>
              <p:cNvPr id="2" name="Title 1">
                <a:extLst>
                  <a:ext uri="{FF2B5EF4-FFF2-40B4-BE49-F238E27FC236}">
                    <a16:creationId xmlns:a16="http://schemas.microsoft.com/office/drawing/2014/main" id="{7F199C74-2836-F95E-BB3F-42BD24F464A1}"/>
                  </a:ext>
                </a:extLst>
              </p:cNvPr>
              <p:cNvSpPr>
                <a:spLocks noGrp="1" noRot="1" noChangeAspect="1" noMove="1" noResize="1" noEditPoints="1" noAdjustHandles="1" noChangeArrowheads="1" noChangeShapeType="1" noTextEdit="1"/>
              </p:cNvSpPr>
              <p:nvPr>
                <p:ph type="title"/>
              </p:nvPr>
            </p:nvSpPr>
            <p:spPr>
              <a:xfrm>
                <a:off x="576071" y="384048"/>
                <a:ext cx="15486889" cy="2859087"/>
              </a:xfrm>
              <a:blipFill>
                <a:blip r:embed="rId3"/>
                <a:stretch>
                  <a:fillRect l="-3197" t="-885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17DA6483-C0FF-41D3-4E72-6A9E0E49181F}"/>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AC437583-4B3D-8BAF-8F1C-A4F6AA32F317}"/>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78</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1B63188-971B-8C21-3FC4-C973CDBB04EC}"/>
                  </a:ext>
                </a:extLst>
              </p:cNvPr>
              <p:cNvSpPr txBox="1"/>
              <p:nvPr/>
            </p:nvSpPr>
            <p:spPr>
              <a:xfrm>
                <a:off x="1678756" y="2954377"/>
                <a:ext cx="20205884" cy="95584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rtlCol="0" anchor="t">
                <a:noAutofit/>
              </a:bodyPr>
              <a:lstStyle/>
              <a:p>
                <a:pPr marL="571500" indent="-571500" defTabSz="2438400">
                  <a:buSzPct val="100000"/>
                  <a:buFont typeface="Arial" panose="020B0604020202020204" pitchFamily="34" charset="0"/>
                  <a:buChar char="•"/>
                </a:pPr>
                <a:r>
                  <a:rPr lang="en-US" sz="4000" kern="0" dirty="0">
                    <a:solidFill>
                      <a:srgbClr val="000000"/>
                    </a:solidFill>
                    <a:sym typeface="IBM Plex Sans Light"/>
                  </a:rPr>
                  <a:t>Different methods to prepare the AKLT states:</a:t>
                </a:r>
              </a:p>
              <a:p>
                <a:pPr marL="1657638" lvl="1" indent="-742950" defTabSz="2438400">
                  <a:buSzPct val="100000"/>
                  <a:buFont typeface="+mj-lt"/>
                  <a:buAutoNum type="arabicPeriod"/>
                </a:pPr>
                <a:r>
                  <a:rPr lang="en-US" sz="4000" kern="0" dirty="0">
                    <a:solidFill>
                      <a:srgbClr val="000000"/>
                    </a:solidFill>
                    <a:sym typeface="IBM Plex Sans Light"/>
                  </a:rPr>
                  <a:t>Unitary (</a:t>
                </a:r>
                <a14:m>
                  <m:oMath xmlns:m="http://schemas.openxmlformats.org/officeDocument/2006/math">
                    <m:r>
                      <a:rPr lang="en-US" sz="4000" i="1" kern="0" smtClean="0">
                        <a:solidFill>
                          <a:schemeClr val="accent1"/>
                        </a:solidFill>
                        <a:latin typeface="Cambria Math" panose="02040503050406030204" pitchFamily="18" charset="0"/>
                        <a:ea typeface="Cambria Math" panose="02040503050406030204" pitchFamily="18" charset="0"/>
                        <a:sym typeface="IBM Plex Sans Light"/>
                      </a:rPr>
                      <m:t>~16.3</m:t>
                    </m:r>
                    <m:r>
                      <a:rPr lang="en-US" sz="4000" i="1" kern="0" smtClean="0">
                        <a:solidFill>
                          <a:schemeClr val="accent1"/>
                        </a:solidFill>
                        <a:latin typeface="Cambria Math" panose="02040503050406030204" pitchFamily="18" charset="0"/>
                        <a:ea typeface="Cambria Math" panose="02040503050406030204" pitchFamily="18" charset="0"/>
                        <a:sym typeface="IBM Plex Sans Light"/>
                      </a:rPr>
                      <m:t>𝜇</m:t>
                    </m:r>
                    <m:r>
                      <a:rPr lang="en-US" sz="4000" i="1" kern="0" smtClean="0">
                        <a:solidFill>
                          <a:schemeClr val="accent1"/>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p>
              <a:p>
                <a:pPr marL="1657638" lvl="1" indent="-742950" defTabSz="2438400">
                  <a:buSzPct val="100000"/>
                  <a:buFont typeface="+mj-lt"/>
                  <a:buAutoNum type="arabicPeriod"/>
                </a:pPr>
                <a:r>
                  <a:rPr lang="en-US" sz="4000" kern="0" dirty="0">
                    <a:sym typeface="IBM Plex Sans Light"/>
                  </a:rPr>
                  <a:t>Measurement based without dynamic circuits (post-process)</a:t>
                </a:r>
                <a:r>
                  <a:rPr lang="en-US" sz="4000" kern="0" dirty="0">
                    <a:solidFill>
                      <a:srgbClr val="000000"/>
                    </a:solidFill>
                    <a:sym typeface="IBM Plex Sans Light"/>
                  </a:rPr>
                  <a:t> (</a:t>
                </a:r>
                <a14:m>
                  <m:oMath xmlns:m="http://schemas.openxmlformats.org/officeDocument/2006/math">
                    <m:r>
                      <a:rPr lang="en-US" sz="4000" i="1" kern="0" smtClean="0">
                        <a:solidFill>
                          <a:srgbClr val="FF0000"/>
                        </a:solidFill>
                        <a:latin typeface="Cambria Math" panose="02040503050406030204" pitchFamily="18" charset="0"/>
                        <a:ea typeface="Cambria Math" panose="02040503050406030204" pitchFamily="18" charset="0"/>
                        <a:sym typeface="IBM Plex Sans Light"/>
                      </a:rPr>
                      <m:t>~</m:t>
                    </m:r>
                    <m:r>
                      <a:rPr lang="en-US" sz="4000" b="0" i="1" kern="0" smtClean="0">
                        <a:solidFill>
                          <a:srgbClr val="FF0000"/>
                        </a:solidFill>
                        <a:latin typeface="Cambria Math" panose="02040503050406030204" pitchFamily="18" charset="0"/>
                        <a:ea typeface="Cambria Math" panose="02040503050406030204" pitchFamily="18" charset="0"/>
                        <a:sym typeface="IBM Plex Sans Light"/>
                      </a:rPr>
                      <m:t>3.8</m:t>
                    </m:r>
                    <m:r>
                      <a:rPr lang="en-US" sz="4000" i="1" kern="0">
                        <a:solidFill>
                          <a:srgbClr val="FF0000"/>
                        </a:solidFill>
                        <a:latin typeface="Cambria Math" panose="02040503050406030204" pitchFamily="18" charset="0"/>
                        <a:ea typeface="Cambria Math" panose="02040503050406030204" pitchFamily="18" charset="0"/>
                        <a:sym typeface="IBM Plex Sans Light"/>
                      </a:rPr>
                      <m:t>𝜇</m:t>
                    </m:r>
                    <m:r>
                      <a:rPr lang="en-US" sz="4000" i="1" kern="0">
                        <a:solidFill>
                          <a:srgbClr val="FF000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 </a:t>
                </a:r>
                <a14:m>
                  <m:oMath xmlns:m="http://schemas.openxmlformats.org/officeDocument/2006/math">
                    <m:r>
                      <a:rPr lang="en-US" sz="4000" i="1" kern="0" smtClean="0">
                        <a:solidFill>
                          <a:schemeClr val="accent5">
                            <a:lumMod val="60000"/>
                            <a:lumOff val="40000"/>
                          </a:schemeClr>
                        </a:solidFill>
                        <a:latin typeface="Cambria Math" panose="02040503050406030204" pitchFamily="18" charset="0"/>
                        <a:ea typeface="Cambria Math" panose="02040503050406030204" pitchFamily="18" charset="0"/>
                        <a:sym typeface="IBM Plex Sans Light"/>
                      </a:rPr>
                      <m:t>~</m:t>
                    </m:r>
                    <m:r>
                      <a:rPr lang="en-US" sz="4000" b="0" i="1" kern="0" smtClean="0">
                        <a:solidFill>
                          <a:schemeClr val="accent5">
                            <a:lumMod val="60000"/>
                            <a:lumOff val="40000"/>
                          </a:schemeClr>
                        </a:solidFill>
                        <a:latin typeface="Cambria Math" panose="02040503050406030204" pitchFamily="18" charset="0"/>
                        <a:ea typeface="Cambria Math" panose="02040503050406030204" pitchFamily="18" charset="0"/>
                        <a:sym typeface="IBM Plex Sans Light"/>
                      </a:rPr>
                      <m:t>6</m:t>
                    </m:r>
                    <m:r>
                      <a:rPr lang="en-US" sz="4000" i="1" kern="0">
                        <a:solidFill>
                          <a:schemeClr val="accent5">
                            <a:lumMod val="60000"/>
                            <a:lumOff val="40000"/>
                          </a:schemeClr>
                        </a:solidFill>
                        <a:latin typeface="Cambria Math" panose="02040503050406030204" pitchFamily="18" charset="0"/>
                        <a:ea typeface="Cambria Math" panose="02040503050406030204" pitchFamily="18" charset="0"/>
                        <a:sym typeface="IBM Plex Sans Light"/>
                      </a:rPr>
                      <m:t>.</m:t>
                    </m:r>
                    <m:r>
                      <a:rPr lang="en-US" sz="4000" b="0" i="1" kern="0" smtClean="0">
                        <a:solidFill>
                          <a:schemeClr val="accent5">
                            <a:lumMod val="60000"/>
                            <a:lumOff val="40000"/>
                          </a:schemeClr>
                        </a:solidFill>
                        <a:latin typeface="Cambria Math" panose="02040503050406030204" pitchFamily="18" charset="0"/>
                        <a:ea typeface="Cambria Math" panose="02040503050406030204" pitchFamily="18" charset="0"/>
                        <a:sym typeface="IBM Plex Sans Light"/>
                      </a:rPr>
                      <m:t>4</m:t>
                    </m:r>
                    <m:r>
                      <a:rPr lang="en-US" sz="4000" i="1" kern="0">
                        <a:solidFill>
                          <a:schemeClr val="accent5">
                            <a:lumMod val="60000"/>
                            <a:lumOff val="40000"/>
                          </a:schemeClr>
                        </a:solidFill>
                        <a:latin typeface="Cambria Math" panose="02040503050406030204" pitchFamily="18" charset="0"/>
                        <a:ea typeface="Cambria Math" panose="02040503050406030204" pitchFamily="18" charset="0"/>
                        <a:sym typeface="IBM Plex Sans Light"/>
                      </a:rPr>
                      <m:t>𝜇</m:t>
                    </m:r>
                    <m:r>
                      <a:rPr lang="en-US" sz="4000" i="1" kern="0">
                        <a:solidFill>
                          <a:schemeClr val="accent5">
                            <a:lumMod val="60000"/>
                            <a:lumOff val="40000"/>
                          </a:schemeClr>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endParaRPr lang="en-US" sz="4000" kern="0" dirty="0">
                  <a:sym typeface="IBM Plex Sans Light"/>
                </a:endParaRPr>
              </a:p>
              <a:p>
                <a:pPr marL="1657638" lvl="1" indent="-742950" defTabSz="2438400">
                  <a:buSzPct val="100000"/>
                  <a:buFont typeface="+mj-lt"/>
                  <a:buAutoNum type="arabicPeriod"/>
                </a:pPr>
                <a:r>
                  <a:rPr lang="en-US" sz="4000" kern="0" dirty="0">
                    <a:sym typeface="IBM Plex Sans Light"/>
                  </a:rPr>
                  <a:t>Measurement based with dynamic circuits (real-time feed-forward)</a:t>
                </a:r>
                <a:r>
                  <a:rPr lang="en-US" sz="4000" kern="0" dirty="0">
                    <a:solidFill>
                      <a:srgbClr val="000000"/>
                    </a:solidFill>
                    <a:sym typeface="IBM Plex Sans Light"/>
                  </a:rPr>
                  <a:t> (</a:t>
                </a:r>
                <a14:m>
                  <m:oMath xmlns:m="http://schemas.openxmlformats.org/officeDocument/2006/math">
                    <m:r>
                      <a:rPr lang="en-US" sz="4000" i="1" kern="0" smtClean="0">
                        <a:solidFill>
                          <a:srgbClr val="7030A0"/>
                        </a:solidFill>
                        <a:latin typeface="Cambria Math" panose="02040503050406030204" pitchFamily="18" charset="0"/>
                        <a:ea typeface="Cambria Math" panose="02040503050406030204" pitchFamily="18" charset="0"/>
                        <a:sym typeface="IBM Plex Sans Light"/>
                      </a:rPr>
                      <m:t>~</m:t>
                    </m:r>
                    <m:r>
                      <a:rPr lang="en-US" sz="4000" b="0" i="1" kern="0" smtClean="0">
                        <a:solidFill>
                          <a:srgbClr val="7030A0"/>
                        </a:solidFill>
                        <a:latin typeface="Cambria Math" panose="02040503050406030204" pitchFamily="18" charset="0"/>
                        <a:ea typeface="Cambria Math" panose="02040503050406030204" pitchFamily="18" charset="0"/>
                        <a:sym typeface="IBM Plex Sans Light"/>
                      </a:rPr>
                      <m:t>8</m:t>
                    </m:r>
                    <m:r>
                      <a:rPr lang="en-US" sz="4000" i="1" kern="0" smtClean="0">
                        <a:solidFill>
                          <a:srgbClr val="7030A0"/>
                        </a:solidFill>
                        <a:latin typeface="Cambria Math" panose="02040503050406030204" pitchFamily="18" charset="0"/>
                        <a:ea typeface="Cambria Math" panose="02040503050406030204" pitchFamily="18" charset="0"/>
                        <a:sym typeface="IBM Plex Sans Light"/>
                      </a:rPr>
                      <m:t>𝜇</m:t>
                    </m:r>
                    <m:r>
                      <a:rPr lang="en-US" sz="4000" i="1" kern="0" smtClean="0">
                        <a:solidFill>
                          <a:srgbClr val="7030A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14:m>
                  <m:oMath xmlns:m="http://schemas.openxmlformats.org/officeDocument/2006/math">
                    <m:r>
                      <a:rPr lang="en-US" sz="4000" i="1" kern="0" smtClean="0">
                        <a:solidFill>
                          <a:srgbClr val="F88821"/>
                        </a:solidFill>
                        <a:latin typeface="Cambria Math" panose="02040503050406030204" pitchFamily="18" charset="0"/>
                        <a:ea typeface="Cambria Math" panose="02040503050406030204" pitchFamily="18" charset="0"/>
                        <a:sym typeface="IBM Plex Sans Light"/>
                      </a:rPr>
                      <m:t>~</m:t>
                    </m:r>
                    <m:r>
                      <a:rPr lang="en-US" sz="4000" i="1" kern="0" dirty="0" smtClean="0">
                        <a:solidFill>
                          <a:srgbClr val="F88821"/>
                        </a:solidFill>
                        <a:latin typeface="Cambria Math" panose="02040503050406030204" pitchFamily="18" charset="0"/>
                        <a:ea typeface="Cambria Math" panose="02040503050406030204" pitchFamily="18" charset="0"/>
                        <a:sym typeface="IBM Plex Sans Light"/>
                      </a:rPr>
                      <m:t>7</m:t>
                    </m:r>
                    <m:r>
                      <a:rPr lang="en-US" sz="4000" b="0" i="1" kern="0" dirty="0" smtClean="0">
                        <a:solidFill>
                          <a:srgbClr val="F88821"/>
                        </a:solidFill>
                        <a:latin typeface="Cambria Math" panose="02040503050406030204" pitchFamily="18" charset="0"/>
                        <a:ea typeface="Cambria Math" panose="02040503050406030204" pitchFamily="18" charset="0"/>
                        <a:sym typeface="IBM Plex Sans Light"/>
                      </a:rPr>
                      <m:t>.1</m:t>
                    </m:r>
                    <m:r>
                      <a:rPr lang="en-US" sz="4000" i="1" kern="0">
                        <a:solidFill>
                          <a:srgbClr val="F88821"/>
                        </a:solidFill>
                        <a:latin typeface="Cambria Math" panose="02040503050406030204" pitchFamily="18" charset="0"/>
                        <a:ea typeface="Cambria Math" panose="02040503050406030204" pitchFamily="18" charset="0"/>
                        <a:sym typeface="IBM Plex Sans Light"/>
                      </a:rPr>
                      <m:t>𝜇</m:t>
                    </m:r>
                    <m:r>
                      <a:rPr lang="en-US" sz="4000" i="1" kern="0">
                        <a:solidFill>
                          <a:srgbClr val="F88821"/>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 </a:t>
                </a:r>
                <a:endParaRPr lang="en-US" sz="4000" kern="0" dirty="0">
                  <a:sym typeface="IBM Plex Sans Light"/>
                </a:endParaRPr>
              </a:p>
              <a:p>
                <a:pPr marL="1657638" lvl="1" indent="-742950" defTabSz="2438400">
                  <a:buSzPct val="100000"/>
                  <a:buFont typeface="+mj-lt"/>
                  <a:buAutoNum type="arabicPeriod"/>
                </a:pPr>
                <a:r>
                  <a:rPr lang="en-US" sz="4000" kern="0" dirty="0">
                    <a:sym typeface="IBM Plex Sans Light"/>
                  </a:rPr>
                  <a:t>Hybrid (combine unitary and dynamic)</a:t>
                </a:r>
                <a:r>
                  <a:rPr lang="en-US" sz="4000" kern="0" dirty="0">
                    <a:solidFill>
                      <a:srgbClr val="000000"/>
                    </a:solidFill>
                    <a:sym typeface="IBM Plex Sans Light"/>
                  </a:rPr>
                  <a:t> (</a:t>
                </a:r>
                <a14:m>
                  <m:oMath xmlns:m="http://schemas.openxmlformats.org/officeDocument/2006/math">
                    <m:r>
                      <a:rPr lang="en-US" sz="4000" i="1" kern="0" smtClean="0">
                        <a:solidFill>
                          <a:srgbClr val="00B050"/>
                        </a:solidFill>
                        <a:latin typeface="Cambria Math" panose="02040503050406030204" pitchFamily="18" charset="0"/>
                        <a:ea typeface="Cambria Math" panose="02040503050406030204" pitchFamily="18" charset="0"/>
                        <a:sym typeface="IBM Plex Sans Light"/>
                      </a:rPr>
                      <m:t>~</m:t>
                    </m:r>
                    <m:r>
                      <a:rPr lang="en-US" sz="4000" b="0" i="1" kern="0" smtClean="0">
                        <a:solidFill>
                          <a:srgbClr val="00B050"/>
                        </a:solidFill>
                        <a:latin typeface="Cambria Math" panose="02040503050406030204" pitchFamily="18" charset="0"/>
                        <a:ea typeface="Cambria Math" panose="02040503050406030204" pitchFamily="18" charset="0"/>
                        <a:sym typeface="IBM Plex Sans Light"/>
                      </a:rPr>
                      <m:t>6.9</m:t>
                    </m:r>
                    <m:r>
                      <a:rPr lang="en-US" sz="4000" i="1" kern="0">
                        <a:solidFill>
                          <a:srgbClr val="00B050"/>
                        </a:solidFill>
                        <a:latin typeface="Cambria Math" panose="02040503050406030204" pitchFamily="18" charset="0"/>
                        <a:ea typeface="Cambria Math" panose="02040503050406030204" pitchFamily="18" charset="0"/>
                        <a:sym typeface="IBM Plex Sans Light"/>
                      </a:rPr>
                      <m:t>𝜇</m:t>
                    </m:r>
                    <m:r>
                      <a:rPr lang="en-US" sz="4000" i="1" kern="0">
                        <a:solidFill>
                          <a:srgbClr val="00B050"/>
                        </a:solidFill>
                        <a:latin typeface="Cambria Math" panose="02040503050406030204" pitchFamily="18" charset="0"/>
                        <a:ea typeface="Cambria Math" panose="02040503050406030204" pitchFamily="18" charset="0"/>
                        <a:sym typeface="IBM Plex Sans Light"/>
                      </a:rPr>
                      <m:t>𝑠</m:t>
                    </m:r>
                  </m:oMath>
                </a14:m>
                <a:r>
                  <a:rPr lang="en-US" sz="4000" kern="0" dirty="0">
                    <a:solidFill>
                      <a:srgbClr val="000000"/>
                    </a:solidFill>
                    <a:sym typeface="IBM Plex Sans Light"/>
                  </a:rPr>
                  <a:t>)</a:t>
                </a:r>
                <a:endParaRPr lang="en-US" sz="4000" kern="0" dirty="0">
                  <a:sym typeface="IBM Plex Sans Light"/>
                </a:endParaRPr>
              </a:p>
              <a:p>
                <a:pPr marL="1657638" lvl="1" indent="-742950" defTabSz="2438400">
                  <a:buSzPct val="100000"/>
                  <a:buFont typeface="+mj-lt"/>
                  <a:buAutoNum type="arabicPeriod"/>
                </a:pPr>
                <a:endParaRPr lang="en-US" sz="4000" kern="0" dirty="0">
                  <a:solidFill>
                    <a:srgbClr val="000000"/>
                  </a:solidFill>
                  <a:sym typeface="IBM Plex Sans Light"/>
                </a:endParaRPr>
              </a:p>
              <a:p>
                <a:pPr marL="571500" indent="-571500" defTabSz="2438400">
                  <a:buSzPct val="100000"/>
                  <a:buFont typeface="Arial" panose="020B0604020202020204" pitchFamily="34" charset="0"/>
                  <a:buChar char="•"/>
                </a:pPr>
                <a:r>
                  <a:rPr lang="en-US" sz="4000" kern="0" dirty="0">
                    <a:solidFill>
                      <a:srgbClr val="A8A8A8"/>
                    </a:solidFill>
                    <a:sym typeface="IBM Plex Sans Light"/>
                  </a:rPr>
                  <a:t>What changes in the circuit:</a:t>
                </a:r>
              </a:p>
              <a:p>
                <a:pPr marL="1657638" lvl="1" indent="-742950" defTabSz="2438400">
                  <a:buSzPct val="100000"/>
                  <a:buFont typeface="+mj-lt"/>
                  <a:buAutoNum type="arabicPeriod"/>
                </a:pPr>
                <a:r>
                  <a:rPr lang="en-US" sz="4000" kern="0" dirty="0">
                    <a:solidFill>
                      <a:srgbClr val="A8A8A8"/>
                    </a:solidFill>
                    <a:sym typeface="IBM Plex Sans Light"/>
                  </a:rPr>
                  <a:t>Extra ancilla qubits needed</a:t>
                </a:r>
              </a:p>
              <a:p>
                <a:pPr marL="1657638" lvl="1" indent="-742950" defTabSz="2438400">
                  <a:buSzPct val="100000"/>
                  <a:buFont typeface="+mj-lt"/>
                  <a:buAutoNum type="arabicPeriod"/>
                </a:pPr>
                <a:r>
                  <a:rPr lang="en-US" sz="4000" kern="0" dirty="0">
                    <a:solidFill>
                      <a:srgbClr val="A8A8A8"/>
                    </a:solidFill>
                    <a:sym typeface="IBM Plex Sans Light"/>
                  </a:rPr>
                  <a:t>Depths of the circuit: 2Q gate and measurement layers</a:t>
                </a:r>
              </a:p>
              <a:p>
                <a:pPr marL="1657638" lvl="1" indent="-742950" defTabSz="2438400">
                  <a:buSzPct val="100000"/>
                  <a:buFont typeface="+mj-lt"/>
                  <a:buAutoNum type="arabicPeriod"/>
                </a:pPr>
                <a:endParaRPr lang="en-US" sz="4000" kern="0" dirty="0">
                  <a:solidFill>
                    <a:srgbClr val="A8A8A8"/>
                  </a:solidFill>
                  <a:sym typeface="IBM Plex Sans Light"/>
                </a:endParaRPr>
              </a:p>
              <a:p>
                <a:pPr marL="571500" indent="-571500" defTabSz="2438400">
                  <a:buSzPct val="100000"/>
                  <a:buFont typeface="Arial" panose="020B0604020202020204" pitchFamily="34" charset="0"/>
                  <a:buChar char="•"/>
                </a:pPr>
                <a:r>
                  <a:rPr lang="en-US" sz="4000" kern="0" dirty="0">
                    <a:sym typeface="IBM Plex Sans Light"/>
                  </a:rPr>
                  <a:t>What features could be used to improve:</a:t>
                </a:r>
              </a:p>
              <a:p>
                <a:pPr marL="1657638" lvl="1" indent="-742950" defTabSz="2438400">
                  <a:buSzPct val="100000"/>
                  <a:buFont typeface="+mj-lt"/>
                  <a:buAutoNum type="arabicPeriod"/>
                </a:pPr>
                <a:r>
                  <a:rPr lang="en-US" sz="4000" kern="0" dirty="0">
                    <a:sym typeface="IBM Plex Sans Light"/>
                  </a:rPr>
                  <a:t>Parallel </a:t>
                </a:r>
                <a:r>
                  <a:rPr lang="en-US" sz="4000" kern="0" dirty="0">
                    <a:latin typeface="IBM Plex Mono Light" panose="020B0409050203000203" pitchFamily="49" charset="77"/>
                    <a:sym typeface="IBM Plex Sans Light"/>
                  </a:rPr>
                  <a:t>if</a:t>
                </a:r>
                <a:r>
                  <a:rPr lang="en-US" sz="4000" kern="0" dirty="0">
                    <a:sym typeface="IBM Plex Sans Light"/>
                  </a:rPr>
                  <a:t>s for larger state preparation</a:t>
                </a:r>
              </a:p>
              <a:p>
                <a:pPr marL="1657638" lvl="1" indent="-742950" defTabSz="2438400">
                  <a:buSzPct val="100000"/>
                  <a:buFont typeface="+mj-lt"/>
                  <a:buAutoNum type="arabicPeriod"/>
                </a:pPr>
                <a:r>
                  <a:rPr lang="en-US" sz="4000" kern="0" dirty="0">
                    <a:sym typeface="IBM Plex Sans Light"/>
                  </a:rPr>
                  <a:t>Different measurement types</a:t>
                </a:r>
              </a:p>
              <a:p>
                <a:pPr marL="1657638" lvl="1" indent="-742950" defTabSz="2438400">
                  <a:buSzPct val="100000"/>
                  <a:buFont typeface="+mj-lt"/>
                  <a:buAutoNum type="arabicPeriod"/>
                </a:pPr>
                <a:r>
                  <a:rPr lang="en-US" sz="4000" kern="0" dirty="0">
                    <a:latin typeface="IBM Plex Mono Light" panose="020B0409050203000203" pitchFamily="49" charset="77"/>
                    <a:sym typeface="IBM Plex Sans Light"/>
                  </a:rPr>
                  <a:t>Stretch</a:t>
                </a:r>
                <a:r>
                  <a:rPr lang="en-US" sz="4000" kern="0" dirty="0">
                    <a:sym typeface="IBM Plex Sans Light"/>
                  </a:rPr>
                  <a:t> DD</a:t>
                </a:r>
              </a:p>
              <a:p>
                <a:pPr marL="1657638" lvl="1" indent="-742950" defTabSz="2438400">
                  <a:buSzPct val="100000"/>
                  <a:buFont typeface="+mj-lt"/>
                  <a:buAutoNum type="arabicPeriod"/>
                </a:pPr>
                <a:r>
                  <a:rPr lang="en-US" sz="4000" kern="0" dirty="0">
                    <a:sym typeface="IBM Plex Sans Light"/>
                  </a:rPr>
                  <a:t>Visualization (beta) for optimization and debugging</a:t>
                </a: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mc:Choice>
        <mc:Fallback>
          <p:sp>
            <p:nvSpPr>
              <p:cNvPr id="5" name="TextBox 4">
                <a:extLst>
                  <a:ext uri="{FF2B5EF4-FFF2-40B4-BE49-F238E27FC236}">
                    <a16:creationId xmlns:a16="http://schemas.microsoft.com/office/drawing/2014/main" id="{11B63188-971B-8C21-3FC4-C973CDBB04EC}"/>
                  </a:ext>
                </a:extLst>
              </p:cNvPr>
              <p:cNvSpPr txBox="1">
                <a:spLocks noRot="1" noChangeAspect="1" noMove="1" noResize="1" noEditPoints="1" noAdjustHandles="1" noChangeArrowheads="1" noChangeShapeType="1" noTextEdit="1"/>
              </p:cNvSpPr>
              <p:nvPr/>
            </p:nvSpPr>
            <p:spPr>
              <a:xfrm>
                <a:off x="1678756" y="2954377"/>
                <a:ext cx="20205884" cy="9558465"/>
              </a:xfrm>
              <a:prstGeom prst="rect">
                <a:avLst/>
              </a:prstGeom>
              <a:blipFill>
                <a:blip r:embed="rId4"/>
                <a:stretch>
                  <a:fillRect l="-1445" t="-1592" r="-1508"/>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7" name="TextBox 6">
            <a:extLst>
              <a:ext uri="{FF2B5EF4-FFF2-40B4-BE49-F238E27FC236}">
                <a16:creationId xmlns:a16="http://schemas.microsoft.com/office/drawing/2014/main" id="{E844702C-2972-DD24-53BB-B2E49C63410C}"/>
              </a:ext>
            </a:extLst>
          </p:cNvPr>
          <p:cNvSpPr txBox="1"/>
          <p:nvPr/>
        </p:nvSpPr>
        <p:spPr>
          <a:xfrm>
            <a:off x="16675768" y="890336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054098858"/>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6F189-D6AF-5BDA-CCD9-74BFC6552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2C9B9-0305-08D6-AB00-10825C83FD82}"/>
              </a:ext>
            </a:extLst>
          </p:cNvPr>
          <p:cNvSpPr>
            <a:spLocks noGrp="1"/>
          </p:cNvSpPr>
          <p:nvPr>
            <p:ph type="title"/>
          </p:nvPr>
        </p:nvSpPr>
        <p:spPr/>
        <p:txBody>
          <a:bodyPr/>
          <a:lstStyle/>
          <a:p>
            <a:r>
              <a:rPr lang="en-US" dirty="0"/>
              <a:t>Summary</a:t>
            </a:r>
          </a:p>
        </p:txBody>
      </p:sp>
      <p:sp>
        <p:nvSpPr>
          <p:cNvPr id="3" name="Footer Placeholder 2">
            <a:extLst>
              <a:ext uri="{FF2B5EF4-FFF2-40B4-BE49-F238E27FC236}">
                <a16:creationId xmlns:a16="http://schemas.microsoft.com/office/drawing/2014/main" id="{55A5D486-64AD-38DF-D9C1-A0C624023FA6}"/>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B05DCC69-E5F5-C782-A548-97D3C78AF79D}"/>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79</a:t>
            </a:fld>
            <a:endParaRPr lang="en-US" dirty="0"/>
          </a:p>
        </p:txBody>
      </p:sp>
      <p:sp>
        <p:nvSpPr>
          <p:cNvPr id="4" name="TextBox 3">
            <a:extLst>
              <a:ext uri="{FF2B5EF4-FFF2-40B4-BE49-F238E27FC236}">
                <a16:creationId xmlns:a16="http://schemas.microsoft.com/office/drawing/2014/main" id="{78275D03-F558-6084-3F3A-F605A8ADD95E}"/>
              </a:ext>
            </a:extLst>
          </p:cNvPr>
          <p:cNvSpPr txBox="1"/>
          <p:nvPr/>
        </p:nvSpPr>
        <p:spPr>
          <a:xfrm>
            <a:off x="1785081" y="2773680"/>
            <a:ext cx="12997719" cy="8863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742950" indent="-742950" defTabSz="2438400">
              <a:buSzPct val="100000"/>
              <a:buFont typeface="+mj-lt"/>
              <a:buAutoNum type="arabicPeriod"/>
            </a:pPr>
            <a:r>
              <a:rPr lang="en-US" sz="4800" b="1" kern="0" dirty="0">
                <a:sym typeface="IBM Plex Sans Light"/>
              </a:rPr>
              <a:t>Parallel </a:t>
            </a:r>
            <a:r>
              <a:rPr lang="en-US" sz="4800" b="1" kern="0" dirty="0">
                <a:latin typeface="IBM Plex Mono Light" panose="020B0409050203000203" pitchFamily="49" charset="77"/>
                <a:sym typeface="IBM Plex Sans Light"/>
              </a:rPr>
              <a:t>if</a:t>
            </a:r>
            <a:r>
              <a:rPr lang="en-US" sz="4800" b="1" kern="0" dirty="0">
                <a:sym typeface="IBM Plex Sans Light"/>
              </a:rPr>
              <a:t>s enable utility scale experiments</a:t>
            </a:r>
            <a:endParaRPr lang="en-US" sz="4800" kern="0" dirty="0">
              <a:sym typeface="IBM Plex Sans Light"/>
            </a:endParaRPr>
          </a:p>
          <a:p>
            <a:pPr lvl="1" defTabSz="2438400">
              <a:buSzPct val="100000"/>
            </a:pPr>
            <a:endParaRPr lang="en-US" sz="4800" kern="0" dirty="0">
              <a:sym typeface="IBM Plex Sans Light"/>
            </a:endParaRPr>
          </a:p>
          <a:p>
            <a:pPr marL="742950" indent="-742950" defTabSz="2438400">
              <a:buSzPct val="100000"/>
              <a:buFont typeface="+mj-lt"/>
              <a:buAutoNum type="arabicPeriod"/>
            </a:pPr>
            <a:r>
              <a:rPr lang="en-US" sz="4800" b="1" kern="0" dirty="0">
                <a:sym typeface="IBM Plex Sans Light"/>
              </a:rPr>
              <a:t>More than one type of measurement enabled: </a:t>
            </a:r>
            <a:r>
              <a:rPr lang="en-US" sz="4800" b="1" kern="0" dirty="0" err="1">
                <a:latin typeface="IBM Plex Mono Light" panose="020B0409050203000203" pitchFamily="49" charset="77"/>
                <a:sym typeface="IBM Plex Sans Light"/>
              </a:rPr>
              <a:t>MidCircuitMeasure</a:t>
            </a:r>
            <a:r>
              <a:rPr lang="en-US" sz="4800" b="1" kern="0" dirty="0">
                <a:sym typeface="IBM Plex Sans Light"/>
              </a:rPr>
              <a:t> instruction that maps to </a:t>
            </a:r>
            <a:r>
              <a:rPr lang="en-US" sz="4800" b="1" kern="0" dirty="0">
                <a:latin typeface="IBM Plex Mono Light" panose="020B0409050203000203" pitchFamily="49" charset="77"/>
                <a:sym typeface="IBM Plex Sans Light"/>
              </a:rPr>
              <a:t>measure_2</a:t>
            </a:r>
            <a:endParaRPr lang="en-US" sz="4800" kern="0" dirty="0">
              <a:sym typeface="IBM Plex Sans Light"/>
            </a:endParaRPr>
          </a:p>
          <a:p>
            <a:pPr marL="1657638" lvl="1" indent="-742950" defTabSz="2438400">
              <a:buSzPct val="100000"/>
              <a:buFont typeface="Arial" panose="020B0604020202020204" pitchFamily="34" charset="0"/>
              <a:buChar char="•"/>
            </a:pPr>
            <a:endParaRPr lang="en-US" sz="4800" kern="0" dirty="0">
              <a:sym typeface="IBM Plex Sans Light"/>
            </a:endParaRPr>
          </a:p>
          <a:p>
            <a:pPr marL="742950" indent="-742950" defTabSz="2438400">
              <a:buSzPct val="100000"/>
              <a:buFont typeface="+mj-lt"/>
              <a:buAutoNum type="arabicPeriod"/>
            </a:pPr>
            <a:r>
              <a:rPr lang="en-US" sz="4800" b="1" kern="0" dirty="0">
                <a:sym typeface="IBM Plex Sans Light"/>
              </a:rPr>
              <a:t>Added </a:t>
            </a:r>
            <a:r>
              <a:rPr lang="en-US" sz="4800" b="1" kern="0" dirty="0">
                <a:latin typeface="IBM Plex Mono Light" panose="020B0409050203000203" pitchFamily="49" charset="77"/>
                <a:sym typeface="IBM Plex Sans Light"/>
              </a:rPr>
              <a:t>Stretch</a:t>
            </a:r>
            <a:r>
              <a:rPr lang="en-US" sz="4800" b="1" kern="0" dirty="0">
                <a:sym typeface="IBM Plex Sans Light"/>
              </a:rPr>
              <a:t> as durations for </a:t>
            </a:r>
            <a:r>
              <a:rPr lang="en-US" sz="4800" b="1" kern="0" dirty="0">
                <a:latin typeface="IBM Plex Mono Light" panose="020B0409050203000203" pitchFamily="49" charset="77"/>
                <a:sym typeface="IBM Plex Sans Light"/>
              </a:rPr>
              <a:t>Delay</a:t>
            </a:r>
            <a:r>
              <a:rPr lang="en-US" sz="4800" b="1" kern="0" dirty="0">
                <a:sym typeface="IBM Plex Sans Light"/>
              </a:rPr>
              <a:t> instructions for deferred timing resolution</a:t>
            </a:r>
            <a:endParaRPr lang="en-US" sz="4800" kern="0" dirty="0">
              <a:sym typeface="IBM Plex Sans Light"/>
            </a:endParaRPr>
          </a:p>
          <a:p>
            <a:pPr marL="1657638" lvl="1" indent="-742950" defTabSz="2438400">
              <a:buSzPct val="100000"/>
              <a:buFont typeface="Arial" panose="020B0604020202020204" pitchFamily="34" charset="0"/>
              <a:buChar char="•"/>
            </a:pPr>
            <a:endParaRPr lang="en-US" sz="4800" kern="0" dirty="0">
              <a:sym typeface="IBM Plex Sans Light"/>
            </a:endParaRPr>
          </a:p>
          <a:p>
            <a:pPr marL="742950" indent="-742950" defTabSz="2438400">
              <a:buSzPct val="100000"/>
              <a:buFont typeface="+mj-lt"/>
              <a:buAutoNum type="arabicPeriod"/>
            </a:pPr>
            <a:r>
              <a:rPr lang="en-US" sz="4800" b="1" kern="0" dirty="0">
                <a:sym typeface="IBM Plex Sans Light"/>
              </a:rPr>
              <a:t>Circuit timing visualization (beta) on dynamic circuits returned to users</a:t>
            </a:r>
          </a:p>
          <a:p>
            <a:pPr lvl="1" defTabSz="2438400">
              <a:buSzPct val="100000"/>
            </a:pPr>
            <a:endParaRPr lang="en-US" sz="4400" kern="0" dirty="0">
              <a:sym typeface="IBM Plex Sans Light"/>
            </a:endParaRPr>
          </a:p>
          <a:p>
            <a:pPr marL="571500" indent="-571500" defTabSz="2438400">
              <a:buSzPct val="100000"/>
              <a:buFont typeface="Arial" panose="020B0604020202020204" pitchFamily="34" charset="0"/>
              <a:buChar char="•"/>
            </a:pPr>
            <a:endParaRPr lang="en-US" kern="0" dirty="0">
              <a:solidFill>
                <a:srgbClr val="000000"/>
              </a:solidFill>
              <a:sym typeface="IBM Plex Sans Light"/>
            </a:endParaRPr>
          </a:p>
        </p:txBody>
      </p:sp>
      <p:pic>
        <p:nvPicPr>
          <p:cNvPr id="7" name="Picture 6" descr="A qr code on a white background&#10;&#10;AI-generated content may be incorrect.">
            <a:extLst>
              <a:ext uri="{FF2B5EF4-FFF2-40B4-BE49-F238E27FC236}">
                <a16:creationId xmlns:a16="http://schemas.microsoft.com/office/drawing/2014/main" id="{A38D566F-838D-37F7-DD8A-0F6103A729E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6018414" y="5004847"/>
            <a:ext cx="6583680" cy="7065233"/>
          </a:xfrm>
          <a:prstGeom prst="rect">
            <a:avLst/>
          </a:prstGeom>
        </p:spPr>
      </p:pic>
    </p:spTree>
    <p:extLst>
      <p:ext uri="{BB962C8B-B14F-4D97-AF65-F5344CB8AC3E}">
        <p14:creationId xmlns:p14="http://schemas.microsoft.com/office/powerpoint/2010/main" val="191975094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6C7C1-337A-CD4D-9E0F-D2709FE313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63FFB-464F-CF70-DEE2-F3E585BBA86B}"/>
              </a:ext>
            </a:extLst>
          </p:cNvPr>
          <p:cNvSpPr>
            <a:spLocks noGrp="1"/>
          </p:cNvSpPr>
          <p:nvPr>
            <p:ph type="title"/>
          </p:nvPr>
        </p:nvSpPr>
        <p:spPr/>
        <p:txBody>
          <a:bodyPr/>
          <a:lstStyle/>
          <a:p>
            <a:r>
              <a:rPr lang="en-US" dirty="0"/>
              <a:t>What makes dynamic circuits powerful?</a:t>
            </a:r>
          </a:p>
        </p:txBody>
      </p:sp>
      <p:sp>
        <p:nvSpPr>
          <p:cNvPr id="3" name="Footer Placeholder 2">
            <a:extLst>
              <a:ext uri="{FF2B5EF4-FFF2-40B4-BE49-F238E27FC236}">
                <a16:creationId xmlns:a16="http://schemas.microsoft.com/office/drawing/2014/main" id="{005EAE03-C3AB-0406-CFB6-DF7D67038314}"/>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F19612C6-CAB5-E752-3EDF-C5A0B4190312}"/>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8</a:t>
            </a:fld>
            <a:endParaRPr lang="en-US" dirty="0"/>
          </a:p>
        </p:txBody>
      </p:sp>
      <p:grpSp>
        <p:nvGrpSpPr>
          <p:cNvPr id="4" name="Group">
            <a:extLst>
              <a:ext uri="{FF2B5EF4-FFF2-40B4-BE49-F238E27FC236}">
                <a16:creationId xmlns:a16="http://schemas.microsoft.com/office/drawing/2014/main" id="{9EEFCA95-4189-92FD-D2FE-4C6286007989}"/>
              </a:ext>
            </a:extLst>
          </p:cNvPr>
          <p:cNvGrpSpPr/>
          <p:nvPr/>
        </p:nvGrpSpPr>
        <p:grpSpPr>
          <a:xfrm>
            <a:off x="20141954" y="892601"/>
            <a:ext cx="3493730" cy="3504640"/>
            <a:chOff x="0" y="0"/>
            <a:chExt cx="3493729" cy="3504639"/>
          </a:xfrm>
        </p:grpSpPr>
        <p:sp>
          <p:nvSpPr>
            <p:cNvPr id="5" name="Line">
              <a:extLst>
                <a:ext uri="{FF2B5EF4-FFF2-40B4-BE49-F238E27FC236}">
                  <a16:creationId xmlns:a16="http://schemas.microsoft.com/office/drawing/2014/main" id="{86F2F8C9-05F4-3BA0-A67F-4AF33DBB766B}"/>
                </a:ext>
              </a:extLst>
            </p:cNvPr>
            <p:cNvSpPr/>
            <p:nvPr/>
          </p:nvSpPr>
          <p:spPr>
            <a:xfrm>
              <a:off x="265829" y="131853"/>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 name="Line">
              <a:extLst>
                <a:ext uri="{FF2B5EF4-FFF2-40B4-BE49-F238E27FC236}">
                  <a16:creationId xmlns:a16="http://schemas.microsoft.com/office/drawing/2014/main" id="{B85E0160-348E-09F5-1469-EE8F9E2D1211}"/>
                </a:ext>
              </a:extLst>
            </p:cNvPr>
            <p:cNvSpPr/>
            <p:nvPr/>
          </p:nvSpPr>
          <p:spPr>
            <a:xfrm>
              <a:off x="265829" y="1394225"/>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 name="Line">
              <a:extLst>
                <a:ext uri="{FF2B5EF4-FFF2-40B4-BE49-F238E27FC236}">
                  <a16:creationId xmlns:a16="http://schemas.microsoft.com/office/drawing/2014/main" id="{EF8E9C48-7A86-A36E-BE90-C78214359FAB}"/>
                </a:ext>
              </a:extLst>
            </p:cNvPr>
            <p:cNvSpPr/>
            <p:nvPr/>
          </p:nvSpPr>
          <p:spPr>
            <a:xfrm>
              <a:off x="265829" y="1078632"/>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8" name="Line">
              <a:extLst>
                <a:ext uri="{FF2B5EF4-FFF2-40B4-BE49-F238E27FC236}">
                  <a16:creationId xmlns:a16="http://schemas.microsoft.com/office/drawing/2014/main" id="{82B2472E-1919-5D14-70B6-736FB497C1D6}"/>
                </a:ext>
              </a:extLst>
            </p:cNvPr>
            <p:cNvSpPr/>
            <p:nvPr/>
          </p:nvSpPr>
          <p:spPr>
            <a:xfrm>
              <a:off x="265829" y="447446"/>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 name="Line">
              <a:extLst>
                <a:ext uri="{FF2B5EF4-FFF2-40B4-BE49-F238E27FC236}">
                  <a16:creationId xmlns:a16="http://schemas.microsoft.com/office/drawing/2014/main" id="{740C30BB-2869-95F0-781A-1E6D2EB75BE8}"/>
                </a:ext>
              </a:extLst>
            </p:cNvPr>
            <p:cNvSpPr/>
            <p:nvPr/>
          </p:nvSpPr>
          <p:spPr>
            <a:xfrm>
              <a:off x="265829" y="76303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 name="Line">
              <a:extLst>
                <a:ext uri="{FF2B5EF4-FFF2-40B4-BE49-F238E27FC236}">
                  <a16:creationId xmlns:a16="http://schemas.microsoft.com/office/drawing/2014/main" id="{2788A311-87E5-C5BC-6033-EF6A2C891A33}"/>
                </a:ext>
              </a:extLst>
            </p:cNvPr>
            <p:cNvSpPr/>
            <p:nvPr/>
          </p:nvSpPr>
          <p:spPr>
            <a:xfrm>
              <a:off x="265829" y="1709818"/>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 name="Line">
              <a:extLst>
                <a:ext uri="{FF2B5EF4-FFF2-40B4-BE49-F238E27FC236}">
                  <a16:creationId xmlns:a16="http://schemas.microsoft.com/office/drawing/2014/main" id="{CDC5173B-DE0D-3E88-0610-44EC8BFB007D}"/>
                </a:ext>
              </a:extLst>
            </p:cNvPr>
            <p:cNvSpPr/>
            <p:nvPr/>
          </p:nvSpPr>
          <p:spPr>
            <a:xfrm>
              <a:off x="265829" y="2025410"/>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 name="Line">
              <a:extLst>
                <a:ext uri="{FF2B5EF4-FFF2-40B4-BE49-F238E27FC236}">
                  <a16:creationId xmlns:a16="http://schemas.microsoft.com/office/drawing/2014/main" id="{07327243-7124-6B33-EA82-65E9E18C8AED}"/>
                </a:ext>
              </a:extLst>
            </p:cNvPr>
            <p:cNvSpPr/>
            <p:nvPr/>
          </p:nvSpPr>
          <p:spPr>
            <a:xfrm>
              <a:off x="265829" y="2341004"/>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4" name="Line">
              <a:extLst>
                <a:ext uri="{FF2B5EF4-FFF2-40B4-BE49-F238E27FC236}">
                  <a16:creationId xmlns:a16="http://schemas.microsoft.com/office/drawing/2014/main" id="{B5E78ED8-F772-986E-743E-92ECF9F91AF3}"/>
                </a:ext>
              </a:extLst>
            </p:cNvPr>
            <p:cNvSpPr/>
            <p:nvPr/>
          </p:nvSpPr>
          <p:spPr>
            <a:xfrm>
              <a:off x="265829" y="2656597"/>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5" name="Line">
              <a:extLst>
                <a:ext uri="{FF2B5EF4-FFF2-40B4-BE49-F238E27FC236}">
                  <a16:creationId xmlns:a16="http://schemas.microsoft.com/office/drawing/2014/main" id="{98C1D202-DA49-E6FF-CF0E-3AD6EB985493}"/>
                </a:ext>
              </a:extLst>
            </p:cNvPr>
            <p:cNvSpPr/>
            <p:nvPr/>
          </p:nvSpPr>
          <p:spPr>
            <a:xfrm>
              <a:off x="265829" y="297218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 name="Rounded Rectangle">
              <a:extLst>
                <a:ext uri="{FF2B5EF4-FFF2-40B4-BE49-F238E27FC236}">
                  <a16:creationId xmlns:a16="http://schemas.microsoft.com/office/drawing/2014/main" id="{22AC9125-A2D8-753B-9D58-0E0B159846EE}"/>
                </a:ext>
              </a:extLst>
            </p:cNvPr>
            <p:cNvSpPr/>
            <p:nvPr/>
          </p:nvSpPr>
          <p:spPr>
            <a:xfrm>
              <a:off x="3710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7" name="Rounded Rectangle">
              <a:extLst>
                <a:ext uri="{FF2B5EF4-FFF2-40B4-BE49-F238E27FC236}">
                  <a16:creationId xmlns:a16="http://schemas.microsoft.com/office/drawing/2014/main" id="{17135345-501C-724B-E493-E237966B75F5}"/>
                </a:ext>
              </a:extLst>
            </p:cNvPr>
            <p:cNvSpPr/>
            <p:nvPr/>
          </p:nvSpPr>
          <p:spPr>
            <a:xfrm>
              <a:off x="371098" y="64094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 name="Rounded Rectangle">
              <a:extLst>
                <a:ext uri="{FF2B5EF4-FFF2-40B4-BE49-F238E27FC236}">
                  <a16:creationId xmlns:a16="http://schemas.microsoft.com/office/drawing/2014/main" id="{553A08E1-3DAA-E93D-F07F-D0B09D6EA113}"/>
                </a:ext>
              </a:extLst>
            </p:cNvPr>
            <p:cNvSpPr/>
            <p:nvPr/>
          </p:nvSpPr>
          <p:spPr>
            <a:xfrm>
              <a:off x="371098" y="1272129"/>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 name="Rounded Rectangle">
              <a:extLst>
                <a:ext uri="{FF2B5EF4-FFF2-40B4-BE49-F238E27FC236}">
                  <a16:creationId xmlns:a16="http://schemas.microsoft.com/office/drawing/2014/main" id="{BA1992D0-CC43-076C-5D26-3A6624FD8AE4}"/>
                </a:ext>
              </a:extLst>
            </p:cNvPr>
            <p:cNvSpPr/>
            <p:nvPr/>
          </p:nvSpPr>
          <p:spPr>
            <a:xfrm>
              <a:off x="3710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 name="Rounded Rectangle">
              <a:extLst>
                <a:ext uri="{FF2B5EF4-FFF2-40B4-BE49-F238E27FC236}">
                  <a16:creationId xmlns:a16="http://schemas.microsoft.com/office/drawing/2014/main" id="{3CE3FC50-CBC7-2233-178B-2DFF966AE88E}"/>
                </a:ext>
              </a:extLst>
            </p:cNvPr>
            <p:cNvSpPr/>
            <p:nvPr/>
          </p:nvSpPr>
          <p:spPr>
            <a:xfrm>
              <a:off x="826113" y="32535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 name="Rounded Rectangle">
              <a:extLst>
                <a:ext uri="{FF2B5EF4-FFF2-40B4-BE49-F238E27FC236}">
                  <a16:creationId xmlns:a16="http://schemas.microsoft.com/office/drawing/2014/main" id="{9C51D068-D3C7-A387-4307-009B7676AD3B}"/>
                </a:ext>
              </a:extLst>
            </p:cNvPr>
            <p:cNvSpPr/>
            <p:nvPr/>
          </p:nvSpPr>
          <p:spPr>
            <a:xfrm>
              <a:off x="826113"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 name="Rounded Rectangle">
              <a:extLst>
                <a:ext uri="{FF2B5EF4-FFF2-40B4-BE49-F238E27FC236}">
                  <a16:creationId xmlns:a16="http://schemas.microsoft.com/office/drawing/2014/main" id="{8EF16874-1A8C-B106-E738-BB960AAB1E7F}"/>
                </a:ext>
              </a:extLst>
            </p:cNvPr>
            <p:cNvSpPr/>
            <p:nvPr/>
          </p:nvSpPr>
          <p:spPr>
            <a:xfrm>
              <a:off x="826113" y="1587722"/>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 name="Rounded Rectangle">
              <a:extLst>
                <a:ext uri="{FF2B5EF4-FFF2-40B4-BE49-F238E27FC236}">
                  <a16:creationId xmlns:a16="http://schemas.microsoft.com/office/drawing/2014/main" id="{1A334248-047C-E2CA-F327-A4D5FAF07F1F}"/>
                </a:ext>
              </a:extLst>
            </p:cNvPr>
            <p:cNvSpPr/>
            <p:nvPr/>
          </p:nvSpPr>
          <p:spPr>
            <a:xfrm>
              <a:off x="826113"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 name="Rounded Rectangle">
              <a:extLst>
                <a:ext uri="{FF2B5EF4-FFF2-40B4-BE49-F238E27FC236}">
                  <a16:creationId xmlns:a16="http://schemas.microsoft.com/office/drawing/2014/main" id="{A73CE951-63E5-4071-E3D2-64E2AF1AE7EC}"/>
                </a:ext>
              </a:extLst>
            </p:cNvPr>
            <p:cNvSpPr/>
            <p:nvPr/>
          </p:nvSpPr>
          <p:spPr>
            <a:xfrm>
              <a:off x="12719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 name="Rounded Rectangle">
              <a:extLst>
                <a:ext uri="{FF2B5EF4-FFF2-40B4-BE49-F238E27FC236}">
                  <a16:creationId xmlns:a16="http://schemas.microsoft.com/office/drawing/2014/main" id="{E9C72AA4-1313-1678-604D-0F81A6E1A4F5}"/>
                </a:ext>
              </a:extLst>
            </p:cNvPr>
            <p:cNvSpPr/>
            <p:nvPr/>
          </p:nvSpPr>
          <p:spPr>
            <a:xfrm>
              <a:off x="12719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6" name="Rounded Rectangle">
              <a:extLst>
                <a:ext uri="{FF2B5EF4-FFF2-40B4-BE49-F238E27FC236}">
                  <a16:creationId xmlns:a16="http://schemas.microsoft.com/office/drawing/2014/main" id="{ACD47A9D-90B4-8BAC-8F04-2CEC8A9E8650}"/>
                </a:ext>
              </a:extLst>
            </p:cNvPr>
            <p:cNvSpPr/>
            <p:nvPr/>
          </p:nvSpPr>
          <p:spPr>
            <a:xfrm>
              <a:off x="1727013" y="94380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7" name="Rounded Rectangle">
              <a:extLst>
                <a:ext uri="{FF2B5EF4-FFF2-40B4-BE49-F238E27FC236}">
                  <a16:creationId xmlns:a16="http://schemas.microsoft.com/office/drawing/2014/main" id="{C70035C5-89F2-FD72-E5A4-F090ADA71063}"/>
                </a:ext>
              </a:extLst>
            </p:cNvPr>
            <p:cNvSpPr/>
            <p:nvPr/>
          </p:nvSpPr>
          <p:spPr>
            <a:xfrm>
              <a:off x="1727013" y="1569751"/>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 name="Rounded Rectangle">
              <a:extLst>
                <a:ext uri="{FF2B5EF4-FFF2-40B4-BE49-F238E27FC236}">
                  <a16:creationId xmlns:a16="http://schemas.microsoft.com/office/drawing/2014/main" id="{6A32938D-0ADE-3B05-4101-D116848EE850}"/>
                </a:ext>
              </a:extLst>
            </p:cNvPr>
            <p:cNvSpPr/>
            <p:nvPr/>
          </p:nvSpPr>
          <p:spPr>
            <a:xfrm>
              <a:off x="1727013" y="220105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 name="Rounded Rectangle">
              <a:extLst>
                <a:ext uri="{FF2B5EF4-FFF2-40B4-BE49-F238E27FC236}">
                  <a16:creationId xmlns:a16="http://schemas.microsoft.com/office/drawing/2014/main" id="{3F62C4E2-8CF4-4C4D-CB1C-CCD8CAF541B7}"/>
                </a:ext>
              </a:extLst>
            </p:cNvPr>
            <p:cNvSpPr/>
            <p:nvPr/>
          </p:nvSpPr>
          <p:spPr>
            <a:xfrm>
              <a:off x="2172898" y="2140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0" name="Rounded Rectangle">
              <a:extLst>
                <a:ext uri="{FF2B5EF4-FFF2-40B4-BE49-F238E27FC236}">
                  <a16:creationId xmlns:a16="http://schemas.microsoft.com/office/drawing/2014/main" id="{AFF3023E-ABA1-A67A-0141-1ECDB99CF75A}"/>
                </a:ext>
              </a:extLst>
            </p:cNvPr>
            <p:cNvSpPr/>
            <p:nvPr/>
          </p:nvSpPr>
          <p:spPr>
            <a:xfrm>
              <a:off x="2172898" y="1924715"/>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1" name="Rounded Rectangle">
              <a:extLst>
                <a:ext uri="{FF2B5EF4-FFF2-40B4-BE49-F238E27FC236}">
                  <a16:creationId xmlns:a16="http://schemas.microsoft.com/office/drawing/2014/main" id="{E9775F25-9023-637D-DAA0-D44EE00C0245}"/>
                </a:ext>
              </a:extLst>
            </p:cNvPr>
            <p:cNvSpPr/>
            <p:nvPr/>
          </p:nvSpPr>
          <p:spPr>
            <a:xfrm>
              <a:off x="2627914"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2" name="Rounded Rectangle">
              <a:extLst>
                <a:ext uri="{FF2B5EF4-FFF2-40B4-BE49-F238E27FC236}">
                  <a16:creationId xmlns:a16="http://schemas.microsoft.com/office/drawing/2014/main" id="{6151FD2A-5CF8-6988-EBAB-7BAF8C4FE4B3}"/>
                </a:ext>
              </a:extLst>
            </p:cNvPr>
            <p:cNvSpPr/>
            <p:nvPr/>
          </p:nvSpPr>
          <p:spPr>
            <a:xfrm>
              <a:off x="2627914"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3" name="Rectangle">
              <a:extLst>
                <a:ext uri="{FF2B5EF4-FFF2-40B4-BE49-F238E27FC236}">
                  <a16:creationId xmlns:a16="http://schemas.microsoft.com/office/drawing/2014/main" id="{679ECEA6-C8D7-E26B-88E5-E4F11D113E5B}"/>
                </a:ext>
              </a:extLst>
            </p:cNvPr>
            <p:cNvSpPr/>
            <p:nvPr/>
          </p:nvSpPr>
          <p:spPr>
            <a:xfrm>
              <a:off x="324742" y="3124549"/>
              <a:ext cx="3168988" cy="380091"/>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 name="Rounded Rectangle">
              <a:extLst>
                <a:ext uri="{FF2B5EF4-FFF2-40B4-BE49-F238E27FC236}">
                  <a16:creationId xmlns:a16="http://schemas.microsoft.com/office/drawing/2014/main" id="{657B3CB3-E66C-DA58-1547-1AA9CE503750}"/>
                </a:ext>
              </a:extLst>
            </p:cNvPr>
            <p:cNvSpPr/>
            <p:nvPr/>
          </p:nvSpPr>
          <p:spPr>
            <a:xfrm>
              <a:off x="371098" y="2176809"/>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 name="Rounded Rectangle">
              <a:extLst>
                <a:ext uri="{FF2B5EF4-FFF2-40B4-BE49-F238E27FC236}">
                  <a16:creationId xmlns:a16="http://schemas.microsoft.com/office/drawing/2014/main" id="{B6B0D056-B18B-0082-809D-7F3FDDD6F320}"/>
                </a:ext>
              </a:extLst>
            </p:cNvPr>
            <p:cNvSpPr/>
            <p:nvPr/>
          </p:nvSpPr>
          <p:spPr>
            <a:xfrm>
              <a:off x="1727013" y="291646"/>
              <a:ext cx="307507" cy="286141"/>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 name="Rounded Rectangle">
              <a:extLst>
                <a:ext uri="{FF2B5EF4-FFF2-40B4-BE49-F238E27FC236}">
                  <a16:creationId xmlns:a16="http://schemas.microsoft.com/office/drawing/2014/main" id="{8716FFAE-62BF-9FF1-9CF7-3ADA77820B87}"/>
                </a:ext>
              </a:extLst>
            </p:cNvPr>
            <p:cNvSpPr/>
            <p:nvPr/>
          </p:nvSpPr>
          <p:spPr>
            <a:xfrm>
              <a:off x="1727013" y="619969"/>
              <a:ext cx="307507"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3D009B61-6E74-E459-1D4F-CE8A4B5BCB4B}"/>
                </a:ext>
              </a:extLst>
            </p:cNvPr>
            <p:cNvSpPr/>
            <p:nvPr/>
          </p:nvSpPr>
          <p:spPr>
            <a:xfrm>
              <a:off x="2182028" y="1566748"/>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 name="Rounded Rectangle">
              <a:extLst>
                <a:ext uri="{FF2B5EF4-FFF2-40B4-BE49-F238E27FC236}">
                  <a16:creationId xmlns:a16="http://schemas.microsoft.com/office/drawing/2014/main" id="{56683CBA-6909-3E45-87C4-2E720F43F4C2}"/>
                </a:ext>
              </a:extLst>
            </p:cNvPr>
            <p:cNvSpPr/>
            <p:nvPr/>
          </p:nvSpPr>
          <p:spPr>
            <a:xfrm>
              <a:off x="2172898" y="94154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 name="Rounded Rectangle">
              <a:extLst>
                <a:ext uri="{FF2B5EF4-FFF2-40B4-BE49-F238E27FC236}">
                  <a16:creationId xmlns:a16="http://schemas.microsoft.com/office/drawing/2014/main" id="{74694C46-3C02-E91F-49A6-9CEE1C0C660D}"/>
                </a:ext>
              </a:extLst>
            </p:cNvPr>
            <p:cNvSpPr/>
            <p:nvPr/>
          </p:nvSpPr>
          <p:spPr>
            <a:xfrm>
              <a:off x="2182028" y="282912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 name="Rounded Rectangle">
              <a:extLst>
                <a:ext uri="{FF2B5EF4-FFF2-40B4-BE49-F238E27FC236}">
                  <a16:creationId xmlns:a16="http://schemas.microsoft.com/office/drawing/2014/main" id="{C4938F64-46BA-14A3-3643-FC6EC52B664A}"/>
                </a:ext>
              </a:extLst>
            </p:cNvPr>
            <p:cNvSpPr/>
            <p:nvPr/>
          </p:nvSpPr>
          <p:spPr>
            <a:xfrm>
              <a:off x="2627913" y="29840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 name="Rounded Rectangle">
              <a:extLst>
                <a:ext uri="{FF2B5EF4-FFF2-40B4-BE49-F238E27FC236}">
                  <a16:creationId xmlns:a16="http://schemas.microsoft.com/office/drawing/2014/main" id="{7C1787B6-9301-2E41-570A-06E703ED372E}"/>
                </a:ext>
              </a:extLst>
            </p:cNvPr>
            <p:cNvSpPr/>
            <p:nvPr/>
          </p:nvSpPr>
          <p:spPr>
            <a:xfrm>
              <a:off x="2618782" y="1876363"/>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 name="Rounded Rectangle">
              <a:extLst>
                <a:ext uri="{FF2B5EF4-FFF2-40B4-BE49-F238E27FC236}">
                  <a16:creationId xmlns:a16="http://schemas.microsoft.com/office/drawing/2014/main" id="{55F378C8-D676-53EF-8E7C-955BF41273FA}"/>
                </a:ext>
              </a:extLst>
            </p:cNvPr>
            <p:cNvSpPr/>
            <p:nvPr/>
          </p:nvSpPr>
          <p:spPr>
            <a:xfrm>
              <a:off x="1271998" y="632194"/>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 name="Rounded Rectangle">
              <a:extLst>
                <a:ext uri="{FF2B5EF4-FFF2-40B4-BE49-F238E27FC236}">
                  <a16:creationId xmlns:a16="http://schemas.microsoft.com/office/drawing/2014/main" id="{F1E51FF4-F0A0-73C0-C64C-4F573242D4D4}"/>
                </a:ext>
              </a:extLst>
            </p:cNvPr>
            <p:cNvSpPr/>
            <p:nvPr/>
          </p:nvSpPr>
          <p:spPr>
            <a:xfrm>
              <a:off x="1271998" y="189830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 name="Rounded Rectangle">
              <a:extLst>
                <a:ext uri="{FF2B5EF4-FFF2-40B4-BE49-F238E27FC236}">
                  <a16:creationId xmlns:a16="http://schemas.microsoft.com/office/drawing/2014/main" id="{1031C7A4-FA77-C7EB-D00C-27F5E2ECA52E}"/>
                </a:ext>
              </a:extLst>
            </p:cNvPr>
            <p:cNvSpPr/>
            <p:nvPr/>
          </p:nvSpPr>
          <p:spPr>
            <a:xfrm>
              <a:off x="1271998" y="1243756"/>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45" name="Equation">
                  <a:extLst>
                    <a:ext uri="{FF2B5EF4-FFF2-40B4-BE49-F238E27FC236}">
                      <a16:creationId xmlns:a16="http://schemas.microsoft.com/office/drawing/2014/main" id="{C7E4B224-AA88-1F0E-C2B7-B52AB69851A4}"/>
                    </a:ext>
                  </a:extLst>
                </p:cNvPr>
                <p:cNvSpPr txBox="1"/>
                <p:nvPr/>
              </p:nvSpPr>
              <p:spPr>
                <a:xfrm>
                  <a:off x="0" y="53185"/>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5" name="Equation">
                  <a:extLst>
                    <a:ext uri="{FF2B5EF4-FFF2-40B4-BE49-F238E27FC236}">
                      <a16:creationId xmlns:a16="http://schemas.microsoft.com/office/drawing/2014/main" id="{C7E4B224-AA88-1F0E-C2B7-B52AB69851A4}"/>
                    </a:ext>
                  </a:extLst>
                </p:cNvPr>
                <p:cNvSpPr txBox="1">
                  <a:spLocks noRot="1" noChangeAspect="1" noMove="1" noResize="1" noEditPoints="1" noAdjustHandles="1" noChangeArrowheads="1" noChangeShapeType="1" noTextEdit="1"/>
                </p:cNvSpPr>
                <p:nvPr/>
              </p:nvSpPr>
              <p:spPr>
                <a:xfrm>
                  <a:off x="0" y="53185"/>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Equation">
                  <a:extLst>
                    <a:ext uri="{FF2B5EF4-FFF2-40B4-BE49-F238E27FC236}">
                      <a16:creationId xmlns:a16="http://schemas.microsoft.com/office/drawing/2014/main" id="{B6BB2B20-E292-EFB6-083D-B6C4D46CAA60}"/>
                    </a:ext>
                  </a:extLst>
                </p:cNvPr>
                <p:cNvSpPr txBox="1"/>
                <p:nvPr/>
              </p:nvSpPr>
              <p:spPr>
                <a:xfrm>
                  <a:off x="0" y="36877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6" name="Equation">
                  <a:extLst>
                    <a:ext uri="{FF2B5EF4-FFF2-40B4-BE49-F238E27FC236}">
                      <a16:creationId xmlns:a16="http://schemas.microsoft.com/office/drawing/2014/main" id="{B6BB2B20-E292-EFB6-083D-B6C4D46CAA60}"/>
                    </a:ext>
                  </a:extLst>
                </p:cNvPr>
                <p:cNvSpPr txBox="1">
                  <a:spLocks noRot="1" noChangeAspect="1" noMove="1" noResize="1" noEditPoints="1" noAdjustHandles="1" noChangeArrowheads="1" noChangeShapeType="1" noTextEdit="1"/>
                </p:cNvSpPr>
                <p:nvPr/>
              </p:nvSpPr>
              <p:spPr>
                <a:xfrm>
                  <a:off x="0" y="368778"/>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Equation">
                  <a:extLst>
                    <a:ext uri="{FF2B5EF4-FFF2-40B4-BE49-F238E27FC236}">
                      <a16:creationId xmlns:a16="http://schemas.microsoft.com/office/drawing/2014/main" id="{2D26D6C1-4985-F33D-3AF2-9C04D946EF32}"/>
                    </a:ext>
                  </a:extLst>
                </p:cNvPr>
                <p:cNvSpPr txBox="1"/>
                <p:nvPr/>
              </p:nvSpPr>
              <p:spPr>
                <a:xfrm>
                  <a:off x="0" y="675621"/>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7" name="Equation">
                  <a:extLst>
                    <a:ext uri="{FF2B5EF4-FFF2-40B4-BE49-F238E27FC236}">
                      <a16:creationId xmlns:a16="http://schemas.microsoft.com/office/drawing/2014/main" id="{2D26D6C1-4985-F33D-3AF2-9C04D946EF32}"/>
                    </a:ext>
                  </a:extLst>
                </p:cNvPr>
                <p:cNvSpPr txBox="1">
                  <a:spLocks noRot="1" noChangeAspect="1" noMove="1" noResize="1" noEditPoints="1" noAdjustHandles="1" noChangeArrowheads="1" noChangeShapeType="1" noTextEdit="1"/>
                </p:cNvSpPr>
                <p:nvPr/>
              </p:nvSpPr>
              <p:spPr>
                <a:xfrm>
                  <a:off x="0" y="675621"/>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Equation">
                  <a:extLst>
                    <a:ext uri="{FF2B5EF4-FFF2-40B4-BE49-F238E27FC236}">
                      <a16:creationId xmlns:a16="http://schemas.microsoft.com/office/drawing/2014/main" id="{58DDBD27-B68D-3265-74FA-5690EBB514EF}"/>
                    </a:ext>
                  </a:extLst>
                </p:cNvPr>
                <p:cNvSpPr txBox="1"/>
                <p:nvPr/>
              </p:nvSpPr>
              <p:spPr>
                <a:xfrm>
                  <a:off x="0" y="991214"/>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8" name="Equation">
                  <a:extLst>
                    <a:ext uri="{FF2B5EF4-FFF2-40B4-BE49-F238E27FC236}">
                      <a16:creationId xmlns:a16="http://schemas.microsoft.com/office/drawing/2014/main" id="{58DDBD27-B68D-3265-74FA-5690EBB514EF}"/>
                    </a:ext>
                  </a:extLst>
                </p:cNvPr>
                <p:cNvSpPr txBox="1">
                  <a:spLocks noRot="1" noChangeAspect="1" noMove="1" noResize="1" noEditPoints="1" noAdjustHandles="1" noChangeArrowheads="1" noChangeShapeType="1" noTextEdit="1"/>
                </p:cNvSpPr>
                <p:nvPr/>
              </p:nvSpPr>
              <p:spPr>
                <a:xfrm>
                  <a:off x="0" y="991214"/>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Equation">
                  <a:extLst>
                    <a:ext uri="{FF2B5EF4-FFF2-40B4-BE49-F238E27FC236}">
                      <a16:creationId xmlns:a16="http://schemas.microsoft.com/office/drawing/2014/main" id="{1BD273DA-63BD-A4E0-A7A1-8BCFC9624168}"/>
                    </a:ext>
                  </a:extLst>
                </p:cNvPr>
                <p:cNvSpPr txBox="1"/>
                <p:nvPr/>
              </p:nvSpPr>
              <p:spPr>
                <a:xfrm>
                  <a:off x="0" y="1319932"/>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dirty="0"/>
                </a:p>
              </p:txBody>
            </p:sp>
          </mc:Choice>
          <mc:Fallback xmlns="">
            <p:sp>
              <p:nvSpPr>
                <p:cNvPr id="49" name="Equation">
                  <a:extLst>
                    <a:ext uri="{FF2B5EF4-FFF2-40B4-BE49-F238E27FC236}">
                      <a16:creationId xmlns:a16="http://schemas.microsoft.com/office/drawing/2014/main" id="{1BD273DA-63BD-A4E0-A7A1-8BCFC9624168}"/>
                    </a:ext>
                  </a:extLst>
                </p:cNvPr>
                <p:cNvSpPr txBox="1">
                  <a:spLocks noRot="1" noChangeAspect="1" noMove="1" noResize="1" noEditPoints="1" noAdjustHandles="1" noChangeArrowheads="1" noChangeShapeType="1" noTextEdit="1"/>
                </p:cNvSpPr>
                <p:nvPr/>
              </p:nvSpPr>
              <p:spPr>
                <a:xfrm>
                  <a:off x="0" y="1319932"/>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Equation">
                  <a:extLst>
                    <a:ext uri="{FF2B5EF4-FFF2-40B4-BE49-F238E27FC236}">
                      <a16:creationId xmlns:a16="http://schemas.microsoft.com/office/drawing/2014/main" id="{D1146AAC-C1E7-E3BB-99C7-A088B390C717}"/>
                    </a:ext>
                  </a:extLst>
                </p:cNvPr>
                <p:cNvSpPr txBox="1"/>
                <p:nvPr/>
              </p:nvSpPr>
              <p:spPr>
                <a:xfrm>
                  <a:off x="0" y="1635524"/>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0" name="Equation">
                  <a:extLst>
                    <a:ext uri="{FF2B5EF4-FFF2-40B4-BE49-F238E27FC236}">
                      <a16:creationId xmlns:a16="http://schemas.microsoft.com/office/drawing/2014/main" id="{D1146AAC-C1E7-E3BB-99C7-A088B390C717}"/>
                    </a:ext>
                  </a:extLst>
                </p:cNvPr>
                <p:cNvSpPr txBox="1">
                  <a:spLocks noRot="1" noChangeAspect="1" noMove="1" noResize="1" noEditPoints="1" noAdjustHandles="1" noChangeArrowheads="1" noChangeShapeType="1" noTextEdit="1"/>
                </p:cNvSpPr>
                <p:nvPr/>
              </p:nvSpPr>
              <p:spPr>
                <a:xfrm>
                  <a:off x="0" y="1635524"/>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Equation">
                  <a:extLst>
                    <a:ext uri="{FF2B5EF4-FFF2-40B4-BE49-F238E27FC236}">
                      <a16:creationId xmlns:a16="http://schemas.microsoft.com/office/drawing/2014/main" id="{02F0CDEB-64F5-1C36-051E-286DA8D87975}"/>
                    </a:ext>
                  </a:extLst>
                </p:cNvPr>
                <p:cNvSpPr txBox="1"/>
                <p:nvPr/>
              </p:nvSpPr>
              <p:spPr>
                <a:xfrm>
                  <a:off x="0" y="194236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1" name="Equation">
                  <a:extLst>
                    <a:ext uri="{FF2B5EF4-FFF2-40B4-BE49-F238E27FC236}">
                      <a16:creationId xmlns:a16="http://schemas.microsoft.com/office/drawing/2014/main" id="{02F0CDEB-64F5-1C36-051E-286DA8D87975}"/>
                    </a:ext>
                  </a:extLst>
                </p:cNvPr>
                <p:cNvSpPr txBox="1">
                  <a:spLocks noRot="1" noChangeAspect="1" noMove="1" noResize="1" noEditPoints="1" noAdjustHandles="1" noChangeArrowheads="1" noChangeShapeType="1" noTextEdit="1"/>
                </p:cNvSpPr>
                <p:nvPr/>
              </p:nvSpPr>
              <p:spPr>
                <a:xfrm>
                  <a:off x="0" y="1942368"/>
                  <a:ext cx="186087" cy="152883"/>
                </a:xfrm>
                <a:prstGeom prst="rect">
                  <a:avLst/>
                </a:prstGeom>
                <a:blipFill>
                  <a:blip r:embed="rId6"/>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Equation">
                  <a:extLst>
                    <a:ext uri="{FF2B5EF4-FFF2-40B4-BE49-F238E27FC236}">
                      <a16:creationId xmlns:a16="http://schemas.microsoft.com/office/drawing/2014/main" id="{98605CFD-6F73-16FB-9196-A7150F50A952}"/>
                    </a:ext>
                  </a:extLst>
                </p:cNvPr>
                <p:cNvSpPr txBox="1"/>
                <p:nvPr/>
              </p:nvSpPr>
              <p:spPr>
                <a:xfrm>
                  <a:off x="0" y="2257960"/>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2" name="Equation">
                  <a:extLst>
                    <a:ext uri="{FF2B5EF4-FFF2-40B4-BE49-F238E27FC236}">
                      <a16:creationId xmlns:a16="http://schemas.microsoft.com/office/drawing/2014/main" id="{98605CFD-6F73-16FB-9196-A7150F50A952}"/>
                    </a:ext>
                  </a:extLst>
                </p:cNvPr>
                <p:cNvSpPr txBox="1">
                  <a:spLocks noRot="1" noChangeAspect="1" noMove="1" noResize="1" noEditPoints="1" noAdjustHandles="1" noChangeArrowheads="1" noChangeShapeType="1" noTextEdit="1"/>
                </p:cNvSpPr>
                <p:nvPr/>
              </p:nvSpPr>
              <p:spPr>
                <a:xfrm>
                  <a:off x="0" y="2257960"/>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Equation">
                  <a:extLst>
                    <a:ext uri="{FF2B5EF4-FFF2-40B4-BE49-F238E27FC236}">
                      <a16:creationId xmlns:a16="http://schemas.microsoft.com/office/drawing/2014/main" id="{B0C5B180-D205-E478-3FDD-6FCE8C13A5A1}"/>
                    </a:ext>
                  </a:extLst>
                </p:cNvPr>
                <p:cNvSpPr txBox="1"/>
                <p:nvPr/>
              </p:nvSpPr>
              <p:spPr>
                <a:xfrm>
                  <a:off x="0" y="2581376"/>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3" name="Equation">
                  <a:extLst>
                    <a:ext uri="{FF2B5EF4-FFF2-40B4-BE49-F238E27FC236}">
                      <a16:creationId xmlns:a16="http://schemas.microsoft.com/office/drawing/2014/main" id="{B0C5B180-D205-E478-3FDD-6FCE8C13A5A1}"/>
                    </a:ext>
                  </a:extLst>
                </p:cNvPr>
                <p:cNvSpPr txBox="1">
                  <a:spLocks noRot="1" noChangeAspect="1" noMove="1" noResize="1" noEditPoints="1" noAdjustHandles="1" noChangeArrowheads="1" noChangeShapeType="1" noTextEdit="1"/>
                </p:cNvSpPr>
                <p:nvPr/>
              </p:nvSpPr>
              <p:spPr>
                <a:xfrm>
                  <a:off x="0" y="2581376"/>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Equation">
                  <a:extLst>
                    <a:ext uri="{FF2B5EF4-FFF2-40B4-BE49-F238E27FC236}">
                      <a16:creationId xmlns:a16="http://schemas.microsoft.com/office/drawing/2014/main" id="{9D761FAB-E6A6-F330-C568-98285BBE6BD1}"/>
                    </a:ext>
                  </a:extLst>
                </p:cNvPr>
                <p:cNvSpPr txBox="1"/>
                <p:nvPr/>
              </p:nvSpPr>
              <p:spPr>
                <a:xfrm>
                  <a:off x="0" y="2896969"/>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4" name="Equation">
                  <a:extLst>
                    <a:ext uri="{FF2B5EF4-FFF2-40B4-BE49-F238E27FC236}">
                      <a16:creationId xmlns:a16="http://schemas.microsoft.com/office/drawing/2014/main" id="{9D761FAB-E6A6-F330-C568-98285BBE6BD1}"/>
                    </a:ext>
                  </a:extLst>
                </p:cNvPr>
                <p:cNvSpPr txBox="1">
                  <a:spLocks noRot="1" noChangeAspect="1" noMove="1" noResize="1" noEditPoints="1" noAdjustHandles="1" noChangeArrowheads="1" noChangeShapeType="1" noTextEdit="1"/>
                </p:cNvSpPr>
                <p:nvPr/>
              </p:nvSpPr>
              <p:spPr>
                <a:xfrm>
                  <a:off x="0" y="2896969"/>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p:grpSp>
      <p:sp>
        <p:nvSpPr>
          <p:cNvPr id="55" name="TextBox 54">
            <a:extLst>
              <a:ext uri="{FF2B5EF4-FFF2-40B4-BE49-F238E27FC236}">
                <a16:creationId xmlns:a16="http://schemas.microsoft.com/office/drawing/2014/main" id="{BABF06E2-D31D-BD48-7C88-F884C48321D4}"/>
              </a:ext>
            </a:extLst>
          </p:cNvPr>
          <p:cNvSpPr txBox="1"/>
          <p:nvPr/>
        </p:nvSpPr>
        <p:spPr>
          <a:xfrm>
            <a:off x="17613086" y="267788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56" name="Line">
            <a:extLst>
              <a:ext uri="{FF2B5EF4-FFF2-40B4-BE49-F238E27FC236}">
                <a16:creationId xmlns:a16="http://schemas.microsoft.com/office/drawing/2014/main" id="{F99794FF-24A6-2105-3951-0A6C97D854FB}"/>
              </a:ext>
            </a:extLst>
          </p:cNvPr>
          <p:cNvSpPr/>
          <p:nvPr/>
        </p:nvSpPr>
        <p:spPr>
          <a:xfrm>
            <a:off x="19829528" y="1005901"/>
            <a:ext cx="1" cy="2950248"/>
          </a:xfrm>
          <a:prstGeom prst="line">
            <a:avLst/>
          </a:prstGeom>
          <a:ln w="63500">
            <a:solidFill>
              <a:srgbClr val="0276BA"/>
            </a:solidFill>
            <a:miter lim="400000"/>
            <a:tailEnd type="triangle"/>
          </a:ln>
        </p:spPr>
        <p:txBody>
          <a:bodyPr lIns="50800" tIns="50800" rIns="50800" bIns="50800" anchor="ctr"/>
          <a:lstStyle/>
          <a:p>
            <a:endParaRPr/>
          </a:p>
        </p:txBody>
      </p:sp>
      <p:sp>
        <p:nvSpPr>
          <p:cNvPr id="112" name="Line">
            <a:extLst>
              <a:ext uri="{FF2B5EF4-FFF2-40B4-BE49-F238E27FC236}">
                <a16:creationId xmlns:a16="http://schemas.microsoft.com/office/drawing/2014/main" id="{1FE59196-5DFE-C8C6-C00A-4EF0AC72BA29}"/>
              </a:ext>
            </a:extLst>
          </p:cNvPr>
          <p:cNvSpPr/>
          <p:nvPr/>
        </p:nvSpPr>
        <p:spPr>
          <a:xfrm>
            <a:off x="20413695" y="4269309"/>
            <a:ext cx="2950248" cy="1"/>
          </a:xfrm>
          <a:prstGeom prst="line">
            <a:avLst/>
          </a:prstGeom>
          <a:ln w="63500">
            <a:solidFill>
              <a:srgbClr val="0276BA">
                <a:alpha val="25379"/>
              </a:srgbClr>
            </a:solidFill>
            <a:miter lim="400000"/>
            <a:tailEnd type="triangle"/>
          </a:ln>
        </p:spPr>
        <p:txBody>
          <a:bodyPr lIns="50800" tIns="50800" rIns="50800" bIns="50800" anchor="ctr"/>
          <a:lstStyle/>
          <a:p>
            <a:endParaRPr/>
          </a:p>
        </p:txBody>
      </p:sp>
      <p:sp>
        <p:nvSpPr>
          <p:cNvPr id="115" name="The ability to reset &amp; reuse qubits can reduce spatial overhead">
            <a:extLst>
              <a:ext uri="{FF2B5EF4-FFF2-40B4-BE49-F238E27FC236}">
                <a16:creationId xmlns:a16="http://schemas.microsoft.com/office/drawing/2014/main" id="{A1ECAC5D-082D-6CE3-EBCC-C0F9A18EB60D}"/>
              </a:ext>
            </a:extLst>
          </p:cNvPr>
          <p:cNvSpPr txBox="1"/>
          <p:nvPr/>
        </p:nvSpPr>
        <p:spPr>
          <a:xfrm>
            <a:off x="757382" y="3028733"/>
            <a:ext cx="1503264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740833" indent="-740833">
              <a:buSzPct val="100000"/>
              <a:buAutoNum type="arabicPeriod"/>
              <a:defRPr sz="4000"/>
            </a:pPr>
            <a:r>
              <a:rPr dirty="0"/>
              <a:t>The ability to </a:t>
            </a:r>
            <a:r>
              <a:rPr b="1" dirty="0">
                <a:latin typeface="+mn-lt"/>
                <a:ea typeface="+mn-ea"/>
                <a:cs typeface="+mn-cs"/>
                <a:sym typeface="IBM Plex Sans Medm"/>
              </a:rPr>
              <a:t>reset</a:t>
            </a:r>
            <a:r>
              <a:rPr dirty="0">
                <a:latin typeface="+mn-lt"/>
                <a:ea typeface="+mn-ea"/>
                <a:cs typeface="+mn-cs"/>
                <a:sym typeface="IBM Plex Sans Medm"/>
              </a:rPr>
              <a:t> &amp; </a:t>
            </a:r>
            <a:r>
              <a:rPr b="1" dirty="0">
                <a:latin typeface="+mn-lt"/>
                <a:ea typeface="+mn-ea"/>
                <a:cs typeface="+mn-cs"/>
                <a:sym typeface="IBM Plex Sans Medm"/>
              </a:rPr>
              <a:t>reuse</a:t>
            </a:r>
            <a:r>
              <a:rPr dirty="0"/>
              <a:t> qubits can reduce </a:t>
            </a:r>
            <a:r>
              <a:rPr b="1" dirty="0">
                <a:latin typeface="+mn-lt"/>
                <a:ea typeface="+mn-ea"/>
                <a:cs typeface="+mn-cs"/>
                <a:sym typeface="IBM Plex Sans Medm"/>
              </a:rPr>
              <a:t>spatial</a:t>
            </a:r>
            <a:r>
              <a:rPr dirty="0"/>
              <a:t> </a:t>
            </a:r>
            <a:r>
              <a:rPr lang="en-US" dirty="0"/>
              <a:t>overhead</a:t>
            </a:r>
            <a:endParaRPr dirty="0"/>
          </a:p>
        </p:txBody>
      </p:sp>
      <p:sp>
        <p:nvSpPr>
          <p:cNvPr id="150" name="Chertkov et al., Nat. Phys (2022)">
            <a:extLst>
              <a:ext uri="{FF2B5EF4-FFF2-40B4-BE49-F238E27FC236}">
                <a16:creationId xmlns:a16="http://schemas.microsoft.com/office/drawing/2014/main" id="{FEB45CE7-1417-D415-6FE2-1F3A4F63F669}"/>
              </a:ext>
            </a:extLst>
          </p:cNvPr>
          <p:cNvSpPr txBox="1"/>
          <p:nvPr/>
        </p:nvSpPr>
        <p:spPr>
          <a:xfrm>
            <a:off x="14570475" y="11305153"/>
            <a:ext cx="5652517" cy="596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vl1pPr>
          </a:lstStyle>
          <a:p>
            <a:r>
              <a:t>Chertkov et al., Nat. Phys (2022)</a:t>
            </a:r>
          </a:p>
        </p:txBody>
      </p:sp>
      <p:sp>
        <p:nvSpPr>
          <p:cNvPr id="151" name="Decross et al., PRX (2023)">
            <a:extLst>
              <a:ext uri="{FF2B5EF4-FFF2-40B4-BE49-F238E27FC236}">
                <a16:creationId xmlns:a16="http://schemas.microsoft.com/office/drawing/2014/main" id="{18BD1E30-8A1B-18DE-F03B-D6CA0E14766F}"/>
              </a:ext>
            </a:extLst>
          </p:cNvPr>
          <p:cNvSpPr txBox="1"/>
          <p:nvPr/>
        </p:nvSpPr>
        <p:spPr>
          <a:xfrm>
            <a:off x="14588333" y="11941854"/>
            <a:ext cx="4589527" cy="596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vl1pPr>
          </a:lstStyle>
          <a:p>
            <a:r>
              <a:t>Decross et al., PRX (2023)</a:t>
            </a:r>
          </a:p>
        </p:txBody>
      </p:sp>
      <p:sp>
        <p:nvSpPr>
          <p:cNvPr id="152" name="Foss-Feig et al., Phys. Rev. Research (2022)">
            <a:extLst>
              <a:ext uri="{FF2B5EF4-FFF2-40B4-BE49-F238E27FC236}">
                <a16:creationId xmlns:a16="http://schemas.microsoft.com/office/drawing/2014/main" id="{250FC178-2D15-65C5-7468-0F9C476F0ED7}"/>
              </a:ext>
            </a:extLst>
          </p:cNvPr>
          <p:cNvSpPr txBox="1"/>
          <p:nvPr/>
        </p:nvSpPr>
        <p:spPr>
          <a:xfrm>
            <a:off x="14588333" y="10670333"/>
            <a:ext cx="7557136" cy="596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vl1pPr>
          </a:lstStyle>
          <a:p>
            <a:r>
              <a:t>Foss-Feig et al., Phys. Rev. Research (2022)</a:t>
            </a:r>
          </a:p>
        </p:txBody>
      </p:sp>
      <mc:AlternateContent xmlns:mc="http://schemas.openxmlformats.org/markup-compatibility/2006" xmlns:a14="http://schemas.microsoft.com/office/drawing/2010/main">
        <mc:Choice Requires="a14">
          <p:sp>
            <p:nvSpPr>
              <p:cNvPr id="154" name="qubits">
                <a:extLst>
                  <a:ext uri="{FF2B5EF4-FFF2-40B4-BE49-F238E27FC236}">
                    <a16:creationId xmlns:a16="http://schemas.microsoft.com/office/drawing/2014/main" id="{C2FE2363-22AC-4D62-18EA-946A8C7BE30C}"/>
                  </a:ext>
                </a:extLst>
              </p:cNvPr>
              <p:cNvSpPr txBox="1"/>
              <p:nvPr/>
            </p:nvSpPr>
            <p:spPr>
              <a:xfrm>
                <a:off x="4468741" y="5393180"/>
                <a:ext cx="2112963" cy="90394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defRPr sz="4000">
                    <a:solidFill>
                      <a:srgbClr val="1E76BA"/>
                    </a:solidFill>
                    <a:latin typeface="+mn-lt"/>
                    <a:ea typeface="+mn-ea"/>
                    <a:cs typeface="+mn-cs"/>
                    <a:sym typeface="IBM Plex Sans Medm"/>
                  </a:defRPr>
                </a:pPr>
                <a14:m>
                  <m:oMath xmlns:m="http://schemas.openxmlformats.org/officeDocument/2006/math">
                    <m:r>
                      <a:rPr sz="4850" i="1">
                        <a:solidFill>
                          <a:srgbClr val="1D75BA"/>
                        </a:solidFill>
                        <a:latin typeface="Cambria Math" panose="02040503050406030204" pitchFamily="18" charset="0"/>
                      </a:rPr>
                      <m:t>𝑁</m:t>
                    </m:r>
                  </m:oMath>
                </a14:m>
                <a:r>
                  <a:rPr dirty="0"/>
                  <a:t> qubits</a:t>
                </a:r>
              </a:p>
            </p:txBody>
          </p:sp>
        </mc:Choice>
        <mc:Fallback xmlns="">
          <p:sp>
            <p:nvSpPr>
              <p:cNvPr id="154" name="qubits">
                <a:extLst>
                  <a:ext uri="{FF2B5EF4-FFF2-40B4-BE49-F238E27FC236}">
                    <a16:creationId xmlns:a16="http://schemas.microsoft.com/office/drawing/2014/main" id="{C2FE2363-22AC-4D62-18EA-946A8C7BE30C}"/>
                  </a:ext>
                </a:extLst>
              </p:cNvPr>
              <p:cNvSpPr txBox="1">
                <a:spLocks noRot="1" noChangeAspect="1" noMove="1" noResize="1" noEditPoints="1" noAdjustHandles="1" noChangeArrowheads="1" noChangeShapeType="1" noTextEdit="1"/>
              </p:cNvSpPr>
              <p:nvPr/>
            </p:nvSpPr>
            <p:spPr>
              <a:xfrm>
                <a:off x="4468741" y="5393180"/>
                <a:ext cx="2112963" cy="903949"/>
              </a:xfrm>
              <a:prstGeom prst="rect">
                <a:avLst/>
              </a:prstGeom>
              <a:blipFill>
                <a:blip r:embed="rId7"/>
                <a:stretch>
                  <a:fillRect l="-7143" r="-11310" b="-236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55" name="2 qubits!">
            <a:extLst>
              <a:ext uri="{FF2B5EF4-FFF2-40B4-BE49-F238E27FC236}">
                <a16:creationId xmlns:a16="http://schemas.microsoft.com/office/drawing/2014/main" id="{3BA01626-8CDC-E3A1-85F1-97CC2A8B5080}"/>
              </a:ext>
            </a:extLst>
          </p:cNvPr>
          <p:cNvSpPr txBox="1"/>
          <p:nvPr/>
        </p:nvSpPr>
        <p:spPr>
          <a:xfrm>
            <a:off x="17805472" y="5535128"/>
            <a:ext cx="2157477"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solidFill>
                  <a:srgbClr val="1E76BA"/>
                </a:solidFill>
                <a:latin typeface="+mn-lt"/>
                <a:ea typeface="+mn-ea"/>
                <a:cs typeface="+mn-cs"/>
                <a:sym typeface="IBM Plex Sans Medm"/>
              </a:defRPr>
            </a:lvl1pPr>
          </a:lstStyle>
          <a:p>
            <a:r>
              <a:rPr dirty="0"/>
              <a:t>2 qubits!</a:t>
            </a:r>
          </a:p>
        </p:txBody>
      </p:sp>
      <p:sp>
        <p:nvSpPr>
          <p:cNvPr id="156" name="See related work on so-called holographic algorithms">
            <a:extLst>
              <a:ext uri="{FF2B5EF4-FFF2-40B4-BE49-F238E27FC236}">
                <a16:creationId xmlns:a16="http://schemas.microsoft.com/office/drawing/2014/main" id="{A6B382C6-8F85-D10F-947D-42A40B63B259}"/>
              </a:ext>
            </a:extLst>
          </p:cNvPr>
          <p:cNvSpPr txBox="1"/>
          <p:nvPr/>
        </p:nvSpPr>
        <p:spPr>
          <a:xfrm>
            <a:off x="14217748" y="10013767"/>
            <a:ext cx="9280399" cy="596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000" u="sng">
                <a:latin typeface="IBM Plex Sans Text"/>
                <a:ea typeface="IBM Plex Sans Text"/>
                <a:cs typeface="IBM Plex Sans Text"/>
                <a:sym typeface="IBM Plex Sans Text"/>
              </a:defRPr>
            </a:pPr>
            <a:r>
              <a:t>See related work on so-called </a:t>
            </a:r>
            <a:r>
              <a:rPr i="1">
                <a:latin typeface="IBM Plex Sans"/>
                <a:ea typeface="IBM Plex Sans"/>
                <a:cs typeface="IBM Plex Sans"/>
                <a:sym typeface="IBM Plex Sans"/>
              </a:rPr>
              <a:t>holographic</a:t>
            </a:r>
            <a:r>
              <a:t> algorithms</a:t>
            </a:r>
          </a:p>
        </p:txBody>
      </p:sp>
      <p:sp>
        <p:nvSpPr>
          <p:cNvPr id="157" name="Rounded Rectangle">
            <a:extLst>
              <a:ext uri="{FF2B5EF4-FFF2-40B4-BE49-F238E27FC236}">
                <a16:creationId xmlns:a16="http://schemas.microsoft.com/office/drawing/2014/main" id="{B4785423-A2AF-91F6-AB1F-A23CEE40B38D}"/>
              </a:ext>
            </a:extLst>
          </p:cNvPr>
          <p:cNvSpPr/>
          <p:nvPr/>
        </p:nvSpPr>
        <p:spPr>
          <a:xfrm>
            <a:off x="590559" y="4716876"/>
            <a:ext cx="23220544" cy="8084724"/>
          </a:xfrm>
          <a:prstGeom prst="roundRect">
            <a:avLst>
              <a:gd name="adj" fmla="val 11209"/>
            </a:avLst>
          </a:prstGeom>
          <a:ln w="63500">
            <a:solidFill>
              <a:srgbClr val="5E5E5E"/>
            </a:solidFill>
            <a:prstDash val="sysDot"/>
            <a:miter lim="400000"/>
          </a:ln>
        </p:spPr>
        <p:txBody>
          <a:bodyPr lIns="0" tIns="0" rIns="0" bIns="0" anchor="ctr"/>
          <a:lstStyle/>
          <a:p>
            <a:pPr algn="ctr">
              <a:spcBef>
                <a:spcPts val="0"/>
              </a:spcBef>
              <a:defRPr sz="3200">
                <a:solidFill>
                  <a:srgbClr val="FFFFFF"/>
                </a:solidFill>
                <a:latin typeface="+mn-lt"/>
                <a:ea typeface="+mn-ea"/>
                <a:cs typeface="+mn-cs"/>
                <a:sym typeface="IBM Plex Sans Medm"/>
              </a:defRPr>
            </a:pPr>
            <a:endParaRPr/>
          </a:p>
        </p:txBody>
      </p:sp>
      <p:sp>
        <p:nvSpPr>
          <p:cNvPr id="158" name="Example: staircase circuit">
            <a:extLst>
              <a:ext uri="{FF2B5EF4-FFF2-40B4-BE49-F238E27FC236}">
                <a16:creationId xmlns:a16="http://schemas.microsoft.com/office/drawing/2014/main" id="{3DE2DA0A-A564-4DCE-9C91-C3547391D095}"/>
              </a:ext>
            </a:extLst>
          </p:cNvPr>
          <p:cNvSpPr txBox="1"/>
          <p:nvPr/>
        </p:nvSpPr>
        <p:spPr>
          <a:xfrm>
            <a:off x="9316588" y="4852414"/>
            <a:ext cx="6106161"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IBM Plex Sans Medm"/>
              </a:defRPr>
            </a:lvl1pPr>
          </a:lstStyle>
          <a:p>
            <a:r>
              <a:rPr dirty="0"/>
              <a:t>Example: staircase circuit</a:t>
            </a:r>
          </a:p>
        </p:txBody>
      </p:sp>
      <mc:AlternateContent xmlns:mc="http://schemas.openxmlformats.org/markup-compatibility/2006" xmlns:a14="http://schemas.microsoft.com/office/drawing/2010/main">
        <mc:Choice Requires="a14">
          <p:sp>
            <p:nvSpPr>
              <p:cNvPr id="160" name="Equation">
                <a:extLst>
                  <a:ext uri="{FF2B5EF4-FFF2-40B4-BE49-F238E27FC236}">
                    <a16:creationId xmlns:a16="http://schemas.microsoft.com/office/drawing/2014/main" id="{416B9B7B-6A6B-F093-1394-8730F79D2DE4}"/>
                  </a:ext>
                </a:extLst>
              </p:cNvPr>
              <p:cNvSpPr txBox="1"/>
              <p:nvPr/>
            </p:nvSpPr>
            <p:spPr>
              <a:xfrm>
                <a:off x="14102258" y="8315558"/>
                <a:ext cx="429430" cy="352807"/>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|0⟩</m:t>
                      </m:r>
                    </m:oMath>
                  </m:oMathPara>
                </a14:m>
                <a:endParaRPr sz="3000"/>
              </a:p>
            </p:txBody>
          </p:sp>
        </mc:Choice>
        <mc:Fallback xmlns="">
          <p:sp>
            <p:nvSpPr>
              <p:cNvPr id="160" name="Equation">
                <a:extLst>
                  <a:ext uri="{FF2B5EF4-FFF2-40B4-BE49-F238E27FC236}">
                    <a16:creationId xmlns:a16="http://schemas.microsoft.com/office/drawing/2014/main" id="{416B9B7B-6A6B-F093-1394-8730F79D2DE4}"/>
                  </a:ext>
                </a:extLst>
              </p:cNvPr>
              <p:cNvSpPr txBox="1">
                <a:spLocks noRot="1" noChangeAspect="1" noMove="1" noResize="1" noEditPoints="1" noAdjustHandles="1" noChangeArrowheads="1" noChangeShapeType="1" noTextEdit="1"/>
              </p:cNvSpPr>
              <p:nvPr/>
            </p:nvSpPr>
            <p:spPr>
              <a:xfrm>
                <a:off x="14102258" y="8315558"/>
                <a:ext cx="429430" cy="352807"/>
              </a:xfrm>
              <a:prstGeom prst="rect">
                <a:avLst/>
              </a:prstGeom>
              <a:blipFill>
                <a:blip r:embed="rId8"/>
                <a:stretch>
                  <a:fillRect l="-40000" r="-48571" b="-68966"/>
                </a:stretch>
              </a:blipFill>
              <a:ln w="12700" cap="flat">
                <a:noFill/>
                <a:miter lim="400000"/>
              </a:ln>
              <a:effectLst/>
            </p:spPr>
            <p:txBody>
              <a:bodyPr/>
              <a:lstStyle/>
              <a:p>
                <a:r>
                  <a:rPr lang="en-US">
                    <a:noFill/>
                  </a:rPr>
                  <a:t> </a:t>
                </a:r>
              </a:p>
            </p:txBody>
          </p:sp>
        </mc:Fallback>
      </mc:AlternateContent>
      <p:sp>
        <p:nvSpPr>
          <p:cNvPr id="161" name="Line">
            <a:extLst>
              <a:ext uri="{FF2B5EF4-FFF2-40B4-BE49-F238E27FC236}">
                <a16:creationId xmlns:a16="http://schemas.microsoft.com/office/drawing/2014/main" id="{6CD26A3E-5D6C-E1D4-8ECB-8F6956278FA5}"/>
              </a:ext>
            </a:extLst>
          </p:cNvPr>
          <p:cNvSpPr/>
          <p:nvPr/>
        </p:nvSpPr>
        <p:spPr>
          <a:xfrm>
            <a:off x="14737836" y="8493063"/>
            <a:ext cx="1588149"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162" name="Image" descr="Image">
            <a:extLst>
              <a:ext uri="{FF2B5EF4-FFF2-40B4-BE49-F238E27FC236}">
                <a16:creationId xmlns:a16="http://schemas.microsoft.com/office/drawing/2014/main" id="{C11AC1F4-350A-9DDE-1191-50536F74F401}"/>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16245747" y="8324094"/>
            <a:ext cx="472201" cy="364092"/>
          </a:xfrm>
          <a:prstGeom prst="rect">
            <a:avLst/>
          </a:prstGeom>
          <a:ln w="12700" cap="flat">
            <a:noFill/>
            <a:miter lim="400000"/>
          </a:ln>
          <a:effectLst/>
        </p:spPr>
      </p:pic>
      <mc:AlternateContent xmlns:mc="http://schemas.openxmlformats.org/markup-compatibility/2006" xmlns:a14="http://schemas.microsoft.com/office/drawing/2010/main">
        <mc:Choice Requires="a14">
          <p:sp>
            <p:nvSpPr>
              <p:cNvPr id="163" name="Equation">
                <a:extLst>
                  <a:ext uri="{FF2B5EF4-FFF2-40B4-BE49-F238E27FC236}">
                    <a16:creationId xmlns:a16="http://schemas.microsoft.com/office/drawing/2014/main" id="{9FDF01DF-FB52-62C2-002F-8312662CF98E}"/>
                  </a:ext>
                </a:extLst>
              </p:cNvPr>
              <p:cNvSpPr txBox="1"/>
              <p:nvPr/>
            </p:nvSpPr>
            <p:spPr>
              <a:xfrm>
                <a:off x="17062337" y="8315558"/>
                <a:ext cx="429430" cy="352807"/>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|0⟩</m:t>
                      </m:r>
                    </m:oMath>
                  </m:oMathPara>
                </a14:m>
                <a:endParaRPr sz="3000"/>
              </a:p>
            </p:txBody>
          </p:sp>
        </mc:Choice>
        <mc:Fallback xmlns="">
          <p:sp>
            <p:nvSpPr>
              <p:cNvPr id="163" name="Equation">
                <a:extLst>
                  <a:ext uri="{FF2B5EF4-FFF2-40B4-BE49-F238E27FC236}">
                    <a16:creationId xmlns:a16="http://schemas.microsoft.com/office/drawing/2014/main" id="{9FDF01DF-FB52-62C2-002F-8312662CF98E}"/>
                  </a:ext>
                </a:extLst>
              </p:cNvPr>
              <p:cNvSpPr txBox="1">
                <a:spLocks noRot="1" noChangeAspect="1" noMove="1" noResize="1" noEditPoints="1" noAdjustHandles="1" noChangeArrowheads="1" noChangeShapeType="1" noTextEdit="1"/>
              </p:cNvSpPr>
              <p:nvPr/>
            </p:nvSpPr>
            <p:spPr>
              <a:xfrm>
                <a:off x="17062337" y="8315558"/>
                <a:ext cx="429430" cy="352807"/>
              </a:xfrm>
              <a:prstGeom prst="rect">
                <a:avLst/>
              </a:prstGeom>
              <a:blipFill>
                <a:blip r:embed="rId10"/>
                <a:stretch>
                  <a:fillRect l="-40000" r="-45714" b="-68966"/>
                </a:stretch>
              </a:blipFill>
              <a:ln w="12700" cap="flat">
                <a:noFill/>
                <a:miter lim="400000"/>
              </a:ln>
              <a:effectLst/>
            </p:spPr>
            <p:txBody>
              <a:bodyPr/>
              <a:lstStyle/>
              <a:p>
                <a:r>
                  <a:rPr lang="en-US">
                    <a:noFill/>
                  </a:rPr>
                  <a:t> </a:t>
                </a:r>
              </a:p>
            </p:txBody>
          </p:sp>
        </mc:Fallback>
      </mc:AlternateContent>
      <p:sp>
        <p:nvSpPr>
          <p:cNvPr id="164" name="Line">
            <a:extLst>
              <a:ext uri="{FF2B5EF4-FFF2-40B4-BE49-F238E27FC236}">
                <a16:creationId xmlns:a16="http://schemas.microsoft.com/office/drawing/2014/main" id="{25FA1B01-0ACD-5981-318F-B75B1E4655A9}"/>
              </a:ext>
            </a:extLst>
          </p:cNvPr>
          <p:cNvSpPr/>
          <p:nvPr/>
        </p:nvSpPr>
        <p:spPr>
          <a:xfrm>
            <a:off x="17697917" y="8493063"/>
            <a:ext cx="1588149"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165" name="Image" descr="Image">
            <a:extLst>
              <a:ext uri="{FF2B5EF4-FFF2-40B4-BE49-F238E27FC236}">
                <a16:creationId xmlns:a16="http://schemas.microsoft.com/office/drawing/2014/main" id="{FCB9BF6F-5907-42E7-E6D9-A76EE6E7B794}"/>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19205827" y="8324094"/>
            <a:ext cx="472200" cy="364092"/>
          </a:xfrm>
          <a:prstGeom prst="rect">
            <a:avLst/>
          </a:prstGeom>
          <a:ln w="12700" cap="flat">
            <a:noFill/>
            <a:miter lim="400000"/>
          </a:ln>
          <a:effectLst/>
        </p:spPr>
      </p:pic>
      <p:sp>
        <p:nvSpPr>
          <p:cNvPr id="166" name="Line">
            <a:extLst>
              <a:ext uri="{FF2B5EF4-FFF2-40B4-BE49-F238E27FC236}">
                <a16:creationId xmlns:a16="http://schemas.microsoft.com/office/drawing/2014/main" id="{B5850AC8-B374-DAE7-78F0-6FF36F87D90E}"/>
              </a:ext>
            </a:extLst>
          </p:cNvPr>
          <p:cNvSpPr/>
          <p:nvPr/>
        </p:nvSpPr>
        <p:spPr>
          <a:xfrm>
            <a:off x="14737837" y="7647318"/>
            <a:ext cx="8606940"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7" name="Rounded Rectangle">
            <a:extLst>
              <a:ext uri="{FF2B5EF4-FFF2-40B4-BE49-F238E27FC236}">
                <a16:creationId xmlns:a16="http://schemas.microsoft.com/office/drawing/2014/main" id="{0643C30F-1FED-C939-58EA-26ED1F1628DA}"/>
              </a:ext>
            </a:extLst>
          </p:cNvPr>
          <p:cNvSpPr/>
          <p:nvPr/>
        </p:nvSpPr>
        <p:spPr>
          <a:xfrm>
            <a:off x="15136929" y="7290891"/>
            <a:ext cx="789964" cy="1538709"/>
          </a:xfrm>
          <a:prstGeom prst="roundRect">
            <a:avLst>
              <a:gd name="adj" fmla="val 15000"/>
            </a:avLst>
          </a:prstGeom>
          <a:solidFill>
            <a:srgbClr val="F2F2F2"/>
          </a:solidFill>
          <a:ln w="508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168" name="Equation">
                <a:extLst>
                  <a:ext uri="{FF2B5EF4-FFF2-40B4-BE49-F238E27FC236}">
                    <a16:creationId xmlns:a16="http://schemas.microsoft.com/office/drawing/2014/main" id="{60CCF644-83C9-D811-0E16-DE99BBA793F8}"/>
                  </a:ext>
                </a:extLst>
              </p:cNvPr>
              <p:cNvSpPr txBox="1"/>
              <p:nvPr/>
            </p:nvSpPr>
            <p:spPr>
              <a:xfrm>
                <a:off x="15307651" y="7768466"/>
                <a:ext cx="448521" cy="583558"/>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acc>
                        <m:accPr>
                          <m:chr m:val="̃"/>
                          <m:ctrlPr>
                            <a:rPr lang="en-US" sz="3700" i="1" smtClean="0">
                              <a:latin typeface="Cambria Math" panose="02040503050406030204" pitchFamily="18" charset="0"/>
                            </a:rPr>
                          </m:ctrlPr>
                        </m:accPr>
                        <m:e>
                          <m:r>
                            <a:rPr lang="en-US" sz="3700" b="0" i="1" smtClean="0">
                              <a:latin typeface="Cambria Math" panose="02040503050406030204" pitchFamily="18" charset="0"/>
                            </a:rPr>
                            <m:t>𝑈</m:t>
                          </m:r>
                        </m:e>
                      </m:acc>
                    </m:oMath>
                  </m:oMathPara>
                </a14:m>
                <a:endParaRPr sz="3700" dirty="0"/>
              </a:p>
            </p:txBody>
          </p:sp>
        </mc:Choice>
        <mc:Fallback xmlns="">
          <p:sp>
            <p:nvSpPr>
              <p:cNvPr id="168" name="Equation">
                <a:extLst>
                  <a:ext uri="{FF2B5EF4-FFF2-40B4-BE49-F238E27FC236}">
                    <a16:creationId xmlns:a16="http://schemas.microsoft.com/office/drawing/2014/main" id="{60CCF644-83C9-D811-0E16-DE99BBA793F8}"/>
                  </a:ext>
                </a:extLst>
              </p:cNvPr>
              <p:cNvSpPr txBox="1">
                <a:spLocks noRot="1" noChangeAspect="1" noMove="1" noResize="1" noEditPoints="1" noAdjustHandles="1" noChangeArrowheads="1" noChangeShapeType="1" noTextEdit="1"/>
              </p:cNvSpPr>
              <p:nvPr/>
            </p:nvSpPr>
            <p:spPr>
              <a:xfrm>
                <a:off x="15307651" y="7768466"/>
                <a:ext cx="448521" cy="583558"/>
              </a:xfrm>
              <a:prstGeom prst="rect">
                <a:avLst/>
              </a:prstGeom>
              <a:blipFill>
                <a:blip r:embed="rId11"/>
                <a:stretch>
                  <a:fillRect l="-22222" t="-17021" r="-19444" b="-6383"/>
                </a:stretch>
              </a:blipFill>
              <a:ln w="12700" cap="flat">
                <a:noFill/>
                <a:miter lim="400000"/>
              </a:ln>
              <a:effectLst/>
            </p:spPr>
            <p:txBody>
              <a:bodyPr/>
              <a:lstStyle/>
              <a:p>
                <a:r>
                  <a:rPr lang="en-US">
                    <a:noFill/>
                  </a:rPr>
                  <a:t> </a:t>
                </a:r>
              </a:p>
            </p:txBody>
          </p:sp>
        </mc:Fallback>
      </mc:AlternateContent>
      <p:pic>
        <p:nvPicPr>
          <p:cNvPr id="169" name="Image" descr="Image">
            <a:extLst>
              <a:ext uri="{FF2B5EF4-FFF2-40B4-BE49-F238E27FC236}">
                <a16:creationId xmlns:a16="http://schemas.microsoft.com/office/drawing/2014/main" id="{237F1137-AAD5-ECEB-7BBF-690364A5FA58}"/>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23123578" y="7465268"/>
            <a:ext cx="472200" cy="364093"/>
          </a:xfrm>
          <a:prstGeom prst="rect">
            <a:avLst/>
          </a:prstGeom>
          <a:ln w="12700" cap="flat">
            <a:noFill/>
            <a:miter lim="400000"/>
          </a:ln>
          <a:effectLst/>
        </p:spPr>
      </p:pic>
      <mc:AlternateContent xmlns:mc="http://schemas.openxmlformats.org/markup-compatibility/2006" xmlns:a14="http://schemas.microsoft.com/office/drawing/2010/main">
        <mc:Choice Requires="a14">
          <p:sp>
            <p:nvSpPr>
              <p:cNvPr id="170" name="Equation">
                <a:extLst>
                  <a:ext uri="{FF2B5EF4-FFF2-40B4-BE49-F238E27FC236}">
                    <a16:creationId xmlns:a16="http://schemas.microsoft.com/office/drawing/2014/main" id="{BEA1C4D5-A8F5-8B07-C62F-D63E9FA4E262}"/>
                  </a:ext>
                </a:extLst>
              </p:cNvPr>
              <p:cNvSpPr txBox="1"/>
              <p:nvPr/>
            </p:nvSpPr>
            <p:spPr>
              <a:xfrm>
                <a:off x="14117094" y="7469787"/>
                <a:ext cx="429430" cy="352807"/>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|0⟩</m:t>
                      </m:r>
                    </m:oMath>
                  </m:oMathPara>
                </a14:m>
                <a:endParaRPr sz="3000"/>
              </a:p>
            </p:txBody>
          </p:sp>
        </mc:Choice>
        <mc:Fallback xmlns="">
          <p:sp>
            <p:nvSpPr>
              <p:cNvPr id="170" name="Equation">
                <a:extLst>
                  <a:ext uri="{FF2B5EF4-FFF2-40B4-BE49-F238E27FC236}">
                    <a16:creationId xmlns:a16="http://schemas.microsoft.com/office/drawing/2014/main" id="{BEA1C4D5-A8F5-8B07-C62F-D63E9FA4E262}"/>
                  </a:ext>
                </a:extLst>
              </p:cNvPr>
              <p:cNvSpPr txBox="1">
                <a:spLocks noRot="1" noChangeAspect="1" noMove="1" noResize="1" noEditPoints="1" noAdjustHandles="1" noChangeArrowheads="1" noChangeShapeType="1" noTextEdit="1"/>
              </p:cNvSpPr>
              <p:nvPr/>
            </p:nvSpPr>
            <p:spPr>
              <a:xfrm>
                <a:off x="14117094" y="7469787"/>
                <a:ext cx="429430" cy="352807"/>
              </a:xfrm>
              <a:prstGeom prst="rect">
                <a:avLst/>
              </a:prstGeom>
              <a:blipFill>
                <a:blip r:embed="rId12"/>
                <a:stretch>
                  <a:fillRect l="-40000" r="-48571" b="-71429"/>
                </a:stretch>
              </a:blipFill>
              <a:ln w="12700" cap="flat">
                <a:noFill/>
                <a:miter lim="400000"/>
              </a:ln>
              <a:effectLst/>
            </p:spPr>
            <p:txBody>
              <a:bodyPr/>
              <a:lstStyle/>
              <a:p>
                <a:r>
                  <a:rPr lang="en-US">
                    <a:noFill/>
                  </a:rPr>
                  <a:t> </a:t>
                </a:r>
              </a:p>
            </p:txBody>
          </p:sp>
        </mc:Fallback>
      </mc:AlternateContent>
      <p:sp>
        <p:nvSpPr>
          <p:cNvPr id="171" name="Group">
            <a:extLst>
              <a:ext uri="{FF2B5EF4-FFF2-40B4-BE49-F238E27FC236}">
                <a16:creationId xmlns:a16="http://schemas.microsoft.com/office/drawing/2014/main" id="{82FD70F6-EEB7-8F8E-75B1-117BC575A61F}"/>
              </a:ext>
            </a:extLst>
          </p:cNvPr>
          <p:cNvSpPr/>
          <p:nvPr/>
        </p:nvSpPr>
        <p:spPr>
          <a:xfrm>
            <a:off x="18097008" y="7290891"/>
            <a:ext cx="789964" cy="1538709"/>
          </a:xfrm>
          <a:prstGeom prst="roundRect">
            <a:avLst>
              <a:gd name="adj" fmla="val 15000"/>
            </a:avLst>
          </a:prstGeom>
          <a:solidFill>
            <a:srgbClr val="F2F2F2"/>
          </a:solidFill>
          <a:ln w="508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172" name="Equation">
                <a:extLst>
                  <a:ext uri="{FF2B5EF4-FFF2-40B4-BE49-F238E27FC236}">
                    <a16:creationId xmlns:a16="http://schemas.microsoft.com/office/drawing/2014/main" id="{712456F5-9EF3-B199-5103-D435F8068F5B}"/>
                  </a:ext>
                </a:extLst>
              </p:cNvPr>
              <p:cNvSpPr txBox="1"/>
              <p:nvPr/>
            </p:nvSpPr>
            <p:spPr>
              <a:xfrm>
                <a:off x="20941466" y="8315558"/>
                <a:ext cx="429430" cy="352807"/>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|0⟩</m:t>
                      </m:r>
                    </m:oMath>
                  </m:oMathPara>
                </a14:m>
                <a:endParaRPr sz="3000"/>
              </a:p>
            </p:txBody>
          </p:sp>
        </mc:Choice>
        <mc:Fallback xmlns="">
          <p:sp>
            <p:nvSpPr>
              <p:cNvPr id="172" name="Equation">
                <a:extLst>
                  <a:ext uri="{FF2B5EF4-FFF2-40B4-BE49-F238E27FC236}">
                    <a16:creationId xmlns:a16="http://schemas.microsoft.com/office/drawing/2014/main" id="{712456F5-9EF3-B199-5103-D435F8068F5B}"/>
                  </a:ext>
                </a:extLst>
              </p:cNvPr>
              <p:cNvSpPr txBox="1">
                <a:spLocks noRot="1" noChangeAspect="1" noMove="1" noResize="1" noEditPoints="1" noAdjustHandles="1" noChangeArrowheads="1" noChangeShapeType="1" noTextEdit="1"/>
              </p:cNvSpPr>
              <p:nvPr/>
            </p:nvSpPr>
            <p:spPr>
              <a:xfrm>
                <a:off x="20941466" y="8315558"/>
                <a:ext cx="429430" cy="352807"/>
              </a:xfrm>
              <a:prstGeom prst="rect">
                <a:avLst/>
              </a:prstGeom>
              <a:blipFill>
                <a:blip r:embed="rId13"/>
                <a:stretch>
                  <a:fillRect l="-37143" r="-48571" b="-68966"/>
                </a:stretch>
              </a:blipFill>
              <a:ln w="12700" cap="flat">
                <a:noFill/>
                <a:miter lim="400000"/>
              </a:ln>
              <a:effectLst/>
            </p:spPr>
            <p:txBody>
              <a:bodyPr/>
              <a:lstStyle/>
              <a:p>
                <a:r>
                  <a:rPr lang="en-US">
                    <a:noFill/>
                  </a:rPr>
                  <a:t> </a:t>
                </a:r>
              </a:p>
            </p:txBody>
          </p:sp>
        </mc:Fallback>
      </mc:AlternateContent>
      <p:sp>
        <p:nvSpPr>
          <p:cNvPr id="173" name="Line">
            <a:extLst>
              <a:ext uri="{FF2B5EF4-FFF2-40B4-BE49-F238E27FC236}">
                <a16:creationId xmlns:a16="http://schemas.microsoft.com/office/drawing/2014/main" id="{8356AD78-48E7-D1E9-F79A-6F619E0F57A7}"/>
              </a:ext>
            </a:extLst>
          </p:cNvPr>
          <p:cNvSpPr/>
          <p:nvPr/>
        </p:nvSpPr>
        <p:spPr>
          <a:xfrm>
            <a:off x="21577045" y="8493063"/>
            <a:ext cx="1588149"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174" name="Image" descr="Image">
            <a:extLst>
              <a:ext uri="{FF2B5EF4-FFF2-40B4-BE49-F238E27FC236}">
                <a16:creationId xmlns:a16="http://schemas.microsoft.com/office/drawing/2014/main" id="{E050524C-5557-9B90-3476-C570FC457322}"/>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23123578" y="8319822"/>
            <a:ext cx="472200" cy="364093"/>
          </a:xfrm>
          <a:prstGeom prst="rect">
            <a:avLst/>
          </a:prstGeom>
          <a:ln w="12700" cap="flat">
            <a:noFill/>
            <a:miter lim="400000"/>
          </a:ln>
          <a:effectLst/>
        </p:spPr>
      </p:pic>
      <p:sp>
        <p:nvSpPr>
          <p:cNvPr id="175" name="Group">
            <a:extLst>
              <a:ext uri="{FF2B5EF4-FFF2-40B4-BE49-F238E27FC236}">
                <a16:creationId xmlns:a16="http://schemas.microsoft.com/office/drawing/2014/main" id="{B26F1692-E7CB-E5FA-272F-44415392E2AB}"/>
              </a:ext>
            </a:extLst>
          </p:cNvPr>
          <p:cNvSpPr/>
          <p:nvPr/>
        </p:nvSpPr>
        <p:spPr>
          <a:xfrm>
            <a:off x="21976139" y="7290891"/>
            <a:ext cx="789963" cy="1538709"/>
          </a:xfrm>
          <a:prstGeom prst="roundRect">
            <a:avLst>
              <a:gd name="adj" fmla="val 15000"/>
            </a:avLst>
          </a:prstGeom>
          <a:solidFill>
            <a:srgbClr val="F2F2F2"/>
          </a:solidFill>
          <a:ln w="508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nvGrpSpPr>
          <p:cNvPr id="176" name="Group">
            <a:extLst>
              <a:ext uri="{FF2B5EF4-FFF2-40B4-BE49-F238E27FC236}">
                <a16:creationId xmlns:a16="http://schemas.microsoft.com/office/drawing/2014/main" id="{C367EAFA-5EC2-E3A7-DB74-7CFA32B11096}"/>
              </a:ext>
            </a:extLst>
          </p:cNvPr>
          <p:cNvGrpSpPr/>
          <p:nvPr/>
        </p:nvGrpSpPr>
        <p:grpSpPr>
          <a:xfrm>
            <a:off x="20094358" y="8460645"/>
            <a:ext cx="501419" cy="88951"/>
            <a:chOff x="0" y="0"/>
            <a:chExt cx="501417" cy="88949"/>
          </a:xfrm>
        </p:grpSpPr>
        <p:sp>
          <p:nvSpPr>
            <p:cNvPr id="179" name="Circle">
              <a:extLst>
                <a:ext uri="{FF2B5EF4-FFF2-40B4-BE49-F238E27FC236}">
                  <a16:creationId xmlns:a16="http://schemas.microsoft.com/office/drawing/2014/main" id="{429A8667-6E1B-AA76-E8D7-C77EE3BFE319}"/>
                </a:ext>
              </a:extLst>
            </p:cNvPr>
            <p:cNvSpPr/>
            <p:nvPr/>
          </p:nvSpPr>
          <p:spPr>
            <a:xfrm rot="21600000">
              <a:off x="-1" y="-1"/>
              <a:ext cx="88951" cy="8895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0" name="Circle">
              <a:extLst>
                <a:ext uri="{FF2B5EF4-FFF2-40B4-BE49-F238E27FC236}">
                  <a16:creationId xmlns:a16="http://schemas.microsoft.com/office/drawing/2014/main" id="{9EC43137-3E32-FE38-6794-6F1FE5AEE77D}"/>
                </a:ext>
              </a:extLst>
            </p:cNvPr>
            <p:cNvSpPr/>
            <p:nvPr/>
          </p:nvSpPr>
          <p:spPr>
            <a:xfrm rot="21600000">
              <a:off x="206234" y="-1"/>
              <a:ext cx="88950" cy="8895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1" name="Circle">
              <a:extLst>
                <a:ext uri="{FF2B5EF4-FFF2-40B4-BE49-F238E27FC236}">
                  <a16:creationId xmlns:a16="http://schemas.microsoft.com/office/drawing/2014/main" id="{BC7C9785-B731-7E8C-70AC-9F8D15DF6832}"/>
                </a:ext>
              </a:extLst>
            </p:cNvPr>
            <p:cNvSpPr/>
            <p:nvPr/>
          </p:nvSpPr>
          <p:spPr>
            <a:xfrm rot="21600000">
              <a:off x="412468" y="-1"/>
              <a:ext cx="88950" cy="88951"/>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sp>
        <p:nvSpPr>
          <p:cNvPr id="214" name="Right Arrow 213">
            <a:extLst>
              <a:ext uri="{FF2B5EF4-FFF2-40B4-BE49-F238E27FC236}">
                <a16:creationId xmlns:a16="http://schemas.microsoft.com/office/drawing/2014/main" id="{A5C4715B-2A85-411B-3CA8-F43764EDCD1B}"/>
              </a:ext>
            </a:extLst>
          </p:cNvPr>
          <p:cNvSpPr/>
          <p:nvPr/>
        </p:nvSpPr>
        <p:spPr bwMode="auto">
          <a:xfrm>
            <a:off x="11437820" y="7832469"/>
            <a:ext cx="1234736" cy="552152"/>
          </a:xfrm>
          <a:prstGeom prst="rightArrow">
            <a:avLst/>
          </a:prstGeom>
          <a:solidFill>
            <a:srgbClr val="FEF4DD"/>
          </a:solidFill>
          <a:ln w="38100">
            <a:solidFill>
              <a:srgbClr val="F8BE2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57" name="Group">
            <a:extLst>
              <a:ext uri="{FF2B5EF4-FFF2-40B4-BE49-F238E27FC236}">
                <a16:creationId xmlns:a16="http://schemas.microsoft.com/office/drawing/2014/main" id="{16C0B4A1-F644-C1BD-485F-50ACF3CAD9BF}"/>
              </a:ext>
            </a:extLst>
          </p:cNvPr>
          <p:cNvGrpSpPr/>
          <p:nvPr/>
        </p:nvGrpSpPr>
        <p:grpSpPr>
          <a:xfrm>
            <a:off x="2217236" y="6447188"/>
            <a:ext cx="6615974" cy="5045439"/>
            <a:chOff x="0" y="0"/>
            <a:chExt cx="6615972" cy="5045437"/>
          </a:xfrm>
        </p:grpSpPr>
        <mc:AlternateContent xmlns:mc="http://schemas.openxmlformats.org/markup-compatibility/2006" xmlns:a14="http://schemas.microsoft.com/office/drawing/2010/main">
          <mc:Choice Requires="a14">
            <p:sp>
              <p:nvSpPr>
                <p:cNvPr id="58" name="Equation">
                  <a:extLst>
                    <a:ext uri="{FF2B5EF4-FFF2-40B4-BE49-F238E27FC236}">
                      <a16:creationId xmlns:a16="http://schemas.microsoft.com/office/drawing/2014/main" id="{B0BBFE94-685A-FF67-D8CA-88D9098FF73A}"/>
                    </a:ext>
                  </a:extLst>
                </p:cNvPr>
                <p:cNvSpPr txBox="1"/>
                <p:nvPr/>
              </p:nvSpPr>
              <p:spPr>
                <a:xfrm>
                  <a:off x="0" y="3694487"/>
                  <a:ext cx="415160" cy="3410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83" name="Equation">
                  <a:extLst>
                    <a:ext uri="{FF2B5EF4-FFF2-40B4-BE49-F238E27FC236}">
                      <a16:creationId xmlns:a16="http://schemas.microsoft.com/office/drawing/2014/main" id="{42C156B4-BC9E-5F41-5BED-E2F1FC7B06BD}"/>
                    </a:ext>
                  </a:extLst>
                </p:cNvPr>
                <p:cNvSpPr txBox="1">
                  <a:spLocks noRot="1" noChangeAspect="1" noMove="1" noResize="1" noEditPoints="1" noAdjustHandles="1" noChangeArrowheads="1" noChangeShapeType="1" noTextEdit="1"/>
                </p:cNvSpPr>
                <p:nvPr/>
              </p:nvSpPr>
              <p:spPr>
                <a:xfrm>
                  <a:off x="0" y="3694487"/>
                  <a:ext cx="415160" cy="341083"/>
                </a:xfrm>
                <a:prstGeom prst="rect">
                  <a:avLst/>
                </a:prstGeom>
                <a:blipFill>
                  <a:blip r:embed="rId14"/>
                  <a:stretch>
                    <a:fillRect l="-38235" r="-47059"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Equation">
                  <a:extLst>
                    <a:ext uri="{FF2B5EF4-FFF2-40B4-BE49-F238E27FC236}">
                      <a16:creationId xmlns:a16="http://schemas.microsoft.com/office/drawing/2014/main" id="{4B9281FC-029A-DD99-9106-40B51F789BE2}"/>
                    </a:ext>
                  </a:extLst>
                </p:cNvPr>
                <p:cNvSpPr txBox="1"/>
                <p:nvPr/>
              </p:nvSpPr>
              <p:spPr>
                <a:xfrm>
                  <a:off x="14282" y="2608984"/>
                  <a:ext cx="415160" cy="3410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84" name="Equation">
                  <a:extLst>
                    <a:ext uri="{FF2B5EF4-FFF2-40B4-BE49-F238E27FC236}">
                      <a16:creationId xmlns:a16="http://schemas.microsoft.com/office/drawing/2014/main" id="{0A71EE52-375B-5EFE-98CA-1C11440C1E9E}"/>
                    </a:ext>
                  </a:extLst>
                </p:cNvPr>
                <p:cNvSpPr txBox="1">
                  <a:spLocks noRot="1" noChangeAspect="1" noMove="1" noResize="1" noEditPoints="1" noAdjustHandles="1" noChangeArrowheads="1" noChangeShapeType="1" noTextEdit="1"/>
                </p:cNvSpPr>
                <p:nvPr/>
              </p:nvSpPr>
              <p:spPr>
                <a:xfrm>
                  <a:off x="14282" y="2608984"/>
                  <a:ext cx="415160" cy="341083"/>
                </a:xfrm>
                <a:prstGeom prst="rect">
                  <a:avLst/>
                </a:prstGeom>
                <a:blipFill>
                  <a:blip r:embed="rId15"/>
                  <a:stretch>
                    <a:fillRect l="-38235" r="-47059"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Equation">
                  <a:extLst>
                    <a:ext uri="{FF2B5EF4-FFF2-40B4-BE49-F238E27FC236}">
                      <a16:creationId xmlns:a16="http://schemas.microsoft.com/office/drawing/2014/main" id="{BC3DDC79-9C67-F1F1-2DC6-40C267D93641}"/>
                    </a:ext>
                  </a:extLst>
                </p:cNvPr>
                <p:cNvSpPr txBox="1"/>
                <p:nvPr/>
              </p:nvSpPr>
              <p:spPr>
                <a:xfrm>
                  <a:off x="0" y="1798056"/>
                  <a:ext cx="415160" cy="3410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85" name="Equation">
                  <a:extLst>
                    <a:ext uri="{FF2B5EF4-FFF2-40B4-BE49-F238E27FC236}">
                      <a16:creationId xmlns:a16="http://schemas.microsoft.com/office/drawing/2014/main" id="{02DA3368-B9BA-B79B-909E-62FB637F4F37}"/>
                    </a:ext>
                  </a:extLst>
                </p:cNvPr>
                <p:cNvSpPr txBox="1">
                  <a:spLocks noRot="1" noChangeAspect="1" noMove="1" noResize="1" noEditPoints="1" noAdjustHandles="1" noChangeArrowheads="1" noChangeShapeType="1" noTextEdit="1"/>
                </p:cNvSpPr>
                <p:nvPr/>
              </p:nvSpPr>
              <p:spPr>
                <a:xfrm>
                  <a:off x="0" y="1798056"/>
                  <a:ext cx="415160" cy="341083"/>
                </a:xfrm>
                <a:prstGeom prst="rect">
                  <a:avLst/>
                </a:prstGeom>
                <a:blipFill>
                  <a:blip r:embed="rId14"/>
                  <a:stretch>
                    <a:fillRect l="-38235" r="-47059"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Equation">
                  <a:extLst>
                    <a:ext uri="{FF2B5EF4-FFF2-40B4-BE49-F238E27FC236}">
                      <a16:creationId xmlns:a16="http://schemas.microsoft.com/office/drawing/2014/main" id="{29B58EB7-1C5A-AC9F-1F56-D18FB4B00D51}"/>
                    </a:ext>
                  </a:extLst>
                </p:cNvPr>
                <p:cNvSpPr txBox="1"/>
                <p:nvPr/>
              </p:nvSpPr>
              <p:spPr>
                <a:xfrm>
                  <a:off x="0" y="984201"/>
                  <a:ext cx="415160" cy="3410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86" name="Equation">
                  <a:extLst>
                    <a:ext uri="{FF2B5EF4-FFF2-40B4-BE49-F238E27FC236}">
                      <a16:creationId xmlns:a16="http://schemas.microsoft.com/office/drawing/2014/main" id="{F77F07C5-7AF0-7C24-1882-A6C414B5CAE1}"/>
                    </a:ext>
                  </a:extLst>
                </p:cNvPr>
                <p:cNvSpPr txBox="1">
                  <a:spLocks noRot="1" noChangeAspect="1" noMove="1" noResize="1" noEditPoints="1" noAdjustHandles="1" noChangeArrowheads="1" noChangeShapeType="1" noTextEdit="1"/>
                </p:cNvSpPr>
                <p:nvPr/>
              </p:nvSpPr>
              <p:spPr>
                <a:xfrm>
                  <a:off x="0" y="984201"/>
                  <a:ext cx="415160" cy="341083"/>
                </a:xfrm>
                <a:prstGeom prst="rect">
                  <a:avLst/>
                </a:prstGeom>
                <a:blipFill>
                  <a:blip r:embed="rId14"/>
                  <a:stretch>
                    <a:fillRect l="-38235" r="-47059" b="-74074"/>
                  </a:stretch>
                </a:blipFill>
                <a:ln w="12700" cap="flat">
                  <a:noFill/>
                  <a:miter lim="400000"/>
                </a:ln>
                <a:effectLst/>
              </p:spPr>
              <p:txBody>
                <a:bodyPr/>
                <a:lstStyle/>
                <a:p>
                  <a:r>
                    <a:rPr lang="en-US">
                      <a:noFill/>
                    </a:rPr>
                    <a:t> </a:t>
                  </a:r>
                </a:p>
              </p:txBody>
            </p:sp>
          </mc:Fallback>
        </mc:AlternateContent>
        <p:sp>
          <p:nvSpPr>
            <p:cNvPr id="62" name="Line">
              <a:extLst>
                <a:ext uri="{FF2B5EF4-FFF2-40B4-BE49-F238E27FC236}">
                  <a16:creationId xmlns:a16="http://schemas.microsoft.com/office/drawing/2014/main" id="{58822028-3584-10F9-9B95-71A673C7BAA9}"/>
                </a:ext>
              </a:extLst>
            </p:cNvPr>
            <p:cNvSpPr/>
            <p:nvPr/>
          </p:nvSpPr>
          <p:spPr>
            <a:xfrm>
              <a:off x="610479" y="342351"/>
              <a:ext cx="5627102"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3" name="Line">
              <a:extLst>
                <a:ext uri="{FF2B5EF4-FFF2-40B4-BE49-F238E27FC236}">
                  <a16:creationId xmlns:a16="http://schemas.microsoft.com/office/drawing/2014/main" id="{278C1CF6-A785-67C2-64B8-AA931DD3983B}"/>
                </a:ext>
              </a:extLst>
            </p:cNvPr>
            <p:cNvSpPr/>
            <p:nvPr/>
          </p:nvSpPr>
          <p:spPr>
            <a:xfrm>
              <a:off x="610479" y="1154696"/>
              <a:ext cx="5627102"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4" name="Line">
              <a:extLst>
                <a:ext uri="{FF2B5EF4-FFF2-40B4-BE49-F238E27FC236}">
                  <a16:creationId xmlns:a16="http://schemas.microsoft.com/office/drawing/2014/main" id="{E80545EC-7ACF-D39E-ED88-72B58E9BE1A9}"/>
                </a:ext>
              </a:extLst>
            </p:cNvPr>
            <p:cNvSpPr/>
            <p:nvPr/>
          </p:nvSpPr>
          <p:spPr>
            <a:xfrm>
              <a:off x="610479" y="2779382"/>
              <a:ext cx="5627102"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5" name="Line">
              <a:extLst>
                <a:ext uri="{FF2B5EF4-FFF2-40B4-BE49-F238E27FC236}">
                  <a16:creationId xmlns:a16="http://schemas.microsoft.com/office/drawing/2014/main" id="{72D18106-4AB7-03F7-71A3-0EF75CCC0567}"/>
                </a:ext>
              </a:extLst>
            </p:cNvPr>
            <p:cNvSpPr/>
            <p:nvPr/>
          </p:nvSpPr>
          <p:spPr>
            <a:xfrm>
              <a:off x="610479" y="1967038"/>
              <a:ext cx="5627102"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6" name="Line">
              <a:extLst>
                <a:ext uri="{FF2B5EF4-FFF2-40B4-BE49-F238E27FC236}">
                  <a16:creationId xmlns:a16="http://schemas.microsoft.com/office/drawing/2014/main" id="{9B02C542-0E5E-61F1-E1A2-6309FA2B5977}"/>
                </a:ext>
              </a:extLst>
            </p:cNvPr>
            <p:cNvSpPr/>
            <p:nvPr/>
          </p:nvSpPr>
          <p:spPr>
            <a:xfrm>
              <a:off x="608616" y="3883950"/>
              <a:ext cx="563082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7" name="Rounded Rectangle">
              <a:extLst>
                <a:ext uri="{FF2B5EF4-FFF2-40B4-BE49-F238E27FC236}">
                  <a16:creationId xmlns:a16="http://schemas.microsoft.com/office/drawing/2014/main" id="{6396B77D-580F-B704-4FE5-4421EF58CE82}"/>
                </a:ext>
              </a:extLst>
            </p:cNvPr>
            <p:cNvSpPr/>
            <p:nvPr/>
          </p:nvSpPr>
          <p:spPr>
            <a:xfrm>
              <a:off x="1087538" y="0"/>
              <a:ext cx="758767" cy="1477942"/>
            </a:xfrm>
            <a:prstGeom prst="roundRect">
              <a:avLst>
                <a:gd name="adj" fmla="val 15000"/>
              </a:avLst>
            </a:prstGeom>
            <a:solidFill>
              <a:srgbClr val="F2F2F2"/>
            </a:solidFill>
            <a:ln w="508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68" name="Image" descr="Image">
              <a:extLst>
                <a:ext uri="{FF2B5EF4-FFF2-40B4-BE49-F238E27FC236}">
                  <a16:creationId xmlns:a16="http://schemas.microsoft.com/office/drawing/2014/main" id="{B9397930-A3C0-5CBC-26F4-38BFE307DDD8}"/>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6162420" y="167441"/>
              <a:ext cx="453552" cy="349715"/>
            </a:xfrm>
            <a:prstGeom prst="rect">
              <a:avLst/>
            </a:prstGeom>
            <a:ln w="12700" cap="flat">
              <a:noFill/>
              <a:miter lim="400000"/>
            </a:ln>
            <a:effectLst/>
          </p:spPr>
        </p:pic>
        <p:pic>
          <p:nvPicPr>
            <p:cNvPr id="69" name="Image" descr="Image">
              <a:extLst>
                <a:ext uri="{FF2B5EF4-FFF2-40B4-BE49-F238E27FC236}">
                  <a16:creationId xmlns:a16="http://schemas.microsoft.com/office/drawing/2014/main" id="{D485546C-6A19-ECF5-87D3-E0C78FB57A2A}"/>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6162420" y="979785"/>
              <a:ext cx="453552" cy="349715"/>
            </a:xfrm>
            <a:prstGeom prst="rect">
              <a:avLst/>
            </a:prstGeom>
            <a:ln w="12700" cap="flat">
              <a:noFill/>
              <a:miter lim="400000"/>
            </a:ln>
            <a:effectLst/>
          </p:spPr>
        </p:pic>
        <p:pic>
          <p:nvPicPr>
            <p:cNvPr id="70" name="Image" descr="Image">
              <a:extLst>
                <a:ext uri="{FF2B5EF4-FFF2-40B4-BE49-F238E27FC236}">
                  <a16:creationId xmlns:a16="http://schemas.microsoft.com/office/drawing/2014/main" id="{73DAB072-161C-FC22-9E59-FB22301F4B31}"/>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6162420" y="1793640"/>
              <a:ext cx="453552" cy="349715"/>
            </a:xfrm>
            <a:prstGeom prst="rect">
              <a:avLst/>
            </a:prstGeom>
            <a:ln w="12700" cap="flat">
              <a:noFill/>
              <a:miter lim="400000"/>
            </a:ln>
            <a:effectLst/>
          </p:spPr>
        </p:pic>
        <p:pic>
          <p:nvPicPr>
            <p:cNvPr id="71" name="Image" descr="Image">
              <a:extLst>
                <a:ext uri="{FF2B5EF4-FFF2-40B4-BE49-F238E27FC236}">
                  <a16:creationId xmlns:a16="http://schemas.microsoft.com/office/drawing/2014/main" id="{43D2F7E7-D3AC-839F-463E-6368FB9C7F47}"/>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6162420" y="2604569"/>
              <a:ext cx="453552" cy="349715"/>
            </a:xfrm>
            <a:prstGeom prst="rect">
              <a:avLst/>
            </a:prstGeom>
            <a:ln w="12700" cap="flat">
              <a:noFill/>
              <a:miter lim="400000"/>
            </a:ln>
            <a:effectLst/>
          </p:spPr>
        </p:pic>
        <p:pic>
          <p:nvPicPr>
            <p:cNvPr id="72" name="Image" descr="Image">
              <a:extLst>
                <a:ext uri="{FF2B5EF4-FFF2-40B4-BE49-F238E27FC236}">
                  <a16:creationId xmlns:a16="http://schemas.microsoft.com/office/drawing/2014/main" id="{053A8BCF-F0B4-D879-6E3E-1EAC09BEE32E}"/>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6162420" y="3690072"/>
              <a:ext cx="453552" cy="349714"/>
            </a:xfrm>
            <a:prstGeom prst="rect">
              <a:avLst/>
            </a:prstGeom>
            <a:ln w="12700" cap="flat">
              <a:noFill/>
              <a:miter lim="400000"/>
            </a:ln>
            <a:effectLst/>
          </p:spPr>
        </p:pic>
        <mc:AlternateContent xmlns:mc="http://schemas.openxmlformats.org/markup-compatibility/2006" xmlns:a14="http://schemas.microsoft.com/office/drawing/2010/main">
          <mc:Choice Requires="a14">
            <p:sp>
              <p:nvSpPr>
                <p:cNvPr id="73" name="Equation">
                  <a:extLst>
                    <a:ext uri="{FF2B5EF4-FFF2-40B4-BE49-F238E27FC236}">
                      <a16:creationId xmlns:a16="http://schemas.microsoft.com/office/drawing/2014/main" id="{C41D3AB6-266C-446F-C264-9722AA61C635}"/>
                    </a:ext>
                  </a:extLst>
                </p:cNvPr>
                <p:cNvSpPr txBox="1"/>
                <p:nvPr/>
              </p:nvSpPr>
              <p:spPr>
                <a:xfrm>
                  <a:off x="14250" y="171831"/>
                  <a:ext cx="415109" cy="341041"/>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198" name="Equation">
                  <a:extLst>
                    <a:ext uri="{FF2B5EF4-FFF2-40B4-BE49-F238E27FC236}">
                      <a16:creationId xmlns:a16="http://schemas.microsoft.com/office/drawing/2014/main" id="{6876CB59-D810-25FE-4952-364C9FDF4135}"/>
                    </a:ext>
                  </a:extLst>
                </p:cNvPr>
                <p:cNvSpPr txBox="1">
                  <a:spLocks noRot="1" noChangeAspect="1" noMove="1" noResize="1" noEditPoints="1" noAdjustHandles="1" noChangeArrowheads="1" noChangeShapeType="1" noTextEdit="1"/>
                </p:cNvSpPr>
                <p:nvPr/>
              </p:nvSpPr>
              <p:spPr>
                <a:xfrm>
                  <a:off x="14250" y="171831"/>
                  <a:ext cx="415109" cy="341041"/>
                </a:xfrm>
                <a:prstGeom prst="rect">
                  <a:avLst/>
                </a:prstGeom>
                <a:blipFill>
                  <a:blip r:embed="rId14"/>
                  <a:stretch>
                    <a:fillRect l="-38235" r="-47059" b="-67857"/>
                  </a:stretch>
                </a:blipFill>
                <a:ln w="12700" cap="flat">
                  <a:noFill/>
                  <a:miter lim="400000"/>
                </a:ln>
                <a:effectLst/>
              </p:spPr>
              <p:txBody>
                <a:bodyPr/>
                <a:lstStyle/>
                <a:p>
                  <a:r>
                    <a:rPr lang="en-US">
                      <a:noFill/>
                    </a:rPr>
                    <a:t> </a:t>
                  </a:r>
                </a:p>
              </p:txBody>
            </p:sp>
          </mc:Fallback>
        </mc:AlternateContent>
        <p:grpSp>
          <p:nvGrpSpPr>
            <p:cNvPr id="74" name="Group">
              <a:extLst>
                <a:ext uri="{FF2B5EF4-FFF2-40B4-BE49-F238E27FC236}">
                  <a16:creationId xmlns:a16="http://schemas.microsoft.com/office/drawing/2014/main" id="{172B7501-4AB0-F565-3455-3E4B779AF9B2}"/>
                </a:ext>
              </a:extLst>
            </p:cNvPr>
            <p:cNvGrpSpPr/>
            <p:nvPr/>
          </p:nvGrpSpPr>
          <p:grpSpPr>
            <a:xfrm rot="13344062">
              <a:off x="4219150" y="3293728"/>
              <a:ext cx="427727" cy="75878"/>
              <a:chOff x="0" y="0"/>
              <a:chExt cx="427725" cy="75876"/>
            </a:xfrm>
          </p:grpSpPr>
          <p:sp>
            <p:nvSpPr>
              <p:cNvPr id="85" name="Circle">
                <a:extLst>
                  <a:ext uri="{FF2B5EF4-FFF2-40B4-BE49-F238E27FC236}">
                    <a16:creationId xmlns:a16="http://schemas.microsoft.com/office/drawing/2014/main" id="{A4A11683-C8AC-44DD-5813-411F51B4A663}"/>
                  </a:ext>
                </a:extLst>
              </p:cNvPr>
              <p:cNvSpPr/>
              <p:nvPr/>
            </p:nvSpPr>
            <p:spPr>
              <a:xfrm rot="21600000">
                <a:off x="-1" y="-1"/>
                <a:ext cx="75878" cy="75878"/>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86" name="Circle">
                <a:extLst>
                  <a:ext uri="{FF2B5EF4-FFF2-40B4-BE49-F238E27FC236}">
                    <a16:creationId xmlns:a16="http://schemas.microsoft.com/office/drawing/2014/main" id="{B08C4BE7-F002-D348-1DFA-0763BA825A93}"/>
                  </a:ext>
                </a:extLst>
              </p:cNvPr>
              <p:cNvSpPr/>
              <p:nvPr/>
            </p:nvSpPr>
            <p:spPr>
              <a:xfrm rot="21600000">
                <a:off x="175924" y="-1"/>
                <a:ext cx="75878" cy="75878"/>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87" name="Circle">
                <a:extLst>
                  <a:ext uri="{FF2B5EF4-FFF2-40B4-BE49-F238E27FC236}">
                    <a16:creationId xmlns:a16="http://schemas.microsoft.com/office/drawing/2014/main" id="{058A3394-5614-6554-9C5F-27390A696324}"/>
                  </a:ext>
                </a:extLst>
              </p:cNvPr>
              <p:cNvSpPr/>
              <p:nvPr/>
            </p:nvSpPr>
            <p:spPr>
              <a:xfrm rot="21600000">
                <a:off x="351848" y="-1"/>
                <a:ext cx="75878" cy="75878"/>
              </a:xfrm>
              <a:prstGeom prst="ellipse">
                <a:avLst/>
              </a:prstGeom>
              <a:solidFill>
                <a:srgbClr val="000000"/>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grpSp>
        <p:sp>
          <p:nvSpPr>
            <p:cNvPr id="75" name="Group">
              <a:extLst>
                <a:ext uri="{FF2B5EF4-FFF2-40B4-BE49-F238E27FC236}">
                  <a16:creationId xmlns:a16="http://schemas.microsoft.com/office/drawing/2014/main" id="{2FFFBB71-1076-4E24-96D7-44F3441EB802}"/>
                </a:ext>
              </a:extLst>
            </p:cNvPr>
            <p:cNvSpPr/>
            <p:nvPr/>
          </p:nvSpPr>
          <p:spPr>
            <a:xfrm>
              <a:off x="2146870" y="862280"/>
              <a:ext cx="758768" cy="1477943"/>
            </a:xfrm>
            <a:prstGeom prst="roundRect">
              <a:avLst>
                <a:gd name="adj" fmla="val 15000"/>
              </a:avLst>
            </a:prstGeom>
            <a:solidFill>
              <a:srgbClr val="F2F2F2"/>
            </a:solidFill>
            <a:ln w="508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6" name="Group">
              <a:extLst>
                <a:ext uri="{FF2B5EF4-FFF2-40B4-BE49-F238E27FC236}">
                  <a16:creationId xmlns:a16="http://schemas.microsoft.com/office/drawing/2014/main" id="{371CD1C6-32BA-107D-F0E0-F572A0DA7073}"/>
                </a:ext>
              </a:extLst>
            </p:cNvPr>
            <p:cNvSpPr/>
            <p:nvPr/>
          </p:nvSpPr>
          <p:spPr>
            <a:xfrm>
              <a:off x="3206203" y="1646263"/>
              <a:ext cx="758768" cy="1477943"/>
            </a:xfrm>
            <a:prstGeom prst="roundRect">
              <a:avLst>
                <a:gd name="adj" fmla="val 15000"/>
              </a:avLst>
            </a:prstGeom>
            <a:solidFill>
              <a:srgbClr val="F2F2F2"/>
            </a:solidFill>
            <a:ln w="508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7" name="Line">
              <a:extLst>
                <a:ext uri="{FF2B5EF4-FFF2-40B4-BE49-F238E27FC236}">
                  <a16:creationId xmlns:a16="http://schemas.microsoft.com/office/drawing/2014/main" id="{C061DC08-626D-526C-27CF-C6E9F90679C3}"/>
                </a:ext>
              </a:extLst>
            </p:cNvPr>
            <p:cNvSpPr/>
            <p:nvPr/>
          </p:nvSpPr>
          <p:spPr>
            <a:xfrm>
              <a:off x="589835" y="4768422"/>
              <a:ext cx="5627101"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pic>
          <p:nvPicPr>
            <p:cNvPr id="78" name="Image" descr="Image">
              <a:extLst>
                <a:ext uri="{FF2B5EF4-FFF2-40B4-BE49-F238E27FC236}">
                  <a16:creationId xmlns:a16="http://schemas.microsoft.com/office/drawing/2014/main" id="{0E090C96-B8D7-FA09-8B6C-A150171961FE}"/>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6162420" y="4613915"/>
              <a:ext cx="453552" cy="349714"/>
            </a:xfrm>
            <a:prstGeom prst="rect">
              <a:avLst/>
            </a:prstGeom>
            <a:ln w="12700" cap="flat">
              <a:noFill/>
              <a:miter lim="400000"/>
            </a:ln>
            <a:effectLst/>
          </p:spPr>
        </p:pic>
        <p:sp>
          <p:nvSpPr>
            <p:cNvPr id="79" name="Group">
              <a:extLst>
                <a:ext uri="{FF2B5EF4-FFF2-40B4-BE49-F238E27FC236}">
                  <a16:creationId xmlns:a16="http://schemas.microsoft.com/office/drawing/2014/main" id="{6177ADC7-49BD-A233-C036-4820B36BC655}"/>
                </a:ext>
              </a:extLst>
            </p:cNvPr>
            <p:cNvSpPr/>
            <p:nvPr/>
          </p:nvSpPr>
          <p:spPr>
            <a:xfrm>
              <a:off x="4865082" y="3567495"/>
              <a:ext cx="758767" cy="1477942"/>
            </a:xfrm>
            <a:prstGeom prst="roundRect">
              <a:avLst>
                <a:gd name="adj" fmla="val 15000"/>
              </a:avLst>
            </a:prstGeom>
            <a:solidFill>
              <a:srgbClr val="F2F2F2"/>
            </a:solidFill>
            <a:ln w="508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80" name="Equation">
                  <a:extLst>
                    <a:ext uri="{FF2B5EF4-FFF2-40B4-BE49-F238E27FC236}">
                      <a16:creationId xmlns:a16="http://schemas.microsoft.com/office/drawing/2014/main" id="{DBC2D46B-B736-E0B2-B8F9-7595125482EE}"/>
                    </a:ext>
                  </a:extLst>
                </p:cNvPr>
                <p:cNvSpPr txBox="1"/>
                <p:nvPr/>
              </p:nvSpPr>
              <p:spPr>
                <a:xfrm>
                  <a:off x="0" y="4578996"/>
                  <a:ext cx="415160" cy="3410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|0⟩</m:t>
                        </m:r>
                      </m:oMath>
                    </m:oMathPara>
                  </a14:m>
                  <a:endParaRPr sz="2900"/>
                </a:p>
              </p:txBody>
            </p:sp>
          </mc:Choice>
          <mc:Fallback xmlns="">
            <p:sp>
              <p:nvSpPr>
                <p:cNvPr id="205" name="Equation">
                  <a:extLst>
                    <a:ext uri="{FF2B5EF4-FFF2-40B4-BE49-F238E27FC236}">
                      <a16:creationId xmlns:a16="http://schemas.microsoft.com/office/drawing/2014/main" id="{E3F42307-6B7D-51D0-087E-327AD71CCB0D}"/>
                    </a:ext>
                  </a:extLst>
                </p:cNvPr>
                <p:cNvSpPr txBox="1">
                  <a:spLocks noRot="1" noChangeAspect="1" noMove="1" noResize="1" noEditPoints="1" noAdjustHandles="1" noChangeArrowheads="1" noChangeShapeType="1" noTextEdit="1"/>
                </p:cNvSpPr>
                <p:nvPr/>
              </p:nvSpPr>
              <p:spPr>
                <a:xfrm>
                  <a:off x="0" y="4578996"/>
                  <a:ext cx="415160" cy="341083"/>
                </a:xfrm>
                <a:prstGeom prst="rect">
                  <a:avLst/>
                </a:prstGeom>
                <a:blipFill>
                  <a:blip r:embed="rId14"/>
                  <a:stretch>
                    <a:fillRect l="-38235" r="-47059" b="-678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Equation">
                  <a:extLst>
                    <a:ext uri="{FF2B5EF4-FFF2-40B4-BE49-F238E27FC236}">
                      <a16:creationId xmlns:a16="http://schemas.microsoft.com/office/drawing/2014/main" id="{DB616FEF-9B38-B45D-A0EC-3C940F2B0962}"/>
                    </a:ext>
                  </a:extLst>
                </p:cNvPr>
                <p:cNvSpPr txBox="1"/>
                <p:nvPr/>
              </p:nvSpPr>
              <p:spPr>
                <a:xfrm>
                  <a:off x="1311149" y="453106"/>
                  <a:ext cx="311545" cy="31530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700" i="1">
                            <a:solidFill>
                              <a:srgbClr val="000000"/>
                            </a:solidFill>
                            <a:latin typeface="Cambria Math" panose="02040503050406030204" pitchFamily="18" charset="0"/>
                          </a:rPr>
                          <m:t>𝑈</m:t>
                        </m:r>
                      </m:oMath>
                    </m:oMathPara>
                  </a14:m>
                  <a:endParaRPr sz="3700" dirty="0"/>
                </a:p>
              </p:txBody>
            </p:sp>
          </mc:Choice>
          <mc:Fallback xmlns="">
            <p:sp>
              <p:nvSpPr>
                <p:cNvPr id="81" name="Equation">
                  <a:extLst>
                    <a:ext uri="{FF2B5EF4-FFF2-40B4-BE49-F238E27FC236}">
                      <a16:creationId xmlns:a16="http://schemas.microsoft.com/office/drawing/2014/main" id="{DB616FEF-9B38-B45D-A0EC-3C940F2B0962}"/>
                    </a:ext>
                  </a:extLst>
                </p:cNvPr>
                <p:cNvSpPr txBox="1">
                  <a:spLocks noRot="1" noChangeAspect="1" noMove="1" noResize="1" noEditPoints="1" noAdjustHandles="1" noChangeArrowheads="1" noChangeShapeType="1" noTextEdit="1"/>
                </p:cNvSpPr>
                <p:nvPr/>
              </p:nvSpPr>
              <p:spPr>
                <a:xfrm>
                  <a:off x="1311149" y="453106"/>
                  <a:ext cx="311545" cy="315304"/>
                </a:xfrm>
                <a:prstGeom prst="rect">
                  <a:avLst/>
                </a:prstGeom>
                <a:blipFill>
                  <a:blip r:embed="rId16"/>
                  <a:stretch>
                    <a:fillRect l="-50000" r="-50000" b="-8461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Equation">
                  <a:extLst>
                    <a:ext uri="{FF2B5EF4-FFF2-40B4-BE49-F238E27FC236}">
                      <a16:creationId xmlns:a16="http://schemas.microsoft.com/office/drawing/2014/main" id="{7B3B356E-CD76-5E0C-CF6F-EF635FD27DBA}"/>
                    </a:ext>
                  </a:extLst>
                </p:cNvPr>
                <p:cNvSpPr txBox="1"/>
                <p:nvPr/>
              </p:nvSpPr>
              <p:spPr>
                <a:xfrm>
                  <a:off x="2370482" y="1332189"/>
                  <a:ext cx="311545" cy="31530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700" i="1">
                            <a:solidFill>
                              <a:srgbClr val="000000"/>
                            </a:solidFill>
                            <a:latin typeface="Cambria Math" panose="02040503050406030204" pitchFamily="18" charset="0"/>
                          </a:rPr>
                          <m:t>𝑈</m:t>
                        </m:r>
                      </m:oMath>
                    </m:oMathPara>
                  </a14:m>
                  <a:endParaRPr sz="3700" dirty="0"/>
                </a:p>
              </p:txBody>
            </p:sp>
          </mc:Choice>
          <mc:Fallback xmlns="">
            <p:sp>
              <p:nvSpPr>
                <p:cNvPr id="82" name="Equation">
                  <a:extLst>
                    <a:ext uri="{FF2B5EF4-FFF2-40B4-BE49-F238E27FC236}">
                      <a16:creationId xmlns:a16="http://schemas.microsoft.com/office/drawing/2014/main" id="{7B3B356E-CD76-5E0C-CF6F-EF635FD27DBA}"/>
                    </a:ext>
                  </a:extLst>
                </p:cNvPr>
                <p:cNvSpPr txBox="1">
                  <a:spLocks noRot="1" noChangeAspect="1" noMove="1" noResize="1" noEditPoints="1" noAdjustHandles="1" noChangeArrowheads="1" noChangeShapeType="1" noTextEdit="1"/>
                </p:cNvSpPr>
                <p:nvPr/>
              </p:nvSpPr>
              <p:spPr>
                <a:xfrm>
                  <a:off x="2370482" y="1332189"/>
                  <a:ext cx="311545" cy="315304"/>
                </a:xfrm>
                <a:prstGeom prst="rect">
                  <a:avLst/>
                </a:prstGeom>
                <a:blipFill>
                  <a:blip r:embed="rId17"/>
                  <a:stretch>
                    <a:fillRect l="-52000" r="-56000" b="-8846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Equation">
                  <a:extLst>
                    <a:ext uri="{FF2B5EF4-FFF2-40B4-BE49-F238E27FC236}">
                      <a16:creationId xmlns:a16="http://schemas.microsoft.com/office/drawing/2014/main" id="{8B28F432-BE33-8179-936B-4EF059871B6B}"/>
                    </a:ext>
                  </a:extLst>
                </p:cNvPr>
                <p:cNvSpPr txBox="1"/>
                <p:nvPr/>
              </p:nvSpPr>
              <p:spPr>
                <a:xfrm>
                  <a:off x="3429815" y="2110852"/>
                  <a:ext cx="311545" cy="31530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700" i="1">
                            <a:solidFill>
                              <a:srgbClr val="000000"/>
                            </a:solidFill>
                            <a:latin typeface="Cambria Math" panose="02040503050406030204" pitchFamily="18" charset="0"/>
                          </a:rPr>
                          <m:t>𝑈</m:t>
                        </m:r>
                      </m:oMath>
                    </m:oMathPara>
                  </a14:m>
                  <a:endParaRPr sz="3700" dirty="0"/>
                </a:p>
              </p:txBody>
            </p:sp>
          </mc:Choice>
          <mc:Fallback xmlns="">
            <p:sp>
              <p:nvSpPr>
                <p:cNvPr id="83" name="Equation">
                  <a:extLst>
                    <a:ext uri="{FF2B5EF4-FFF2-40B4-BE49-F238E27FC236}">
                      <a16:creationId xmlns:a16="http://schemas.microsoft.com/office/drawing/2014/main" id="{8B28F432-BE33-8179-936B-4EF059871B6B}"/>
                    </a:ext>
                  </a:extLst>
                </p:cNvPr>
                <p:cNvSpPr txBox="1">
                  <a:spLocks noRot="1" noChangeAspect="1" noMove="1" noResize="1" noEditPoints="1" noAdjustHandles="1" noChangeArrowheads="1" noChangeShapeType="1" noTextEdit="1"/>
                </p:cNvSpPr>
                <p:nvPr/>
              </p:nvSpPr>
              <p:spPr>
                <a:xfrm>
                  <a:off x="3429815" y="2110852"/>
                  <a:ext cx="311545" cy="315304"/>
                </a:xfrm>
                <a:prstGeom prst="rect">
                  <a:avLst/>
                </a:prstGeom>
                <a:blipFill>
                  <a:blip r:embed="rId18"/>
                  <a:stretch>
                    <a:fillRect l="-48000" r="-56000" b="-8846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Equation">
                  <a:extLst>
                    <a:ext uri="{FF2B5EF4-FFF2-40B4-BE49-F238E27FC236}">
                      <a16:creationId xmlns:a16="http://schemas.microsoft.com/office/drawing/2014/main" id="{CBC3E593-A307-386D-01B9-9D3B50BB8BBA}"/>
                    </a:ext>
                  </a:extLst>
                </p:cNvPr>
                <p:cNvSpPr txBox="1"/>
                <p:nvPr/>
              </p:nvSpPr>
              <p:spPr>
                <a:xfrm>
                  <a:off x="5088693" y="4083964"/>
                  <a:ext cx="311545" cy="31530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3700" i="1">
                            <a:solidFill>
                              <a:srgbClr val="000000"/>
                            </a:solidFill>
                            <a:latin typeface="Cambria Math" panose="02040503050406030204" pitchFamily="18" charset="0"/>
                          </a:rPr>
                          <m:t>𝑈</m:t>
                        </m:r>
                      </m:oMath>
                    </m:oMathPara>
                  </a14:m>
                  <a:endParaRPr sz="3700" dirty="0"/>
                </a:p>
              </p:txBody>
            </p:sp>
          </mc:Choice>
          <mc:Fallback xmlns="">
            <p:sp>
              <p:nvSpPr>
                <p:cNvPr id="84" name="Equation">
                  <a:extLst>
                    <a:ext uri="{FF2B5EF4-FFF2-40B4-BE49-F238E27FC236}">
                      <a16:creationId xmlns:a16="http://schemas.microsoft.com/office/drawing/2014/main" id="{CBC3E593-A307-386D-01B9-9D3B50BB8BBA}"/>
                    </a:ext>
                  </a:extLst>
                </p:cNvPr>
                <p:cNvSpPr txBox="1">
                  <a:spLocks noRot="1" noChangeAspect="1" noMove="1" noResize="1" noEditPoints="1" noAdjustHandles="1" noChangeArrowheads="1" noChangeShapeType="1" noTextEdit="1"/>
                </p:cNvSpPr>
                <p:nvPr/>
              </p:nvSpPr>
              <p:spPr>
                <a:xfrm>
                  <a:off x="5088693" y="4083964"/>
                  <a:ext cx="311545" cy="315304"/>
                </a:xfrm>
                <a:prstGeom prst="rect">
                  <a:avLst/>
                </a:prstGeom>
                <a:blipFill>
                  <a:blip r:embed="rId19"/>
                  <a:stretch>
                    <a:fillRect l="-52000" r="-56000" b="-92000"/>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8" name="Equation">
                <a:extLst>
                  <a:ext uri="{FF2B5EF4-FFF2-40B4-BE49-F238E27FC236}">
                    <a16:creationId xmlns:a16="http://schemas.microsoft.com/office/drawing/2014/main" id="{D8A867CB-DB94-0E51-2963-B09F43A61F42}"/>
                  </a:ext>
                </a:extLst>
              </p:cNvPr>
              <p:cNvSpPr txBox="1"/>
              <p:nvPr/>
            </p:nvSpPr>
            <p:spPr>
              <a:xfrm>
                <a:off x="18267730" y="7768466"/>
                <a:ext cx="448521" cy="583558"/>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acc>
                        <m:accPr>
                          <m:chr m:val="̃"/>
                          <m:ctrlPr>
                            <a:rPr lang="en-US" sz="3700" i="1" smtClean="0">
                              <a:latin typeface="Cambria Math" panose="02040503050406030204" pitchFamily="18" charset="0"/>
                            </a:rPr>
                          </m:ctrlPr>
                        </m:accPr>
                        <m:e>
                          <m:r>
                            <a:rPr lang="en-US" sz="3700" b="0" i="1" smtClean="0">
                              <a:latin typeface="Cambria Math" panose="02040503050406030204" pitchFamily="18" charset="0"/>
                            </a:rPr>
                            <m:t>𝑈</m:t>
                          </m:r>
                        </m:e>
                      </m:acc>
                    </m:oMath>
                  </m:oMathPara>
                </a14:m>
                <a:endParaRPr sz="3700" dirty="0"/>
              </a:p>
            </p:txBody>
          </p:sp>
        </mc:Choice>
        <mc:Fallback xmlns="">
          <p:sp>
            <p:nvSpPr>
              <p:cNvPr id="88" name="Equation">
                <a:extLst>
                  <a:ext uri="{FF2B5EF4-FFF2-40B4-BE49-F238E27FC236}">
                    <a16:creationId xmlns:a16="http://schemas.microsoft.com/office/drawing/2014/main" id="{D8A867CB-DB94-0E51-2963-B09F43A61F42}"/>
                  </a:ext>
                </a:extLst>
              </p:cNvPr>
              <p:cNvSpPr txBox="1">
                <a:spLocks noRot="1" noChangeAspect="1" noMove="1" noResize="1" noEditPoints="1" noAdjustHandles="1" noChangeArrowheads="1" noChangeShapeType="1" noTextEdit="1"/>
              </p:cNvSpPr>
              <p:nvPr/>
            </p:nvSpPr>
            <p:spPr>
              <a:xfrm>
                <a:off x="18267730" y="7768466"/>
                <a:ext cx="448521" cy="583558"/>
              </a:xfrm>
              <a:prstGeom prst="rect">
                <a:avLst/>
              </a:prstGeom>
              <a:blipFill>
                <a:blip r:embed="rId20"/>
                <a:stretch>
                  <a:fillRect l="-22222" t="-17021" r="-22222" b="-638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Equation">
                <a:extLst>
                  <a:ext uri="{FF2B5EF4-FFF2-40B4-BE49-F238E27FC236}">
                    <a16:creationId xmlns:a16="http://schemas.microsoft.com/office/drawing/2014/main" id="{E0595226-C89C-0231-866C-09A5A8EE11AE}"/>
                  </a:ext>
                </a:extLst>
              </p:cNvPr>
              <p:cNvSpPr txBox="1"/>
              <p:nvPr/>
            </p:nvSpPr>
            <p:spPr>
              <a:xfrm>
                <a:off x="22146860" y="7768466"/>
                <a:ext cx="448521" cy="583558"/>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acc>
                        <m:accPr>
                          <m:chr m:val="̃"/>
                          <m:ctrlPr>
                            <a:rPr lang="en-US" sz="3700" i="1" smtClean="0">
                              <a:latin typeface="Cambria Math" panose="02040503050406030204" pitchFamily="18" charset="0"/>
                            </a:rPr>
                          </m:ctrlPr>
                        </m:accPr>
                        <m:e>
                          <m:r>
                            <a:rPr lang="en-US" sz="3700" b="0" i="1" smtClean="0">
                              <a:latin typeface="Cambria Math" panose="02040503050406030204" pitchFamily="18" charset="0"/>
                            </a:rPr>
                            <m:t>𝑈</m:t>
                          </m:r>
                        </m:e>
                      </m:acc>
                    </m:oMath>
                  </m:oMathPara>
                </a14:m>
                <a:endParaRPr sz="3700" dirty="0"/>
              </a:p>
            </p:txBody>
          </p:sp>
        </mc:Choice>
        <mc:Fallback xmlns="">
          <p:sp>
            <p:nvSpPr>
              <p:cNvPr id="89" name="Equation">
                <a:extLst>
                  <a:ext uri="{FF2B5EF4-FFF2-40B4-BE49-F238E27FC236}">
                    <a16:creationId xmlns:a16="http://schemas.microsoft.com/office/drawing/2014/main" id="{E0595226-C89C-0231-866C-09A5A8EE11AE}"/>
                  </a:ext>
                </a:extLst>
              </p:cNvPr>
              <p:cNvSpPr txBox="1">
                <a:spLocks noRot="1" noChangeAspect="1" noMove="1" noResize="1" noEditPoints="1" noAdjustHandles="1" noChangeArrowheads="1" noChangeShapeType="1" noTextEdit="1"/>
              </p:cNvSpPr>
              <p:nvPr/>
            </p:nvSpPr>
            <p:spPr>
              <a:xfrm>
                <a:off x="22146860" y="7768466"/>
                <a:ext cx="448521" cy="583558"/>
              </a:xfrm>
              <a:prstGeom prst="rect">
                <a:avLst/>
              </a:prstGeom>
              <a:blipFill>
                <a:blip r:embed="rId21"/>
                <a:stretch>
                  <a:fillRect l="-21622" t="-17021" r="-18919" b="-63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85102473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1852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1E1DF-BCAB-46C6-2B41-3FD1225BB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AC76F-68EC-E130-A8EE-B50BD9C721AD}"/>
              </a:ext>
            </a:extLst>
          </p:cNvPr>
          <p:cNvSpPr>
            <a:spLocks noGrp="1"/>
          </p:cNvSpPr>
          <p:nvPr>
            <p:ph type="title"/>
          </p:nvPr>
        </p:nvSpPr>
        <p:spPr/>
        <p:txBody>
          <a:bodyPr/>
          <a:lstStyle/>
          <a:p>
            <a:r>
              <a:rPr lang="en-US" dirty="0"/>
              <a:t>What makes dynamic circuits powerful?</a:t>
            </a:r>
          </a:p>
        </p:txBody>
      </p:sp>
      <p:sp>
        <p:nvSpPr>
          <p:cNvPr id="3" name="Footer Placeholder 2">
            <a:extLst>
              <a:ext uri="{FF2B5EF4-FFF2-40B4-BE49-F238E27FC236}">
                <a16:creationId xmlns:a16="http://schemas.microsoft.com/office/drawing/2014/main" id="{A51096C1-96F6-F583-7B61-3B14B9302F52}"/>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9" name="Slide Number Placeholder">
            <a:extLst>
              <a:ext uri="{FF2B5EF4-FFF2-40B4-BE49-F238E27FC236}">
                <a16:creationId xmlns:a16="http://schemas.microsoft.com/office/drawing/2014/main" id="{F73C98B8-AE68-2CDF-978F-B169F4259E9F}"/>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9</a:t>
            </a:fld>
            <a:endParaRPr lang="en-US" dirty="0"/>
          </a:p>
        </p:txBody>
      </p:sp>
      <p:grpSp>
        <p:nvGrpSpPr>
          <p:cNvPr id="4" name="Group">
            <a:extLst>
              <a:ext uri="{FF2B5EF4-FFF2-40B4-BE49-F238E27FC236}">
                <a16:creationId xmlns:a16="http://schemas.microsoft.com/office/drawing/2014/main" id="{22323999-7ED2-4F22-BE84-B401F17BD9D8}"/>
              </a:ext>
            </a:extLst>
          </p:cNvPr>
          <p:cNvGrpSpPr/>
          <p:nvPr/>
        </p:nvGrpSpPr>
        <p:grpSpPr>
          <a:xfrm>
            <a:off x="20141954" y="892601"/>
            <a:ext cx="3493730" cy="3504640"/>
            <a:chOff x="0" y="0"/>
            <a:chExt cx="3493729" cy="3504639"/>
          </a:xfrm>
        </p:grpSpPr>
        <p:sp>
          <p:nvSpPr>
            <p:cNvPr id="5" name="Line">
              <a:extLst>
                <a:ext uri="{FF2B5EF4-FFF2-40B4-BE49-F238E27FC236}">
                  <a16:creationId xmlns:a16="http://schemas.microsoft.com/office/drawing/2014/main" id="{9B7AA716-7411-794C-399B-97D101E8A6B0}"/>
                </a:ext>
              </a:extLst>
            </p:cNvPr>
            <p:cNvSpPr/>
            <p:nvPr/>
          </p:nvSpPr>
          <p:spPr>
            <a:xfrm>
              <a:off x="265829" y="131853"/>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6" name="Line">
              <a:extLst>
                <a:ext uri="{FF2B5EF4-FFF2-40B4-BE49-F238E27FC236}">
                  <a16:creationId xmlns:a16="http://schemas.microsoft.com/office/drawing/2014/main" id="{0DBAF86C-A231-476F-6DFD-118D3C81A873}"/>
                </a:ext>
              </a:extLst>
            </p:cNvPr>
            <p:cNvSpPr/>
            <p:nvPr/>
          </p:nvSpPr>
          <p:spPr>
            <a:xfrm>
              <a:off x="265829" y="1394225"/>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7" name="Line">
              <a:extLst>
                <a:ext uri="{FF2B5EF4-FFF2-40B4-BE49-F238E27FC236}">
                  <a16:creationId xmlns:a16="http://schemas.microsoft.com/office/drawing/2014/main" id="{AFC3527A-DB17-E942-4EA5-3D8407859E0F}"/>
                </a:ext>
              </a:extLst>
            </p:cNvPr>
            <p:cNvSpPr/>
            <p:nvPr/>
          </p:nvSpPr>
          <p:spPr>
            <a:xfrm>
              <a:off x="265829" y="1078632"/>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8" name="Line">
              <a:extLst>
                <a:ext uri="{FF2B5EF4-FFF2-40B4-BE49-F238E27FC236}">
                  <a16:creationId xmlns:a16="http://schemas.microsoft.com/office/drawing/2014/main" id="{9803A3C8-45EA-2FD4-F9D1-1FCBCBA02EB1}"/>
                </a:ext>
              </a:extLst>
            </p:cNvPr>
            <p:cNvSpPr/>
            <p:nvPr/>
          </p:nvSpPr>
          <p:spPr>
            <a:xfrm>
              <a:off x="265829" y="447446"/>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0" name="Line">
              <a:extLst>
                <a:ext uri="{FF2B5EF4-FFF2-40B4-BE49-F238E27FC236}">
                  <a16:creationId xmlns:a16="http://schemas.microsoft.com/office/drawing/2014/main" id="{7F455397-175C-8919-1CC5-DFE072AB8757}"/>
                </a:ext>
              </a:extLst>
            </p:cNvPr>
            <p:cNvSpPr/>
            <p:nvPr/>
          </p:nvSpPr>
          <p:spPr>
            <a:xfrm>
              <a:off x="265829" y="76303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1" name="Line">
              <a:extLst>
                <a:ext uri="{FF2B5EF4-FFF2-40B4-BE49-F238E27FC236}">
                  <a16:creationId xmlns:a16="http://schemas.microsoft.com/office/drawing/2014/main" id="{4E9F9CC0-5337-9BB1-0E18-DBC1F03F2A53}"/>
                </a:ext>
              </a:extLst>
            </p:cNvPr>
            <p:cNvSpPr/>
            <p:nvPr/>
          </p:nvSpPr>
          <p:spPr>
            <a:xfrm>
              <a:off x="265829" y="1709818"/>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2" name="Line">
              <a:extLst>
                <a:ext uri="{FF2B5EF4-FFF2-40B4-BE49-F238E27FC236}">
                  <a16:creationId xmlns:a16="http://schemas.microsoft.com/office/drawing/2014/main" id="{2791FA53-F25E-26E4-48E7-484FAC139925}"/>
                </a:ext>
              </a:extLst>
            </p:cNvPr>
            <p:cNvSpPr/>
            <p:nvPr/>
          </p:nvSpPr>
          <p:spPr>
            <a:xfrm>
              <a:off x="265829" y="2025410"/>
              <a:ext cx="301666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3" name="Line">
              <a:extLst>
                <a:ext uri="{FF2B5EF4-FFF2-40B4-BE49-F238E27FC236}">
                  <a16:creationId xmlns:a16="http://schemas.microsoft.com/office/drawing/2014/main" id="{5FEEC944-E8F1-EB31-FC1A-D01FA37BEC92}"/>
                </a:ext>
              </a:extLst>
            </p:cNvPr>
            <p:cNvSpPr/>
            <p:nvPr/>
          </p:nvSpPr>
          <p:spPr>
            <a:xfrm>
              <a:off x="265829" y="2341004"/>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4" name="Line">
              <a:extLst>
                <a:ext uri="{FF2B5EF4-FFF2-40B4-BE49-F238E27FC236}">
                  <a16:creationId xmlns:a16="http://schemas.microsoft.com/office/drawing/2014/main" id="{83199BEB-FD96-7D26-84A8-8765387BF8D8}"/>
                </a:ext>
              </a:extLst>
            </p:cNvPr>
            <p:cNvSpPr/>
            <p:nvPr/>
          </p:nvSpPr>
          <p:spPr>
            <a:xfrm>
              <a:off x="265829" y="2656597"/>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5" name="Line">
              <a:extLst>
                <a:ext uri="{FF2B5EF4-FFF2-40B4-BE49-F238E27FC236}">
                  <a16:creationId xmlns:a16="http://schemas.microsoft.com/office/drawing/2014/main" id="{B5374A8F-FF2E-8034-D657-7A2E9D134594}"/>
                </a:ext>
              </a:extLst>
            </p:cNvPr>
            <p:cNvSpPr/>
            <p:nvPr/>
          </p:nvSpPr>
          <p:spPr>
            <a:xfrm>
              <a:off x="265829" y="2972189"/>
              <a:ext cx="301666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spcBef>
                  <a:spcPts val="0"/>
                </a:spcBef>
                <a:defRPr sz="3000" b="1">
                  <a:latin typeface="Helvetica Neue"/>
                  <a:ea typeface="Helvetica Neue"/>
                  <a:cs typeface="Helvetica Neue"/>
                  <a:sym typeface="Helvetica Neue"/>
                </a:defRPr>
              </a:pPr>
              <a:endParaRPr/>
            </a:p>
          </p:txBody>
        </p:sp>
        <p:sp>
          <p:nvSpPr>
            <p:cNvPr id="16" name="Rounded Rectangle">
              <a:extLst>
                <a:ext uri="{FF2B5EF4-FFF2-40B4-BE49-F238E27FC236}">
                  <a16:creationId xmlns:a16="http://schemas.microsoft.com/office/drawing/2014/main" id="{6E4E91B5-32D9-9219-539F-D551795B6D45}"/>
                </a:ext>
              </a:extLst>
            </p:cNvPr>
            <p:cNvSpPr/>
            <p:nvPr/>
          </p:nvSpPr>
          <p:spPr>
            <a:xfrm>
              <a:off x="3710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7" name="Rounded Rectangle">
              <a:extLst>
                <a:ext uri="{FF2B5EF4-FFF2-40B4-BE49-F238E27FC236}">
                  <a16:creationId xmlns:a16="http://schemas.microsoft.com/office/drawing/2014/main" id="{1A1D224C-5413-EB85-EC3C-ADECFBBEF500}"/>
                </a:ext>
              </a:extLst>
            </p:cNvPr>
            <p:cNvSpPr/>
            <p:nvPr/>
          </p:nvSpPr>
          <p:spPr>
            <a:xfrm>
              <a:off x="371098" y="64094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8" name="Rounded Rectangle">
              <a:extLst>
                <a:ext uri="{FF2B5EF4-FFF2-40B4-BE49-F238E27FC236}">
                  <a16:creationId xmlns:a16="http://schemas.microsoft.com/office/drawing/2014/main" id="{C307EBD8-7708-DF1F-D024-3B207A0830A7}"/>
                </a:ext>
              </a:extLst>
            </p:cNvPr>
            <p:cNvSpPr/>
            <p:nvPr/>
          </p:nvSpPr>
          <p:spPr>
            <a:xfrm>
              <a:off x="371098" y="1272129"/>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 name="Rounded Rectangle">
              <a:extLst>
                <a:ext uri="{FF2B5EF4-FFF2-40B4-BE49-F238E27FC236}">
                  <a16:creationId xmlns:a16="http://schemas.microsoft.com/office/drawing/2014/main" id="{938FCA01-41D9-3B73-4F65-FBC5FFFEF496}"/>
                </a:ext>
              </a:extLst>
            </p:cNvPr>
            <p:cNvSpPr/>
            <p:nvPr/>
          </p:nvSpPr>
          <p:spPr>
            <a:xfrm>
              <a:off x="3710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 name="Rounded Rectangle">
              <a:extLst>
                <a:ext uri="{FF2B5EF4-FFF2-40B4-BE49-F238E27FC236}">
                  <a16:creationId xmlns:a16="http://schemas.microsoft.com/office/drawing/2014/main" id="{7AC6AA35-001F-134D-9C8C-F34A38C5249A}"/>
                </a:ext>
              </a:extLst>
            </p:cNvPr>
            <p:cNvSpPr/>
            <p:nvPr/>
          </p:nvSpPr>
          <p:spPr>
            <a:xfrm>
              <a:off x="826113" y="32535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 name="Rounded Rectangle">
              <a:extLst>
                <a:ext uri="{FF2B5EF4-FFF2-40B4-BE49-F238E27FC236}">
                  <a16:creationId xmlns:a16="http://schemas.microsoft.com/office/drawing/2014/main" id="{80E810CF-C8A0-E889-B980-C70A25EB09E1}"/>
                </a:ext>
              </a:extLst>
            </p:cNvPr>
            <p:cNvSpPr/>
            <p:nvPr/>
          </p:nvSpPr>
          <p:spPr>
            <a:xfrm>
              <a:off x="826113"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 name="Rounded Rectangle">
              <a:extLst>
                <a:ext uri="{FF2B5EF4-FFF2-40B4-BE49-F238E27FC236}">
                  <a16:creationId xmlns:a16="http://schemas.microsoft.com/office/drawing/2014/main" id="{48BA19CC-538B-49E9-9FE3-1AC4D86688A0}"/>
                </a:ext>
              </a:extLst>
            </p:cNvPr>
            <p:cNvSpPr/>
            <p:nvPr/>
          </p:nvSpPr>
          <p:spPr>
            <a:xfrm>
              <a:off x="826113" y="1587722"/>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 name="Rounded Rectangle">
              <a:extLst>
                <a:ext uri="{FF2B5EF4-FFF2-40B4-BE49-F238E27FC236}">
                  <a16:creationId xmlns:a16="http://schemas.microsoft.com/office/drawing/2014/main" id="{72FA30E5-6AF2-116E-2E04-47D3E0A4C8AB}"/>
                </a:ext>
              </a:extLst>
            </p:cNvPr>
            <p:cNvSpPr/>
            <p:nvPr/>
          </p:nvSpPr>
          <p:spPr>
            <a:xfrm>
              <a:off x="826113"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 name="Rounded Rectangle">
              <a:extLst>
                <a:ext uri="{FF2B5EF4-FFF2-40B4-BE49-F238E27FC236}">
                  <a16:creationId xmlns:a16="http://schemas.microsoft.com/office/drawing/2014/main" id="{D65F26CA-811D-6A03-CD3D-1D90CA4F1A88}"/>
                </a:ext>
              </a:extLst>
            </p:cNvPr>
            <p:cNvSpPr/>
            <p:nvPr/>
          </p:nvSpPr>
          <p:spPr>
            <a:xfrm>
              <a:off x="1271998" y="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 name="Rounded Rectangle">
              <a:extLst>
                <a:ext uri="{FF2B5EF4-FFF2-40B4-BE49-F238E27FC236}">
                  <a16:creationId xmlns:a16="http://schemas.microsoft.com/office/drawing/2014/main" id="{40D7E273-D3A1-C971-2C0A-A096E2BF24F6}"/>
                </a:ext>
              </a:extLst>
            </p:cNvPr>
            <p:cNvSpPr/>
            <p:nvPr/>
          </p:nvSpPr>
          <p:spPr>
            <a:xfrm>
              <a:off x="1271998" y="2534501"/>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6" name="Rounded Rectangle">
              <a:extLst>
                <a:ext uri="{FF2B5EF4-FFF2-40B4-BE49-F238E27FC236}">
                  <a16:creationId xmlns:a16="http://schemas.microsoft.com/office/drawing/2014/main" id="{88C5E9E2-4C19-6695-4557-A3A2464646E7}"/>
                </a:ext>
              </a:extLst>
            </p:cNvPr>
            <p:cNvSpPr/>
            <p:nvPr/>
          </p:nvSpPr>
          <p:spPr>
            <a:xfrm>
              <a:off x="1727013" y="94380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7" name="Rounded Rectangle">
              <a:extLst>
                <a:ext uri="{FF2B5EF4-FFF2-40B4-BE49-F238E27FC236}">
                  <a16:creationId xmlns:a16="http://schemas.microsoft.com/office/drawing/2014/main" id="{613D5E08-1FE7-78B5-D289-475E3BE22F34}"/>
                </a:ext>
              </a:extLst>
            </p:cNvPr>
            <p:cNvSpPr/>
            <p:nvPr/>
          </p:nvSpPr>
          <p:spPr>
            <a:xfrm>
              <a:off x="1727013" y="1569751"/>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 name="Rounded Rectangle">
              <a:extLst>
                <a:ext uri="{FF2B5EF4-FFF2-40B4-BE49-F238E27FC236}">
                  <a16:creationId xmlns:a16="http://schemas.microsoft.com/office/drawing/2014/main" id="{4B781824-7BFE-14B8-9F50-43C9F16C04EC}"/>
                </a:ext>
              </a:extLst>
            </p:cNvPr>
            <p:cNvSpPr/>
            <p:nvPr/>
          </p:nvSpPr>
          <p:spPr>
            <a:xfrm>
              <a:off x="1727013" y="2201055"/>
              <a:ext cx="307507"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 name="Rounded Rectangle">
              <a:extLst>
                <a:ext uri="{FF2B5EF4-FFF2-40B4-BE49-F238E27FC236}">
                  <a16:creationId xmlns:a16="http://schemas.microsoft.com/office/drawing/2014/main" id="{B9584E45-EA0D-B4BB-89BC-1BEBF09A28C3}"/>
                </a:ext>
              </a:extLst>
            </p:cNvPr>
            <p:cNvSpPr/>
            <p:nvPr/>
          </p:nvSpPr>
          <p:spPr>
            <a:xfrm>
              <a:off x="2172898" y="21400"/>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0" name="Rounded Rectangle">
              <a:extLst>
                <a:ext uri="{FF2B5EF4-FFF2-40B4-BE49-F238E27FC236}">
                  <a16:creationId xmlns:a16="http://schemas.microsoft.com/office/drawing/2014/main" id="{64946793-F816-C650-48E9-7981F6947E3E}"/>
                </a:ext>
              </a:extLst>
            </p:cNvPr>
            <p:cNvSpPr/>
            <p:nvPr/>
          </p:nvSpPr>
          <p:spPr>
            <a:xfrm>
              <a:off x="2172898" y="1924715"/>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1" name="Rounded Rectangle">
              <a:extLst>
                <a:ext uri="{FF2B5EF4-FFF2-40B4-BE49-F238E27FC236}">
                  <a16:creationId xmlns:a16="http://schemas.microsoft.com/office/drawing/2014/main" id="{3C68D973-C40D-51B6-F633-CD8A64BE8F74}"/>
                </a:ext>
              </a:extLst>
            </p:cNvPr>
            <p:cNvSpPr/>
            <p:nvPr/>
          </p:nvSpPr>
          <p:spPr>
            <a:xfrm>
              <a:off x="2627914" y="96177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2" name="Rounded Rectangle">
              <a:extLst>
                <a:ext uri="{FF2B5EF4-FFF2-40B4-BE49-F238E27FC236}">
                  <a16:creationId xmlns:a16="http://schemas.microsoft.com/office/drawing/2014/main" id="{E2C7FF8A-2173-DAAB-849A-B8336A3D864F}"/>
                </a:ext>
              </a:extLst>
            </p:cNvPr>
            <p:cNvSpPr/>
            <p:nvPr/>
          </p:nvSpPr>
          <p:spPr>
            <a:xfrm>
              <a:off x="2627914" y="2219026"/>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3" name="Rectangle">
              <a:extLst>
                <a:ext uri="{FF2B5EF4-FFF2-40B4-BE49-F238E27FC236}">
                  <a16:creationId xmlns:a16="http://schemas.microsoft.com/office/drawing/2014/main" id="{776996BA-91AF-5AA7-1581-65A335EDB964}"/>
                </a:ext>
              </a:extLst>
            </p:cNvPr>
            <p:cNvSpPr/>
            <p:nvPr/>
          </p:nvSpPr>
          <p:spPr>
            <a:xfrm>
              <a:off x="324742" y="3124549"/>
              <a:ext cx="3168988" cy="380091"/>
            </a:xfrm>
            <a:prstGeom prst="rect">
              <a:avLst/>
            </a:prstGeom>
            <a:solidFill>
              <a:srgbClr val="FFFEFB"/>
            </a:solidFill>
            <a:ln w="12700" cap="flat">
              <a:noFill/>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 name="Rounded Rectangle">
              <a:extLst>
                <a:ext uri="{FF2B5EF4-FFF2-40B4-BE49-F238E27FC236}">
                  <a16:creationId xmlns:a16="http://schemas.microsoft.com/office/drawing/2014/main" id="{810811E8-03FE-9158-A595-CD81649200FC}"/>
                </a:ext>
              </a:extLst>
            </p:cNvPr>
            <p:cNvSpPr/>
            <p:nvPr/>
          </p:nvSpPr>
          <p:spPr>
            <a:xfrm>
              <a:off x="371098" y="2176809"/>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 name="Rounded Rectangle">
              <a:extLst>
                <a:ext uri="{FF2B5EF4-FFF2-40B4-BE49-F238E27FC236}">
                  <a16:creationId xmlns:a16="http://schemas.microsoft.com/office/drawing/2014/main" id="{458A1FF7-AFD2-2216-09E6-98D9DC619B08}"/>
                </a:ext>
              </a:extLst>
            </p:cNvPr>
            <p:cNvSpPr/>
            <p:nvPr/>
          </p:nvSpPr>
          <p:spPr>
            <a:xfrm>
              <a:off x="1727013" y="291646"/>
              <a:ext cx="307507" cy="286141"/>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 name="Rounded Rectangle">
              <a:extLst>
                <a:ext uri="{FF2B5EF4-FFF2-40B4-BE49-F238E27FC236}">
                  <a16:creationId xmlns:a16="http://schemas.microsoft.com/office/drawing/2014/main" id="{624BC3A6-001F-2DDC-9868-B07A5EFE5497}"/>
                </a:ext>
              </a:extLst>
            </p:cNvPr>
            <p:cNvSpPr/>
            <p:nvPr/>
          </p:nvSpPr>
          <p:spPr>
            <a:xfrm>
              <a:off x="1727013" y="619969"/>
              <a:ext cx="307507"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62E04366-0D9C-D1E2-1B6B-637C773471F3}"/>
                </a:ext>
              </a:extLst>
            </p:cNvPr>
            <p:cNvSpPr/>
            <p:nvPr/>
          </p:nvSpPr>
          <p:spPr>
            <a:xfrm>
              <a:off x="2182028" y="1566748"/>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 name="Rounded Rectangle">
              <a:extLst>
                <a:ext uri="{FF2B5EF4-FFF2-40B4-BE49-F238E27FC236}">
                  <a16:creationId xmlns:a16="http://schemas.microsoft.com/office/drawing/2014/main" id="{C8C61E43-8B48-8AD8-BC52-5DAA1C3440BC}"/>
                </a:ext>
              </a:extLst>
            </p:cNvPr>
            <p:cNvSpPr/>
            <p:nvPr/>
          </p:nvSpPr>
          <p:spPr>
            <a:xfrm>
              <a:off x="2172898" y="94154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9" name="Rounded Rectangle">
              <a:extLst>
                <a:ext uri="{FF2B5EF4-FFF2-40B4-BE49-F238E27FC236}">
                  <a16:creationId xmlns:a16="http://schemas.microsoft.com/office/drawing/2014/main" id="{D1DB8899-1D58-C5B5-9F18-273F2B45EBA1}"/>
                </a:ext>
              </a:extLst>
            </p:cNvPr>
            <p:cNvSpPr/>
            <p:nvPr/>
          </p:nvSpPr>
          <p:spPr>
            <a:xfrm>
              <a:off x="2182028" y="282912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 name="Rounded Rectangle">
              <a:extLst>
                <a:ext uri="{FF2B5EF4-FFF2-40B4-BE49-F238E27FC236}">
                  <a16:creationId xmlns:a16="http://schemas.microsoft.com/office/drawing/2014/main" id="{E0DA7120-DE97-34B3-EF52-04347A5E1C8B}"/>
                </a:ext>
              </a:extLst>
            </p:cNvPr>
            <p:cNvSpPr/>
            <p:nvPr/>
          </p:nvSpPr>
          <p:spPr>
            <a:xfrm>
              <a:off x="2627913" y="298400"/>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1" name="Rounded Rectangle">
              <a:extLst>
                <a:ext uri="{FF2B5EF4-FFF2-40B4-BE49-F238E27FC236}">
                  <a16:creationId xmlns:a16="http://schemas.microsoft.com/office/drawing/2014/main" id="{413F625B-2297-FE1B-0E52-FF931896A7B3}"/>
                </a:ext>
              </a:extLst>
            </p:cNvPr>
            <p:cNvSpPr/>
            <p:nvPr/>
          </p:nvSpPr>
          <p:spPr>
            <a:xfrm>
              <a:off x="2618782" y="1876363"/>
              <a:ext cx="307506" cy="286140"/>
            </a:xfrm>
            <a:prstGeom prst="roundRect">
              <a:avLst>
                <a:gd name="adj" fmla="val 2934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2" name="Rounded Rectangle">
              <a:extLst>
                <a:ext uri="{FF2B5EF4-FFF2-40B4-BE49-F238E27FC236}">
                  <a16:creationId xmlns:a16="http://schemas.microsoft.com/office/drawing/2014/main" id="{DC2A0718-DC22-3D78-991D-BB34EFA3AF57}"/>
                </a:ext>
              </a:extLst>
            </p:cNvPr>
            <p:cNvSpPr/>
            <p:nvPr/>
          </p:nvSpPr>
          <p:spPr>
            <a:xfrm>
              <a:off x="1271998" y="632194"/>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3" name="Rounded Rectangle">
              <a:extLst>
                <a:ext uri="{FF2B5EF4-FFF2-40B4-BE49-F238E27FC236}">
                  <a16:creationId xmlns:a16="http://schemas.microsoft.com/office/drawing/2014/main" id="{8617A95C-BCD0-AD5A-ED05-FB33508E1E8A}"/>
                </a:ext>
              </a:extLst>
            </p:cNvPr>
            <p:cNvSpPr/>
            <p:nvPr/>
          </p:nvSpPr>
          <p:spPr>
            <a:xfrm>
              <a:off x="1271998" y="1898303"/>
              <a:ext cx="307506" cy="559785"/>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4" name="Rounded Rectangle">
              <a:extLst>
                <a:ext uri="{FF2B5EF4-FFF2-40B4-BE49-F238E27FC236}">
                  <a16:creationId xmlns:a16="http://schemas.microsoft.com/office/drawing/2014/main" id="{463353CF-396E-54A4-7667-94C55049FDAA}"/>
                </a:ext>
              </a:extLst>
            </p:cNvPr>
            <p:cNvSpPr/>
            <p:nvPr/>
          </p:nvSpPr>
          <p:spPr>
            <a:xfrm>
              <a:off x="1271998" y="1243756"/>
              <a:ext cx="307506" cy="316132"/>
            </a:xfrm>
            <a:prstGeom prst="roundRect">
              <a:avLst>
                <a:gd name="adj" fmla="val 27306"/>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45" name="Equation">
                  <a:extLst>
                    <a:ext uri="{FF2B5EF4-FFF2-40B4-BE49-F238E27FC236}">
                      <a16:creationId xmlns:a16="http://schemas.microsoft.com/office/drawing/2014/main" id="{CCF512EC-E6DD-27B2-B06C-974CE273D099}"/>
                    </a:ext>
                  </a:extLst>
                </p:cNvPr>
                <p:cNvSpPr txBox="1"/>
                <p:nvPr/>
              </p:nvSpPr>
              <p:spPr>
                <a:xfrm>
                  <a:off x="0" y="53185"/>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5" name="Equation">
                  <a:extLst>
                    <a:ext uri="{FF2B5EF4-FFF2-40B4-BE49-F238E27FC236}">
                      <a16:creationId xmlns:a16="http://schemas.microsoft.com/office/drawing/2014/main" id="{CCF512EC-E6DD-27B2-B06C-974CE273D099}"/>
                    </a:ext>
                  </a:extLst>
                </p:cNvPr>
                <p:cNvSpPr txBox="1">
                  <a:spLocks noRot="1" noChangeAspect="1" noMove="1" noResize="1" noEditPoints="1" noAdjustHandles="1" noChangeArrowheads="1" noChangeShapeType="1" noTextEdit="1"/>
                </p:cNvSpPr>
                <p:nvPr/>
              </p:nvSpPr>
              <p:spPr>
                <a:xfrm>
                  <a:off x="0" y="53185"/>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Equation">
                  <a:extLst>
                    <a:ext uri="{FF2B5EF4-FFF2-40B4-BE49-F238E27FC236}">
                      <a16:creationId xmlns:a16="http://schemas.microsoft.com/office/drawing/2014/main" id="{FCE158BC-3586-6E67-C628-8501429C8B70}"/>
                    </a:ext>
                  </a:extLst>
                </p:cNvPr>
                <p:cNvSpPr txBox="1"/>
                <p:nvPr/>
              </p:nvSpPr>
              <p:spPr>
                <a:xfrm>
                  <a:off x="0" y="36877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6" name="Equation">
                  <a:extLst>
                    <a:ext uri="{FF2B5EF4-FFF2-40B4-BE49-F238E27FC236}">
                      <a16:creationId xmlns:a16="http://schemas.microsoft.com/office/drawing/2014/main" id="{FCE158BC-3586-6E67-C628-8501429C8B70}"/>
                    </a:ext>
                  </a:extLst>
                </p:cNvPr>
                <p:cNvSpPr txBox="1">
                  <a:spLocks noRot="1" noChangeAspect="1" noMove="1" noResize="1" noEditPoints="1" noAdjustHandles="1" noChangeArrowheads="1" noChangeShapeType="1" noTextEdit="1"/>
                </p:cNvSpPr>
                <p:nvPr/>
              </p:nvSpPr>
              <p:spPr>
                <a:xfrm>
                  <a:off x="0" y="368778"/>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Equation">
                  <a:extLst>
                    <a:ext uri="{FF2B5EF4-FFF2-40B4-BE49-F238E27FC236}">
                      <a16:creationId xmlns:a16="http://schemas.microsoft.com/office/drawing/2014/main" id="{11071B84-F9A1-4B7A-51AE-F12119C3E9B7}"/>
                    </a:ext>
                  </a:extLst>
                </p:cNvPr>
                <p:cNvSpPr txBox="1"/>
                <p:nvPr/>
              </p:nvSpPr>
              <p:spPr>
                <a:xfrm>
                  <a:off x="0" y="675621"/>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7" name="Equation">
                  <a:extLst>
                    <a:ext uri="{FF2B5EF4-FFF2-40B4-BE49-F238E27FC236}">
                      <a16:creationId xmlns:a16="http://schemas.microsoft.com/office/drawing/2014/main" id="{11071B84-F9A1-4B7A-51AE-F12119C3E9B7}"/>
                    </a:ext>
                  </a:extLst>
                </p:cNvPr>
                <p:cNvSpPr txBox="1">
                  <a:spLocks noRot="1" noChangeAspect="1" noMove="1" noResize="1" noEditPoints="1" noAdjustHandles="1" noChangeArrowheads="1" noChangeShapeType="1" noTextEdit="1"/>
                </p:cNvSpPr>
                <p:nvPr/>
              </p:nvSpPr>
              <p:spPr>
                <a:xfrm>
                  <a:off x="0" y="675621"/>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Equation">
                  <a:extLst>
                    <a:ext uri="{FF2B5EF4-FFF2-40B4-BE49-F238E27FC236}">
                      <a16:creationId xmlns:a16="http://schemas.microsoft.com/office/drawing/2014/main" id="{A64ED7B4-FADC-6449-0240-C02582D3258E}"/>
                    </a:ext>
                  </a:extLst>
                </p:cNvPr>
                <p:cNvSpPr txBox="1"/>
                <p:nvPr/>
              </p:nvSpPr>
              <p:spPr>
                <a:xfrm>
                  <a:off x="0" y="991214"/>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48" name="Equation">
                  <a:extLst>
                    <a:ext uri="{FF2B5EF4-FFF2-40B4-BE49-F238E27FC236}">
                      <a16:creationId xmlns:a16="http://schemas.microsoft.com/office/drawing/2014/main" id="{A64ED7B4-FADC-6449-0240-C02582D3258E}"/>
                    </a:ext>
                  </a:extLst>
                </p:cNvPr>
                <p:cNvSpPr txBox="1">
                  <a:spLocks noRot="1" noChangeAspect="1" noMove="1" noResize="1" noEditPoints="1" noAdjustHandles="1" noChangeArrowheads="1" noChangeShapeType="1" noTextEdit="1"/>
                </p:cNvSpPr>
                <p:nvPr/>
              </p:nvSpPr>
              <p:spPr>
                <a:xfrm>
                  <a:off x="0" y="991214"/>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Equation">
                  <a:extLst>
                    <a:ext uri="{FF2B5EF4-FFF2-40B4-BE49-F238E27FC236}">
                      <a16:creationId xmlns:a16="http://schemas.microsoft.com/office/drawing/2014/main" id="{84DE0EA8-B72C-8E0D-7330-C70AB3833011}"/>
                    </a:ext>
                  </a:extLst>
                </p:cNvPr>
                <p:cNvSpPr txBox="1"/>
                <p:nvPr/>
              </p:nvSpPr>
              <p:spPr>
                <a:xfrm>
                  <a:off x="0" y="1319932"/>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dirty="0"/>
                </a:p>
              </p:txBody>
            </p:sp>
          </mc:Choice>
          <mc:Fallback xmlns="">
            <p:sp>
              <p:nvSpPr>
                <p:cNvPr id="49" name="Equation">
                  <a:extLst>
                    <a:ext uri="{FF2B5EF4-FFF2-40B4-BE49-F238E27FC236}">
                      <a16:creationId xmlns:a16="http://schemas.microsoft.com/office/drawing/2014/main" id="{84DE0EA8-B72C-8E0D-7330-C70AB3833011}"/>
                    </a:ext>
                  </a:extLst>
                </p:cNvPr>
                <p:cNvSpPr txBox="1">
                  <a:spLocks noRot="1" noChangeAspect="1" noMove="1" noResize="1" noEditPoints="1" noAdjustHandles="1" noChangeArrowheads="1" noChangeShapeType="1" noTextEdit="1"/>
                </p:cNvSpPr>
                <p:nvPr/>
              </p:nvSpPr>
              <p:spPr>
                <a:xfrm>
                  <a:off x="0" y="1319932"/>
                  <a:ext cx="186087" cy="152883"/>
                </a:xfrm>
                <a:prstGeom prst="rect">
                  <a:avLst/>
                </a:prstGeom>
                <a:blipFill>
                  <a:blip r:embed="rId4"/>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Equation">
                  <a:extLst>
                    <a:ext uri="{FF2B5EF4-FFF2-40B4-BE49-F238E27FC236}">
                      <a16:creationId xmlns:a16="http://schemas.microsoft.com/office/drawing/2014/main" id="{A865D94B-E132-6EDB-CAC3-E425ACB63557}"/>
                    </a:ext>
                  </a:extLst>
                </p:cNvPr>
                <p:cNvSpPr txBox="1"/>
                <p:nvPr/>
              </p:nvSpPr>
              <p:spPr>
                <a:xfrm>
                  <a:off x="0" y="1635524"/>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0" name="Equation">
                  <a:extLst>
                    <a:ext uri="{FF2B5EF4-FFF2-40B4-BE49-F238E27FC236}">
                      <a16:creationId xmlns:a16="http://schemas.microsoft.com/office/drawing/2014/main" id="{A865D94B-E132-6EDB-CAC3-E425ACB63557}"/>
                    </a:ext>
                  </a:extLst>
                </p:cNvPr>
                <p:cNvSpPr txBox="1">
                  <a:spLocks noRot="1" noChangeAspect="1" noMove="1" noResize="1" noEditPoints="1" noAdjustHandles="1" noChangeArrowheads="1" noChangeShapeType="1" noTextEdit="1"/>
                </p:cNvSpPr>
                <p:nvPr/>
              </p:nvSpPr>
              <p:spPr>
                <a:xfrm>
                  <a:off x="0" y="1635524"/>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Equation">
                  <a:extLst>
                    <a:ext uri="{FF2B5EF4-FFF2-40B4-BE49-F238E27FC236}">
                      <a16:creationId xmlns:a16="http://schemas.microsoft.com/office/drawing/2014/main" id="{4F33021E-21A2-EF3F-3A2F-1C7F4A5287CE}"/>
                    </a:ext>
                  </a:extLst>
                </p:cNvPr>
                <p:cNvSpPr txBox="1"/>
                <p:nvPr/>
              </p:nvSpPr>
              <p:spPr>
                <a:xfrm>
                  <a:off x="0" y="1942368"/>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1" name="Equation">
                  <a:extLst>
                    <a:ext uri="{FF2B5EF4-FFF2-40B4-BE49-F238E27FC236}">
                      <a16:creationId xmlns:a16="http://schemas.microsoft.com/office/drawing/2014/main" id="{4F33021E-21A2-EF3F-3A2F-1C7F4A5287CE}"/>
                    </a:ext>
                  </a:extLst>
                </p:cNvPr>
                <p:cNvSpPr txBox="1">
                  <a:spLocks noRot="1" noChangeAspect="1" noMove="1" noResize="1" noEditPoints="1" noAdjustHandles="1" noChangeArrowheads="1" noChangeShapeType="1" noTextEdit="1"/>
                </p:cNvSpPr>
                <p:nvPr/>
              </p:nvSpPr>
              <p:spPr>
                <a:xfrm>
                  <a:off x="0" y="1942368"/>
                  <a:ext cx="186087" cy="152883"/>
                </a:xfrm>
                <a:prstGeom prst="rect">
                  <a:avLst/>
                </a:prstGeom>
                <a:blipFill>
                  <a:blip r:embed="rId6"/>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Equation">
                  <a:extLst>
                    <a:ext uri="{FF2B5EF4-FFF2-40B4-BE49-F238E27FC236}">
                      <a16:creationId xmlns:a16="http://schemas.microsoft.com/office/drawing/2014/main" id="{3C143E64-BEBC-1002-C70D-62B1644BDEBC}"/>
                    </a:ext>
                  </a:extLst>
                </p:cNvPr>
                <p:cNvSpPr txBox="1"/>
                <p:nvPr/>
              </p:nvSpPr>
              <p:spPr>
                <a:xfrm>
                  <a:off x="0" y="2257960"/>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2" name="Equation">
                  <a:extLst>
                    <a:ext uri="{FF2B5EF4-FFF2-40B4-BE49-F238E27FC236}">
                      <a16:creationId xmlns:a16="http://schemas.microsoft.com/office/drawing/2014/main" id="{3C143E64-BEBC-1002-C70D-62B1644BDEBC}"/>
                    </a:ext>
                  </a:extLst>
                </p:cNvPr>
                <p:cNvSpPr txBox="1">
                  <a:spLocks noRot="1" noChangeAspect="1" noMove="1" noResize="1" noEditPoints="1" noAdjustHandles="1" noChangeArrowheads="1" noChangeShapeType="1" noTextEdit="1"/>
                </p:cNvSpPr>
                <p:nvPr/>
              </p:nvSpPr>
              <p:spPr>
                <a:xfrm>
                  <a:off x="0" y="2257960"/>
                  <a:ext cx="186087" cy="152884"/>
                </a:xfrm>
                <a:prstGeom prst="rect">
                  <a:avLst/>
                </a:prstGeom>
                <a:blipFill>
                  <a:blip r:embed="rId5"/>
                  <a:stretch>
                    <a:fillRect l="-37500" t="-7692"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Equation">
                  <a:extLst>
                    <a:ext uri="{FF2B5EF4-FFF2-40B4-BE49-F238E27FC236}">
                      <a16:creationId xmlns:a16="http://schemas.microsoft.com/office/drawing/2014/main" id="{F2B8BED9-B761-EFFF-A453-901CBC83FC89}"/>
                    </a:ext>
                  </a:extLst>
                </p:cNvPr>
                <p:cNvSpPr txBox="1"/>
                <p:nvPr/>
              </p:nvSpPr>
              <p:spPr>
                <a:xfrm>
                  <a:off x="0" y="2581376"/>
                  <a:ext cx="186087" cy="152884"/>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3" name="Equation">
                  <a:extLst>
                    <a:ext uri="{FF2B5EF4-FFF2-40B4-BE49-F238E27FC236}">
                      <a16:creationId xmlns:a16="http://schemas.microsoft.com/office/drawing/2014/main" id="{F2B8BED9-B761-EFFF-A453-901CBC83FC89}"/>
                    </a:ext>
                  </a:extLst>
                </p:cNvPr>
                <p:cNvSpPr txBox="1">
                  <a:spLocks noRot="1" noChangeAspect="1" noMove="1" noResize="1" noEditPoints="1" noAdjustHandles="1" noChangeArrowheads="1" noChangeShapeType="1" noTextEdit="1"/>
                </p:cNvSpPr>
                <p:nvPr/>
              </p:nvSpPr>
              <p:spPr>
                <a:xfrm>
                  <a:off x="0" y="2581376"/>
                  <a:ext cx="186087" cy="152884"/>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Equation">
                  <a:extLst>
                    <a:ext uri="{FF2B5EF4-FFF2-40B4-BE49-F238E27FC236}">
                      <a16:creationId xmlns:a16="http://schemas.microsoft.com/office/drawing/2014/main" id="{5705B507-6BA1-1D8A-6562-0B4FBC9E9F50}"/>
                    </a:ext>
                  </a:extLst>
                </p:cNvPr>
                <p:cNvSpPr txBox="1"/>
                <p:nvPr/>
              </p:nvSpPr>
              <p:spPr>
                <a:xfrm>
                  <a:off x="0" y="2896969"/>
                  <a:ext cx="186087" cy="152883"/>
                </a:xfrm>
                <a:prstGeom prst="rect">
                  <a:avLst/>
                </a:prstGeom>
                <a:noFill/>
                <a:ln w="12700" cap="flat">
                  <a:noFill/>
                  <a:miter lim="400000"/>
                </a:ln>
                <a:effectLst/>
              </p:spPr>
              <p:txBody>
                <a:bodyPr wrap="none" lIns="0" tIns="0" rIns="0" bIns="0">
                  <a:spAutoFit/>
                </a:bodyPr>
                <a:lstStyle/>
                <a:p>
                  <a:pPr defTabSz="914400" latinLnBrk="1">
                    <a:spcBef>
                      <a:spcPts val="0"/>
                    </a:spcBef>
                    <a:defRPr sz="1800"/>
                  </a:pPr>
                  <a14:m>
                    <m:oMathPara xmlns:m="http://schemas.openxmlformats.org/officeDocument/2006/math">
                      <m:oMathParaPr>
                        <m:jc m:val="centerGroup"/>
                      </m:oMathParaPr>
                      <m:oMath xmlns:m="http://schemas.openxmlformats.org/officeDocument/2006/math">
                        <m:r>
                          <a:rPr sz="1300" i="1">
                            <a:solidFill>
                              <a:srgbClr val="000000"/>
                            </a:solidFill>
                            <a:latin typeface="Cambria Math" panose="02040503050406030204" pitchFamily="18" charset="0"/>
                          </a:rPr>
                          <m:t>|0⟩</m:t>
                        </m:r>
                      </m:oMath>
                    </m:oMathPara>
                  </a14:m>
                  <a:endParaRPr sz="1300"/>
                </a:p>
              </p:txBody>
            </p:sp>
          </mc:Choice>
          <mc:Fallback xmlns="">
            <p:sp>
              <p:nvSpPr>
                <p:cNvPr id="54" name="Equation">
                  <a:extLst>
                    <a:ext uri="{FF2B5EF4-FFF2-40B4-BE49-F238E27FC236}">
                      <a16:creationId xmlns:a16="http://schemas.microsoft.com/office/drawing/2014/main" id="{5705B507-6BA1-1D8A-6562-0B4FBC9E9F50}"/>
                    </a:ext>
                  </a:extLst>
                </p:cNvPr>
                <p:cNvSpPr txBox="1">
                  <a:spLocks noRot="1" noChangeAspect="1" noMove="1" noResize="1" noEditPoints="1" noAdjustHandles="1" noChangeArrowheads="1" noChangeShapeType="1" noTextEdit="1"/>
                </p:cNvSpPr>
                <p:nvPr/>
              </p:nvSpPr>
              <p:spPr>
                <a:xfrm>
                  <a:off x="0" y="2896969"/>
                  <a:ext cx="186087" cy="152883"/>
                </a:xfrm>
                <a:prstGeom prst="rect">
                  <a:avLst/>
                </a:prstGeom>
                <a:blipFill>
                  <a:blip r:embed="rId3"/>
                  <a:stretch>
                    <a:fillRect l="-37500" r="-50000" b="-69231"/>
                  </a:stretch>
                </a:blipFill>
                <a:ln w="12700" cap="flat">
                  <a:noFill/>
                  <a:miter lim="400000"/>
                </a:ln>
                <a:effectLst/>
              </p:spPr>
              <p:txBody>
                <a:bodyPr/>
                <a:lstStyle/>
                <a:p>
                  <a:r>
                    <a:rPr lang="en-US">
                      <a:noFill/>
                    </a:rPr>
                    <a:t> </a:t>
                  </a:r>
                </a:p>
              </p:txBody>
            </p:sp>
          </mc:Fallback>
        </mc:AlternateContent>
      </p:grpSp>
      <p:sp>
        <p:nvSpPr>
          <p:cNvPr id="55" name="Line">
            <a:extLst>
              <a:ext uri="{FF2B5EF4-FFF2-40B4-BE49-F238E27FC236}">
                <a16:creationId xmlns:a16="http://schemas.microsoft.com/office/drawing/2014/main" id="{34FD6D6F-7ACE-378E-0AC4-2A89C605FCB3}"/>
              </a:ext>
            </a:extLst>
          </p:cNvPr>
          <p:cNvSpPr/>
          <p:nvPr/>
        </p:nvSpPr>
        <p:spPr>
          <a:xfrm>
            <a:off x="19829528" y="1005901"/>
            <a:ext cx="1" cy="2950248"/>
          </a:xfrm>
          <a:prstGeom prst="line">
            <a:avLst/>
          </a:prstGeom>
          <a:ln w="63500">
            <a:solidFill>
              <a:srgbClr val="0276BA"/>
            </a:solidFill>
            <a:miter lim="400000"/>
            <a:tailEnd type="triangle"/>
          </a:ln>
        </p:spPr>
        <p:txBody>
          <a:bodyPr lIns="50800" tIns="50800" rIns="50800" bIns="50800" anchor="ctr"/>
          <a:lstStyle/>
          <a:p>
            <a:endParaRPr/>
          </a:p>
        </p:txBody>
      </p:sp>
      <p:sp>
        <p:nvSpPr>
          <p:cNvPr id="109" name="The ability to reset &amp; reuse qubits can reduce spatial overhead">
            <a:extLst>
              <a:ext uri="{FF2B5EF4-FFF2-40B4-BE49-F238E27FC236}">
                <a16:creationId xmlns:a16="http://schemas.microsoft.com/office/drawing/2014/main" id="{40DCEC2D-964D-478B-8771-2AF005810592}"/>
              </a:ext>
            </a:extLst>
          </p:cNvPr>
          <p:cNvSpPr txBox="1"/>
          <p:nvPr/>
        </p:nvSpPr>
        <p:spPr>
          <a:xfrm>
            <a:off x="757382" y="3028733"/>
            <a:ext cx="1541127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742950" indent="-742950">
              <a:buSzPct val="100000"/>
              <a:buFont typeface="+mj-lt"/>
              <a:buAutoNum type="arabicPeriod" startAt="2"/>
              <a:defRPr sz="4000"/>
            </a:pPr>
            <a:r>
              <a:rPr lang="en-US" b="1" dirty="0"/>
              <a:t>Measurements</a:t>
            </a:r>
            <a:r>
              <a:rPr lang="en-US" dirty="0"/>
              <a:t> and </a:t>
            </a:r>
            <a:r>
              <a:rPr lang="en-US" b="1" dirty="0"/>
              <a:t>feedforward</a:t>
            </a:r>
            <a:r>
              <a:rPr lang="en-US" dirty="0"/>
              <a:t> can reduce </a:t>
            </a:r>
            <a:r>
              <a:rPr lang="en-US" b="1" dirty="0"/>
              <a:t>temporal</a:t>
            </a:r>
            <a:r>
              <a:rPr lang="en-US" dirty="0"/>
              <a:t> overhead</a:t>
            </a:r>
            <a:endParaRPr dirty="0"/>
          </a:p>
        </p:txBody>
      </p:sp>
      <p:sp>
        <p:nvSpPr>
          <p:cNvPr id="231" name="Line">
            <a:extLst>
              <a:ext uri="{FF2B5EF4-FFF2-40B4-BE49-F238E27FC236}">
                <a16:creationId xmlns:a16="http://schemas.microsoft.com/office/drawing/2014/main" id="{BC4BF34C-4955-CD5B-3D60-6703164573B6}"/>
              </a:ext>
            </a:extLst>
          </p:cNvPr>
          <p:cNvSpPr/>
          <p:nvPr/>
        </p:nvSpPr>
        <p:spPr>
          <a:xfrm>
            <a:off x="20413695" y="4269309"/>
            <a:ext cx="2950248" cy="1"/>
          </a:xfrm>
          <a:prstGeom prst="line">
            <a:avLst/>
          </a:prstGeom>
          <a:ln w="63500">
            <a:solidFill>
              <a:srgbClr val="0276BA"/>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376961793"/>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1" id="{29DDBD46-B3C8-8D49-816A-A9BBF6D3CAED}" vid="{A0A2C30E-4F1E-C141-8C61-49A7E85C931A}"/>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24663</TotalTime>
  <Words>9192</Words>
  <Application>Microsoft Macintosh PowerPoint</Application>
  <PresentationFormat>Custom</PresentationFormat>
  <Paragraphs>1277</Paragraphs>
  <Slides>80</Slides>
  <Notes>80</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Cambria Math</vt:lpstr>
      <vt:lpstr>Helvetica Neue</vt:lpstr>
      <vt:lpstr>Helvetica Neue Medium</vt:lpstr>
      <vt:lpstr>IBM Plex Mono Light</vt:lpstr>
      <vt:lpstr>IBM Plex Sans</vt:lpstr>
      <vt:lpstr>IBM Plex Sans ExtLt</vt:lpstr>
      <vt:lpstr>IBM Plex Sans Light</vt:lpstr>
      <vt:lpstr>IBM Plex Sans Medm</vt:lpstr>
      <vt:lpstr>IBM presentation template</vt:lpstr>
      <vt:lpstr>Utility scale dynamic circuits </vt:lpstr>
      <vt:lpstr>What is dynamic circuit?</vt:lpstr>
      <vt:lpstr>What is dynamic circuit?</vt:lpstr>
      <vt:lpstr>What is dynamic circuit?</vt:lpstr>
      <vt:lpstr>What makes dynamic circuits powerful?</vt:lpstr>
      <vt:lpstr>What makes dynamic circuits powerful?</vt:lpstr>
      <vt:lpstr>What makes dynamic circuits powerful?</vt:lpstr>
      <vt:lpstr>What makes dynamic circuits powerful?</vt:lpstr>
      <vt:lpstr>What makes dynamic circuits powerful?</vt:lpstr>
      <vt:lpstr>What makes dynamic circuits powerful?</vt:lpstr>
      <vt:lpstr>What makes dynamic circuits powerful?</vt:lpstr>
      <vt:lpstr>What makes dynamic circuits powerful?</vt:lpstr>
      <vt:lpstr>What makes dynamic circuits powerful?</vt:lpstr>
      <vt:lpstr>What makes dynamic circuits powerful?</vt:lpstr>
      <vt:lpstr>Applications of dynamic circuits  (beyond error correction)</vt:lpstr>
      <vt:lpstr>Applications of dynamic circuits  (beyond error correction)</vt:lpstr>
      <vt:lpstr>Affleck-Kennedy-Lieb-Tasaki (AKLT) state</vt:lpstr>
      <vt:lpstr>Affleck-Kennedy-Lieb-Tasaki (AKLT) state</vt:lpstr>
      <vt:lpstr>Affleck-Kennedy-Lieb-Tasaki (AKLT) state</vt:lpstr>
      <vt:lpstr>Affleck-Kennedy-Lieb-Tasaki (AKLT) state</vt:lpstr>
      <vt:lpstr>Affleck-Kennedy-Lieb-Tasaki (AKLT) state</vt:lpstr>
      <vt:lpstr>Dynamic circuits (initial release)</vt:lpstr>
      <vt:lpstr>Dynamic circuits (initial release)</vt:lpstr>
      <vt:lpstr>Re-introduction of Dynamic Circuits</vt:lpstr>
      <vt:lpstr>Re-introduction of Dynamic Circuits</vt:lpstr>
      <vt:lpstr>Re-introduction of Dynamic Circuits</vt:lpstr>
      <vt:lpstr>Re-introduction of Dynamic Circuits</vt:lpstr>
      <vt:lpstr>Re-introduction of Dynamic Circuits</vt:lpstr>
      <vt:lpstr>Re-introduction of Dynamic Circuits</vt:lpstr>
      <vt:lpstr>Re-introduction of Dynamic Circuits</vt:lpstr>
      <vt:lpstr>Re-introduction of Dynamic Circuits</vt:lpstr>
      <vt:lpstr>AKLT state preparation with utility scale dynamic circuits </vt:lpstr>
      <vt:lpstr>AKLT state preparation with utility scale dynamic circuits </vt:lpstr>
      <vt:lpstr>AKLT state preparation with utility scale dynamic circuits </vt:lpstr>
      <vt:lpstr>Validation of AKLT state preparation</vt:lpstr>
      <vt:lpstr>Validation of AKLT state preparation</vt:lpstr>
      <vt:lpstr>Validation of AKLT state preparation</vt:lpstr>
      <vt:lpstr>Validation of AKLT state preparation</vt:lpstr>
      <vt:lpstr>Validation of AKLT state preparation</vt:lpstr>
      <vt:lpstr>AKLT state preparation with utility scale dynamic circuits </vt:lpstr>
      <vt:lpstr>Unitary AKLT state preparation (N_"sites" =6)</vt:lpstr>
      <vt:lpstr>Unitary AKLT state preparation (N_"sites" =6)</vt:lpstr>
      <vt:lpstr>AKLT state preparation with utility scale dynamic circuits </vt:lpstr>
      <vt:lpstr>Unitary  scheduled circuit (N_"sites" =6)</vt:lpstr>
      <vt:lpstr>Validation of AKLT state preparation (N_"sites" =30)</vt:lpstr>
      <vt:lpstr>Validation of AKLT state preparation (N_"sites" =30)</vt:lpstr>
      <vt:lpstr>AKLT state preparation with utility scale dynamic circuits </vt:lpstr>
      <vt:lpstr>Measurement based AKLT state preparation (N_"sites" =6)</vt:lpstr>
      <vt:lpstr>Measurement based scheduled circuit (N_"sites" =6)</vt:lpstr>
      <vt:lpstr>Validation of AKLT state preparation (N_"sites" =30)</vt:lpstr>
      <vt:lpstr>Validation of AKLT state preparation (N_"sites" =30)</vt:lpstr>
      <vt:lpstr>Measurement based scheduled circuit (N_"sites" =6)</vt:lpstr>
      <vt:lpstr>Validation of AKLT state preparation (N_"sites" =30)</vt:lpstr>
      <vt:lpstr>AKLT state preparation with utility scale dynamic circuits </vt:lpstr>
      <vt:lpstr>Dynamic AKLT state preparation (N_"sites" =6)</vt:lpstr>
      <vt:lpstr>Dynamic  scheduled circuit (N_"sites" =6)</vt:lpstr>
      <vt:lpstr>Dynamic  scheduled circuit (N_"sites" =6)</vt:lpstr>
      <vt:lpstr>Dynamic  scheduled circuit (N_"sites" =6)</vt:lpstr>
      <vt:lpstr>Dynamic  scheduled circuit (N_"sites" =6)</vt:lpstr>
      <vt:lpstr>Dynamic  scheduled circuit (N_"sites" =6)</vt:lpstr>
      <vt:lpstr>AKLT state preparation with utility scale dynamic circuits </vt:lpstr>
      <vt:lpstr>Dynamic with stretch scheduled circuit (N_"sites" =6)</vt:lpstr>
      <vt:lpstr>Dynamic with stretch scheduled circuit (N_"sites" =6)</vt:lpstr>
      <vt:lpstr>AKLT state preparation with utility scale dynamic circuits </vt:lpstr>
      <vt:lpstr>Validation of AKLT state preparation (N_"sites" =30)</vt:lpstr>
      <vt:lpstr>Validation of AKLT state preparation (N_"sites" =30)</vt:lpstr>
      <vt:lpstr>AKLT state preparation with utility scale dynamic circuits </vt:lpstr>
      <vt:lpstr>AKLT state preparation with utility scale dynamic circuits </vt:lpstr>
      <vt:lpstr>Dynamic AKLT state preparation (N_"sites" =6)</vt:lpstr>
      <vt:lpstr>Dynamic with original measure scheduled circuit</vt:lpstr>
      <vt:lpstr>Dynamic with measure_2 scheduled circuit</vt:lpstr>
      <vt:lpstr>Validation of AKLT state preparation (N_"sites" =30)</vt:lpstr>
      <vt:lpstr>AKLT state preparation with utility scale dynamic circuits </vt:lpstr>
      <vt:lpstr>Dynamic (N_"sites" =4) plus  unitary (N_"sites" =2) extension</vt:lpstr>
      <vt:lpstr>Validation of AKLT state preparation (N_"sites" =30)</vt:lpstr>
      <vt:lpstr>Validation of AKLT state preparation (N_"sites" =30)</vt:lpstr>
      <vt:lpstr>DD or no DD???</vt:lpstr>
      <vt:lpstr>AKLT state preparation  (N_"sites" =30)</vt:lpstr>
      <vt:lpstr>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MAIKA TAKITA</dc:creator>
  <cp:keywords/>
  <dc:description/>
  <cp:lastModifiedBy>Microsoft Office User</cp:lastModifiedBy>
  <cp:revision>107</cp:revision>
  <cp:lastPrinted>2025-11-10T20:02:01Z</cp:lastPrinted>
  <dcterms:created xsi:type="dcterms:W3CDTF">2025-10-22T14:19:23Z</dcterms:created>
  <dcterms:modified xsi:type="dcterms:W3CDTF">2026-02-01T12:52:50Z</dcterms:modified>
  <cp:category/>
</cp:coreProperties>
</file>